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32"/>
  </p:notesMasterIdLst>
  <p:sldIdLst>
    <p:sldId id="2146847406" r:id="rId5"/>
    <p:sldId id="2146847478" r:id="rId6"/>
    <p:sldId id="2146847480" r:id="rId7"/>
    <p:sldId id="2146847474" r:id="rId8"/>
    <p:sldId id="2146847475" r:id="rId9"/>
    <p:sldId id="2146847479" r:id="rId10"/>
    <p:sldId id="2146847473" r:id="rId11"/>
    <p:sldId id="2146847477" r:id="rId12"/>
    <p:sldId id="2146847469" r:id="rId13"/>
    <p:sldId id="2146847468" r:id="rId14"/>
    <p:sldId id="2146847456" r:id="rId15"/>
    <p:sldId id="2146847467" r:id="rId16"/>
    <p:sldId id="2146847470" r:id="rId17"/>
    <p:sldId id="2146847457" r:id="rId18"/>
    <p:sldId id="2146847460" r:id="rId19"/>
    <p:sldId id="2146847459" r:id="rId20"/>
    <p:sldId id="2146847461" r:id="rId21"/>
    <p:sldId id="2146847462" r:id="rId22"/>
    <p:sldId id="2146847463" r:id="rId23"/>
    <p:sldId id="2146847464" r:id="rId24"/>
    <p:sldId id="2146847465" r:id="rId25"/>
    <p:sldId id="2146847471" r:id="rId26"/>
    <p:sldId id="2146847453" r:id="rId27"/>
    <p:sldId id="2146847448" r:id="rId28"/>
    <p:sldId id="2146847458" r:id="rId29"/>
    <p:sldId id="2146847472" r:id="rId30"/>
    <p:sldId id="214684745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A26550-45A7-DBC2-5011-B482BEA0AF6C}" name="Clarke, Deborah" initials="CD" userId="S::kmjw807@astrazeneca.net::b46daf70-3b53-4016-9f0c-ed4483be6e73" providerId="AD"/>
  <p188:author id="{97E06A58-A9C1-67CD-8F3C-88C915BC00F9}" name="Endre Buzogany" initials="" userId="S::endre.buzogany@wearelucidgroup.com::b6dd0ec1-1db0-4e4c-b9b2-30dfd11b6c18" providerId="AD"/>
  <p188:author id="{B4756977-B51F-78DF-485B-1A8914A6BAE8}" name="Sarah Turner" initials="ST" userId="S::sarah.turner@wearelucidgroup.com::fd33087a-348c-4188-b94f-952ae3088599" providerId="AD"/>
  <p188:author id="{98D75F7B-25BD-A706-EBD4-A7C7910DF7ED}" name="Toni Batey" initials="TB" userId="S::toni.batey@wearelucidgroup.com::266201b9-09ae-4f01-a51c-6bbea604b99f" providerId="AD"/>
  <p188:author id="{B0072683-D519-4A07-45D0-1C14574BF8D9}" name="Zakiyra Ahmed" initials="ZA" userId="S::zakiyra.ahmed@wearelucidgroup.com::33a67335-7afb-48cd-acac-2014d50c49c4" providerId="AD"/>
  <p188:author id="{3626EA9A-39A5-0562-764E-4637B1C82C55}" name="Hannah Chaudhry" initials="HC" userId="S::hannah.chaudhry@wearelucidgroup.com::07a91980-6356-4ac0-9ceb-28212ae19a0a" providerId="AD"/>
  <p188:author id="{AFD285A9-2379-C479-DA8D-5D7807170434}" name="Kim Tidmuss-Grisley" initials="KT" userId="S::kim.tidmuss-grisley@wearelucidgroup.com::997b4d35-077c-4e22-8603-3a517bec95a9" providerId="AD"/>
  <p188:author id="{049C7DB4-D553-3735-7437-BC2AD5B0E4F8}" name="Shenoy, Sonia" initials="SS" userId="S::shenoys_amgen.com#ext#@azcollaboration.onmicrosoft.com::e1695a2d-d4cd-4b4c-b5f6-6b59cb1e1c0a" providerId="AD"/>
  <p188:author id="{D1ED6DB7-D1CB-E6C8-343D-7E355CEEBA30}" name="Helen Sharland" initials="HS" userId="S::helen.sharland@wearelucidgroup.com::8bfc5259-829d-4d1a-84c4-afa70c74011d" providerId="AD"/>
  <p188:author id="{4360D0C3-D055-1FE7-42EA-D2F593AD1A30}" name="Mansi Patel" initials="MP" userId="S::mansi.patel@wearelucidgroup.com::e9339eb2-71f2-491f-9f29-eaf2b29d62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lexa Kuismanen" initials="AK" lastIdx="20" clrIdx="6">
    <p:extLst>
      <p:ext uri="{19B8F6BF-5375-455C-9EA6-DF929625EA0E}">
        <p15:presenceInfo xmlns:p15="http://schemas.microsoft.com/office/powerpoint/2012/main" userId="S::alexa.kuismanen@wearelucidgroup.com::4ddb8901-d2b1-4bd0-a288-752b7665f0e3" providerId="AD"/>
      </p:ext>
    </p:extLst>
  </p:cmAuthor>
  <p:cmAuthor id="1" name="Sarah Diver" initials="SD" lastIdx="14" clrIdx="0">
    <p:extLst>
      <p:ext uri="{19B8F6BF-5375-455C-9EA6-DF929625EA0E}">
        <p15:presenceInfo xmlns:p15="http://schemas.microsoft.com/office/powerpoint/2012/main" userId="9ddf03ff8cc10864" providerId="Windows Live"/>
      </p:ext>
    </p:extLst>
  </p:cmAuthor>
  <p:cmAuthor id="2" name="Helen Sharland" initials="HS" lastIdx="15" clrIdx="1">
    <p:extLst>
      <p:ext uri="{19B8F6BF-5375-455C-9EA6-DF929625EA0E}">
        <p15:presenceInfo xmlns:p15="http://schemas.microsoft.com/office/powerpoint/2012/main" userId="S::helen.sharland@wearelucidgroup.com::8bfc5259-829d-4d1a-84c4-afa70c74011d" providerId="AD"/>
      </p:ext>
    </p:extLst>
  </p:cmAuthor>
  <p:cmAuthor id="3" name="Hannah Chaudhry" initials="HC" lastIdx="3" clrIdx="2">
    <p:extLst>
      <p:ext uri="{19B8F6BF-5375-455C-9EA6-DF929625EA0E}">
        <p15:presenceInfo xmlns:p15="http://schemas.microsoft.com/office/powerpoint/2012/main" userId="S::hannah.chaudhry@wearelucidgroup.com::07a91980-6356-4ac0-9ceb-28212ae19a0a" providerId="AD"/>
      </p:ext>
    </p:extLst>
  </p:cmAuthor>
  <p:cmAuthor id="4" name="Sarah Turner" initials="ST" lastIdx="34" clrIdx="3">
    <p:extLst>
      <p:ext uri="{19B8F6BF-5375-455C-9EA6-DF929625EA0E}">
        <p15:presenceInfo xmlns:p15="http://schemas.microsoft.com/office/powerpoint/2012/main" userId="S::sarah.turner@wearelucidgroup.com::fd33087a-348c-4188-b94f-952ae3088599" providerId="AD"/>
      </p:ext>
    </p:extLst>
  </p:cmAuthor>
  <p:cmAuthor id="5" name="Diver, Sarah E. (Dr.)" initials="DSE(" lastIdx="21" clrIdx="4">
    <p:extLst>
      <p:ext uri="{19B8F6BF-5375-455C-9EA6-DF929625EA0E}">
        <p15:presenceInfo xmlns:p15="http://schemas.microsoft.com/office/powerpoint/2012/main" userId="S::sed22@leicester.ac.uk::8a411f40-b1f1-49d9-846e-abf6d496353d" providerId="AD"/>
      </p:ext>
    </p:extLst>
  </p:cmAuthor>
  <p:cmAuthor id="6" name="Fay Nikolopoulou" initials="FN" lastIdx="48" clrIdx="5">
    <p:extLst>
      <p:ext uri="{19B8F6BF-5375-455C-9EA6-DF929625EA0E}">
        <p15:presenceInfo xmlns:p15="http://schemas.microsoft.com/office/powerpoint/2012/main" userId="S::fay.nikolopoulou@wearelucidgroup.com::a7a9381f-821d-4459-81bf-b9a8b6771e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5F6"/>
    <a:srgbClr val="6C0C0A"/>
    <a:srgbClr val="FDEAF1"/>
    <a:srgbClr val="FAD2E3"/>
    <a:srgbClr val="C28446"/>
    <a:srgbClr val="996633"/>
    <a:srgbClr val="DFA531"/>
    <a:srgbClr val="A6771A"/>
    <a:srgbClr val="F3DEB3"/>
    <a:srgbClr val="F2C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DF612-49A2-4839-8A7A-EB8B19940D57}" v="8" dt="2026-02-03T14:23:42.019"/>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32" y="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79BE6-4948-4A47-8906-9C18E4E095E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9C1A0773-5028-4EDA-A7C2-968988E9651B}">
      <dgm:prSet phldrT="[Text]" phldr="0"/>
      <dgm:spPr/>
      <dgm:t>
        <a:bodyPr/>
        <a:lstStyle/>
        <a:p>
          <a:r>
            <a:rPr lang="en-GB" b="1" dirty="0"/>
            <a:t>Key principles</a:t>
          </a:r>
        </a:p>
      </dgm:t>
    </dgm:pt>
    <dgm:pt modelId="{43F22022-94D8-47FE-9D35-042474A715A6}" type="parTrans" cxnId="{A60216E4-CF10-4A1E-8DD0-A5FD8E75011A}">
      <dgm:prSet/>
      <dgm:spPr/>
      <dgm:t>
        <a:bodyPr/>
        <a:lstStyle/>
        <a:p>
          <a:endParaRPr lang="en-GB"/>
        </a:p>
      </dgm:t>
    </dgm:pt>
    <dgm:pt modelId="{A657A4B6-CF7D-4849-9313-F635532E84E0}" type="sibTrans" cxnId="{A60216E4-CF10-4A1E-8DD0-A5FD8E75011A}">
      <dgm:prSet/>
      <dgm:spPr/>
      <dgm:t>
        <a:bodyPr/>
        <a:lstStyle/>
        <a:p>
          <a:endParaRPr lang="en-GB"/>
        </a:p>
      </dgm:t>
    </dgm:pt>
    <dgm:pt modelId="{78B8608E-C619-4F5B-862E-1D7A8AA6ACC6}">
      <dgm:prSet phldrT="[Text]" phldr="0"/>
      <dgm:spPr/>
      <dgm:t>
        <a:bodyPr/>
        <a:lstStyle/>
        <a:p>
          <a:pPr marL="114300" lvl="1" indent="0" defTabSz="666750">
            <a:lnSpc>
              <a:spcPct val="90000"/>
            </a:lnSpc>
            <a:spcBef>
              <a:spcPct val="0"/>
            </a:spcBef>
            <a:spcAft>
              <a:spcPct val="15000"/>
            </a:spcAft>
          </a:pPr>
          <a:r>
            <a:rPr lang="en-GB" dirty="0"/>
            <a:t>Microbiome</a:t>
          </a:r>
        </a:p>
      </dgm:t>
    </dgm:pt>
    <dgm:pt modelId="{178E3DA3-E10C-484C-ABE4-5F84D3D472A1}" type="parTrans" cxnId="{CD3CB333-75F2-42F9-B310-67DA800F8386}">
      <dgm:prSet/>
      <dgm:spPr/>
      <dgm:t>
        <a:bodyPr/>
        <a:lstStyle/>
        <a:p>
          <a:endParaRPr lang="en-GB"/>
        </a:p>
      </dgm:t>
    </dgm:pt>
    <dgm:pt modelId="{095416FF-E4BA-41F0-919D-7CB400175B87}" type="sibTrans" cxnId="{CD3CB333-75F2-42F9-B310-67DA800F8386}">
      <dgm:prSet/>
      <dgm:spPr/>
      <dgm:t>
        <a:bodyPr/>
        <a:lstStyle/>
        <a:p>
          <a:endParaRPr lang="en-GB"/>
        </a:p>
      </dgm:t>
    </dgm:pt>
    <dgm:pt modelId="{14301837-0BDF-4249-89EF-BBDC0E062E09}">
      <dgm:prSet phldrT="[Text]"/>
      <dgm:spPr/>
      <dgm:t>
        <a:bodyPr/>
        <a:lstStyle/>
        <a:p>
          <a:pPr>
            <a:buNone/>
          </a:pPr>
          <a:r>
            <a:rPr lang="en-GB" b="1"/>
            <a:t>Healthy versus </a:t>
          </a:r>
          <a:br>
            <a:rPr lang="en-GB" b="1"/>
          </a:br>
          <a:r>
            <a:rPr lang="en-GB" b="1"/>
            <a:t>asthmatic airways</a:t>
          </a:r>
        </a:p>
      </dgm:t>
    </dgm:pt>
    <dgm:pt modelId="{AB900B38-8753-4E78-A29B-55AE12AD3909}" type="parTrans" cxnId="{B074C4EA-2789-4FAA-9CC2-3BA1ED085C70}">
      <dgm:prSet/>
      <dgm:spPr/>
      <dgm:t>
        <a:bodyPr/>
        <a:lstStyle/>
        <a:p>
          <a:endParaRPr lang="en-GB"/>
        </a:p>
      </dgm:t>
    </dgm:pt>
    <dgm:pt modelId="{66C1FBFC-B8B8-44BB-93DB-676BF49CE8D1}" type="sibTrans" cxnId="{B074C4EA-2789-4FAA-9CC2-3BA1ED085C70}">
      <dgm:prSet/>
      <dgm:spPr/>
      <dgm:t>
        <a:bodyPr/>
        <a:lstStyle/>
        <a:p>
          <a:endParaRPr lang="en-GB"/>
        </a:p>
      </dgm:t>
    </dgm:pt>
    <dgm:pt modelId="{700ADF1E-F23B-43C8-BFE0-E8834A4A9C11}">
      <dgm:prSet phldrT="[Text]"/>
      <dgm:spPr/>
      <dgm:t>
        <a:bodyPr/>
        <a:lstStyle/>
        <a:p>
          <a:r>
            <a:rPr lang="en-GB" b="1"/>
            <a:t>The influence </a:t>
          </a:r>
          <a:br>
            <a:rPr lang="en-GB" b="1"/>
          </a:br>
          <a:r>
            <a:rPr lang="en-GB" b="1"/>
            <a:t>of the microbiome on the pathophysiology of asthma</a:t>
          </a:r>
        </a:p>
      </dgm:t>
    </dgm:pt>
    <dgm:pt modelId="{88BC062E-0608-4DEB-8754-0E8D5FE7FCA2}" type="parTrans" cxnId="{76D5ABB3-5DD1-4004-AAA9-53988CB46F12}">
      <dgm:prSet/>
      <dgm:spPr/>
      <dgm:t>
        <a:bodyPr/>
        <a:lstStyle/>
        <a:p>
          <a:endParaRPr lang="en-GB"/>
        </a:p>
      </dgm:t>
    </dgm:pt>
    <dgm:pt modelId="{E7C185B9-AD42-4123-BEC6-6D7ECBCC19BD}" type="sibTrans" cxnId="{76D5ABB3-5DD1-4004-AAA9-53988CB46F12}">
      <dgm:prSet/>
      <dgm:spPr/>
      <dgm:t>
        <a:bodyPr/>
        <a:lstStyle/>
        <a:p>
          <a:endParaRPr lang="en-GB"/>
        </a:p>
      </dgm:t>
    </dgm:pt>
    <dgm:pt modelId="{211BADCC-DCA4-4FE8-822B-210E55FD5319}">
      <dgm:prSet phldrT="[Text]" phldr="0"/>
      <dgm:spPr/>
      <dgm:t>
        <a:bodyPr/>
        <a:lstStyle/>
        <a:p>
          <a:r>
            <a:rPr lang="en-GB"/>
            <a:t>Influence on disease severity</a:t>
          </a:r>
        </a:p>
      </dgm:t>
    </dgm:pt>
    <dgm:pt modelId="{2392710B-3DA2-43CA-9DD6-9B1381972787}" type="parTrans" cxnId="{7C347DD6-9AB4-4AED-988B-A1B93284A693}">
      <dgm:prSet/>
      <dgm:spPr/>
      <dgm:t>
        <a:bodyPr/>
        <a:lstStyle/>
        <a:p>
          <a:endParaRPr lang="en-GB"/>
        </a:p>
      </dgm:t>
    </dgm:pt>
    <dgm:pt modelId="{E46D7BBC-5CED-4B33-A86F-A107CA8DF5BB}" type="sibTrans" cxnId="{7C347DD6-9AB4-4AED-988B-A1B93284A693}">
      <dgm:prSet/>
      <dgm:spPr/>
      <dgm:t>
        <a:bodyPr/>
        <a:lstStyle/>
        <a:p>
          <a:endParaRPr lang="en-GB"/>
        </a:p>
      </dgm:t>
    </dgm:pt>
    <dgm:pt modelId="{6B75B8D1-0F92-4A45-8072-00B7A4524CB2}">
      <dgm:prSet phldrT="[Text]" phldr="0"/>
      <dgm:spPr/>
      <dgm:t>
        <a:bodyPr/>
        <a:lstStyle/>
        <a:p>
          <a:r>
            <a:rPr lang="en-GB"/>
            <a:t>Microbiome composition</a:t>
          </a:r>
        </a:p>
      </dgm:t>
    </dgm:pt>
    <dgm:pt modelId="{5CFCFB8A-4D86-457E-8172-3579845AE05F}" type="parTrans" cxnId="{43C2C784-B5BD-4171-A981-E4FD03E32A6E}">
      <dgm:prSet/>
      <dgm:spPr/>
      <dgm:t>
        <a:bodyPr/>
        <a:lstStyle/>
        <a:p>
          <a:endParaRPr lang="en-GB"/>
        </a:p>
      </dgm:t>
    </dgm:pt>
    <dgm:pt modelId="{C4BA6BBC-D2CC-4C6E-90B2-AC0FFC3D185F}" type="sibTrans" cxnId="{43C2C784-B5BD-4171-A981-E4FD03E32A6E}">
      <dgm:prSet/>
      <dgm:spPr/>
      <dgm:t>
        <a:bodyPr/>
        <a:lstStyle/>
        <a:p>
          <a:endParaRPr lang="en-GB"/>
        </a:p>
      </dgm:t>
    </dgm:pt>
    <dgm:pt modelId="{E7A33CF3-A108-4ADD-8000-ED7B6CE38449}">
      <dgm:prSet/>
      <dgm:spPr/>
      <dgm:t>
        <a:bodyPr/>
        <a:lstStyle/>
        <a:p>
          <a:r>
            <a:rPr lang="en-GB"/>
            <a:t>Microbiome composition</a:t>
          </a:r>
        </a:p>
      </dgm:t>
    </dgm:pt>
    <dgm:pt modelId="{4691F2E3-170B-45E9-8113-675C877611EA}" type="parTrans" cxnId="{C9DB5E10-65EF-488C-9BB2-78486D784CD9}">
      <dgm:prSet/>
      <dgm:spPr/>
      <dgm:t>
        <a:bodyPr/>
        <a:lstStyle/>
        <a:p>
          <a:endParaRPr lang="en-GB"/>
        </a:p>
      </dgm:t>
    </dgm:pt>
    <dgm:pt modelId="{3A5790B5-0FE8-4823-A64F-CA67800BB54E}" type="sibTrans" cxnId="{C9DB5E10-65EF-488C-9BB2-78486D784CD9}">
      <dgm:prSet/>
      <dgm:spPr/>
      <dgm:t>
        <a:bodyPr/>
        <a:lstStyle/>
        <a:p>
          <a:endParaRPr lang="en-GB"/>
        </a:p>
      </dgm:t>
    </dgm:pt>
    <dgm:pt modelId="{946607B0-E47B-4061-9806-262E5E46BBE7}">
      <dgm:prSet/>
      <dgm:spPr/>
      <dgm:t>
        <a:bodyPr/>
        <a:lstStyle/>
        <a:p>
          <a:r>
            <a:rPr lang="en-GB"/>
            <a:t>Homeostasis vs dysbiosis</a:t>
          </a:r>
        </a:p>
      </dgm:t>
    </dgm:pt>
    <dgm:pt modelId="{0F16A611-E342-4C5C-A297-869747034BBF}" type="parTrans" cxnId="{70D4F98E-F992-4601-B1E3-31CF7E9AEBE6}">
      <dgm:prSet/>
      <dgm:spPr/>
      <dgm:t>
        <a:bodyPr/>
        <a:lstStyle/>
        <a:p>
          <a:endParaRPr lang="en-GB"/>
        </a:p>
      </dgm:t>
    </dgm:pt>
    <dgm:pt modelId="{80983897-E5AE-456A-A2EA-E94B3F5F1201}" type="sibTrans" cxnId="{70D4F98E-F992-4601-B1E3-31CF7E9AEBE6}">
      <dgm:prSet/>
      <dgm:spPr/>
      <dgm:t>
        <a:bodyPr/>
        <a:lstStyle/>
        <a:p>
          <a:endParaRPr lang="en-GB"/>
        </a:p>
      </dgm:t>
    </dgm:pt>
    <dgm:pt modelId="{7660AF50-C357-4F60-A320-29B159C43503}">
      <dgm:prSet/>
      <dgm:spPr/>
      <dgm:t>
        <a:bodyPr/>
        <a:lstStyle/>
        <a:p>
          <a:r>
            <a:rPr lang="en-GB"/>
            <a:t>Epithelial function</a:t>
          </a:r>
        </a:p>
      </dgm:t>
    </dgm:pt>
    <dgm:pt modelId="{66C3B832-2EA9-4591-944F-F5851A17CF7D}" type="parTrans" cxnId="{5E87607E-5396-4AD0-82A9-E14AB90B533A}">
      <dgm:prSet/>
      <dgm:spPr/>
      <dgm:t>
        <a:bodyPr/>
        <a:lstStyle/>
        <a:p>
          <a:endParaRPr lang="en-GB"/>
        </a:p>
      </dgm:t>
    </dgm:pt>
    <dgm:pt modelId="{AC1343F5-B946-4BD1-B0BD-ADE19C2F9FC4}" type="sibTrans" cxnId="{5E87607E-5396-4AD0-82A9-E14AB90B533A}">
      <dgm:prSet/>
      <dgm:spPr/>
      <dgm:t>
        <a:bodyPr/>
        <a:lstStyle/>
        <a:p>
          <a:endParaRPr lang="en-GB"/>
        </a:p>
      </dgm:t>
    </dgm:pt>
    <dgm:pt modelId="{120AECBE-01B4-4644-A8BB-489FFA8956E3}">
      <dgm:prSet/>
      <dgm:spPr/>
      <dgm:t>
        <a:bodyPr/>
        <a:lstStyle/>
        <a:p>
          <a:r>
            <a:rPr lang="en-GB"/>
            <a:t>Immune response</a:t>
          </a:r>
        </a:p>
      </dgm:t>
    </dgm:pt>
    <dgm:pt modelId="{25EE14F0-524D-4AFB-86EA-E84A395847A0}" type="parTrans" cxnId="{BF2A2E81-9237-4239-8DEB-B74699DF8149}">
      <dgm:prSet/>
      <dgm:spPr/>
      <dgm:t>
        <a:bodyPr/>
        <a:lstStyle/>
        <a:p>
          <a:endParaRPr lang="en-GB"/>
        </a:p>
      </dgm:t>
    </dgm:pt>
    <dgm:pt modelId="{A285A468-69C0-4FB2-BAA7-A0682CA61C7C}" type="sibTrans" cxnId="{BF2A2E81-9237-4239-8DEB-B74699DF8149}">
      <dgm:prSet/>
      <dgm:spPr/>
      <dgm:t>
        <a:bodyPr/>
        <a:lstStyle/>
        <a:p>
          <a:endParaRPr lang="en-GB"/>
        </a:p>
      </dgm:t>
    </dgm:pt>
    <dgm:pt modelId="{7D9182B1-E867-4701-A3DD-DBCB78EAE36E}">
      <dgm:prSet/>
      <dgm:spPr/>
      <dgm:t>
        <a:bodyPr/>
        <a:lstStyle/>
        <a:p>
          <a:r>
            <a:rPr lang="en-GB"/>
            <a:t>Exacerbations</a:t>
          </a:r>
        </a:p>
      </dgm:t>
    </dgm:pt>
    <dgm:pt modelId="{8DB0A3A5-CC3A-4E05-8080-55ECF9015593}" type="parTrans" cxnId="{2BB97555-AB78-44C7-B491-0E493B96AEE8}">
      <dgm:prSet/>
      <dgm:spPr/>
      <dgm:t>
        <a:bodyPr/>
        <a:lstStyle/>
        <a:p>
          <a:endParaRPr lang="en-GB"/>
        </a:p>
      </dgm:t>
    </dgm:pt>
    <dgm:pt modelId="{397006C0-B210-4EBD-A4EA-4EB79D368BF4}" type="sibTrans" cxnId="{2BB97555-AB78-44C7-B491-0E493B96AEE8}">
      <dgm:prSet/>
      <dgm:spPr/>
      <dgm:t>
        <a:bodyPr/>
        <a:lstStyle/>
        <a:p>
          <a:endParaRPr lang="en-GB"/>
        </a:p>
      </dgm:t>
    </dgm:pt>
    <dgm:pt modelId="{B7ECEECD-94E4-468B-99A0-1576EA228F96}">
      <dgm:prSet/>
      <dgm:spPr/>
      <dgm:t>
        <a:bodyPr/>
        <a:lstStyle/>
        <a:p>
          <a:r>
            <a:rPr lang="en-GB"/>
            <a:t>Nutrient availability</a:t>
          </a:r>
        </a:p>
      </dgm:t>
    </dgm:pt>
    <dgm:pt modelId="{EB579B40-4D44-4AAF-93BD-5B344AFFDB61}" type="parTrans" cxnId="{37A3529B-934B-4E7A-BBD0-335E4FF6FE86}">
      <dgm:prSet/>
      <dgm:spPr/>
      <dgm:t>
        <a:bodyPr/>
        <a:lstStyle/>
        <a:p>
          <a:endParaRPr lang="en-GB"/>
        </a:p>
      </dgm:t>
    </dgm:pt>
    <dgm:pt modelId="{33286036-1737-4991-AF88-C6B6AC7D3B9B}" type="sibTrans" cxnId="{37A3529B-934B-4E7A-BBD0-335E4FF6FE86}">
      <dgm:prSet/>
      <dgm:spPr/>
      <dgm:t>
        <a:bodyPr/>
        <a:lstStyle/>
        <a:p>
          <a:endParaRPr lang="en-GB"/>
        </a:p>
      </dgm:t>
    </dgm:pt>
    <dgm:pt modelId="{7C998F82-9164-431C-8133-2E6FD2A83BA0}">
      <dgm:prSet/>
      <dgm:spPr/>
      <dgm:t>
        <a:bodyPr/>
        <a:lstStyle/>
        <a:p>
          <a:r>
            <a:rPr lang="en-GB"/>
            <a:t>Environmental and therapeutic effects</a:t>
          </a:r>
        </a:p>
      </dgm:t>
    </dgm:pt>
    <dgm:pt modelId="{C6B32C99-70DA-4200-9001-454924E7901D}" type="parTrans" cxnId="{3F04ECA2-9846-4037-93B7-E6CFC0E9B90B}">
      <dgm:prSet/>
      <dgm:spPr/>
      <dgm:t>
        <a:bodyPr/>
        <a:lstStyle/>
        <a:p>
          <a:endParaRPr lang="en-GB"/>
        </a:p>
      </dgm:t>
    </dgm:pt>
    <dgm:pt modelId="{74853762-A142-43CA-813A-99D31D0F391C}" type="sibTrans" cxnId="{3F04ECA2-9846-4037-93B7-E6CFC0E9B90B}">
      <dgm:prSet/>
      <dgm:spPr/>
      <dgm:t>
        <a:bodyPr/>
        <a:lstStyle/>
        <a:p>
          <a:endParaRPr lang="en-GB"/>
        </a:p>
      </dgm:t>
    </dgm:pt>
    <dgm:pt modelId="{DCDD8732-CADB-4D93-AA97-770782FD5A55}">
      <dgm:prSet/>
      <dgm:spPr/>
      <dgm:t>
        <a:bodyPr/>
        <a:lstStyle/>
        <a:p>
          <a:r>
            <a:rPr lang="en-GB"/>
            <a:t>Summary of host-microbiome interactions</a:t>
          </a:r>
        </a:p>
      </dgm:t>
    </dgm:pt>
    <dgm:pt modelId="{90BCCA76-9BB5-4F62-BB25-AB9109E431D8}" type="parTrans" cxnId="{7FE202AB-758D-48A8-BC30-84AA708C986F}">
      <dgm:prSet/>
      <dgm:spPr/>
      <dgm:t>
        <a:bodyPr/>
        <a:lstStyle/>
        <a:p>
          <a:endParaRPr lang="en-GB"/>
        </a:p>
      </dgm:t>
    </dgm:pt>
    <dgm:pt modelId="{1E3856CE-88E6-424A-8A12-D09CAD715C0D}" type="sibTrans" cxnId="{7FE202AB-758D-48A8-BC30-84AA708C986F}">
      <dgm:prSet/>
      <dgm:spPr/>
      <dgm:t>
        <a:bodyPr/>
        <a:lstStyle/>
        <a:p>
          <a:endParaRPr lang="en-GB"/>
        </a:p>
      </dgm:t>
    </dgm:pt>
    <dgm:pt modelId="{77E84534-506A-4472-8D37-E01122C6E902}">
      <dgm:prSet phldrT="[Text]" phldr="0"/>
      <dgm:spPr/>
      <dgm:t>
        <a:bodyPr/>
        <a:lstStyle/>
        <a:p>
          <a:r>
            <a:rPr lang="en-GB" b="1"/>
            <a:t>Introduction to the </a:t>
          </a:r>
          <a:br>
            <a:rPr lang="en-GB" b="1"/>
          </a:br>
          <a:r>
            <a:rPr lang="en-GB" b="1"/>
            <a:t>airway microbiome</a:t>
          </a:r>
        </a:p>
      </dgm:t>
    </dgm:pt>
    <dgm:pt modelId="{1C76D5A2-2405-4810-99E2-CE46ADD3D7BE}" type="parTrans" cxnId="{432EB000-A2C8-47C7-9050-0B4D89A8CCA8}">
      <dgm:prSet/>
      <dgm:spPr/>
      <dgm:t>
        <a:bodyPr/>
        <a:lstStyle/>
        <a:p>
          <a:endParaRPr lang="en-GB"/>
        </a:p>
      </dgm:t>
    </dgm:pt>
    <dgm:pt modelId="{F3852774-1E2F-4D4A-B2ED-711DB3F4E93C}" type="sibTrans" cxnId="{432EB000-A2C8-47C7-9050-0B4D89A8CCA8}">
      <dgm:prSet/>
      <dgm:spPr/>
      <dgm:t>
        <a:bodyPr/>
        <a:lstStyle/>
        <a:p>
          <a:endParaRPr lang="en-GB"/>
        </a:p>
      </dgm:t>
    </dgm:pt>
    <dgm:pt modelId="{A8896BCC-CEFF-4102-A225-7AA5B7E9FA79}">
      <dgm:prSet phldrT="[Text]" phldr="0"/>
      <dgm:spPr/>
      <dgm:t>
        <a:bodyPr/>
        <a:lstStyle/>
        <a:p>
          <a:pPr marL="114300" lvl="1" indent="0" defTabSz="666750">
            <a:lnSpc>
              <a:spcPct val="90000"/>
            </a:lnSpc>
            <a:spcBef>
              <a:spcPct val="0"/>
            </a:spcBef>
            <a:spcAft>
              <a:spcPct val="15000"/>
            </a:spcAft>
          </a:pPr>
          <a:endParaRPr lang="en-GB" dirty="0"/>
        </a:p>
      </dgm:t>
    </dgm:pt>
    <dgm:pt modelId="{63F441B7-24EA-4EFE-9529-24DB10F964A1}" type="parTrans" cxnId="{A66B7B4C-E39A-475C-A2A0-F81C69D862E1}">
      <dgm:prSet/>
      <dgm:spPr/>
      <dgm:t>
        <a:bodyPr/>
        <a:lstStyle/>
        <a:p>
          <a:endParaRPr lang="en-GB"/>
        </a:p>
      </dgm:t>
    </dgm:pt>
    <dgm:pt modelId="{FEDB6278-4F6C-4203-BF88-2F6E3CC8E0D6}" type="sibTrans" cxnId="{A66B7B4C-E39A-475C-A2A0-F81C69D862E1}">
      <dgm:prSet/>
      <dgm:spPr/>
      <dgm:t>
        <a:bodyPr/>
        <a:lstStyle/>
        <a:p>
          <a:endParaRPr lang="en-GB"/>
        </a:p>
      </dgm:t>
    </dgm:pt>
    <dgm:pt modelId="{9B28FC8E-0968-4BF5-9890-4C853576F216}">
      <dgm:prSet phldrT="[Text]" phldr="0"/>
      <dgm:spPr/>
      <dgm:t>
        <a:bodyPr/>
        <a:lstStyle/>
        <a:p>
          <a:pPr marL="114300" lvl="1" indent="0" defTabSz="666750">
            <a:lnSpc>
              <a:spcPct val="90000"/>
            </a:lnSpc>
            <a:spcBef>
              <a:spcPct val="0"/>
            </a:spcBef>
            <a:spcAft>
              <a:spcPct val="15000"/>
            </a:spcAft>
          </a:pPr>
          <a:endParaRPr lang="en-GB" dirty="0"/>
        </a:p>
      </dgm:t>
    </dgm:pt>
    <dgm:pt modelId="{1BBB53E1-A40B-408D-9779-3D14F324FEB2}" type="parTrans" cxnId="{31E61CD0-6270-432F-BB8F-2E40DA9730F5}">
      <dgm:prSet/>
      <dgm:spPr/>
      <dgm:t>
        <a:bodyPr/>
        <a:lstStyle/>
        <a:p>
          <a:endParaRPr lang="en-GB"/>
        </a:p>
      </dgm:t>
    </dgm:pt>
    <dgm:pt modelId="{DD1E8586-BED7-4C8E-80F4-DD535A5147D0}" type="sibTrans" cxnId="{31E61CD0-6270-432F-BB8F-2E40DA9730F5}">
      <dgm:prSet/>
      <dgm:spPr/>
      <dgm:t>
        <a:bodyPr/>
        <a:lstStyle/>
        <a:p>
          <a:endParaRPr lang="en-GB"/>
        </a:p>
      </dgm:t>
    </dgm:pt>
    <dgm:pt modelId="{484EE093-07C3-4997-AB19-DD6EDA2AF241}">
      <dgm:prSet/>
      <dgm:spPr/>
      <dgm:t>
        <a:bodyPr/>
        <a:lstStyle/>
        <a:p>
          <a:r>
            <a:rPr lang="en-GB"/>
            <a:t>Evolution of the understanding of the airway microbiome</a:t>
          </a:r>
        </a:p>
      </dgm:t>
    </dgm:pt>
    <dgm:pt modelId="{6EB28597-E38D-4323-96AB-106A5DAD9077}" type="parTrans" cxnId="{FBD67A63-031F-4E31-BEDC-6D1B2FD0DB18}">
      <dgm:prSet/>
      <dgm:spPr/>
      <dgm:t>
        <a:bodyPr/>
        <a:lstStyle/>
        <a:p>
          <a:endParaRPr lang="en-GB"/>
        </a:p>
      </dgm:t>
    </dgm:pt>
    <dgm:pt modelId="{6C10B2BB-8D94-4519-A6B1-BD11A418AE9C}" type="sibTrans" cxnId="{FBD67A63-031F-4E31-BEDC-6D1B2FD0DB18}">
      <dgm:prSet/>
      <dgm:spPr/>
      <dgm:t>
        <a:bodyPr/>
        <a:lstStyle/>
        <a:p>
          <a:endParaRPr lang="en-GB"/>
        </a:p>
      </dgm:t>
    </dgm:pt>
    <dgm:pt modelId="{97E9DA07-BAA0-40F8-BC1C-A3BFC8F32474}">
      <dgm:prSet/>
      <dgm:spPr/>
      <dgm:t>
        <a:bodyPr/>
        <a:lstStyle/>
        <a:p>
          <a:r>
            <a:rPr lang="en-GB"/>
            <a:t>The taxa of the airway microbiome</a:t>
          </a:r>
        </a:p>
      </dgm:t>
    </dgm:pt>
    <dgm:pt modelId="{02FA3872-6A31-43BC-A4B9-3E5555726E42}" type="parTrans" cxnId="{3382DB26-BDF3-4D76-A4FE-D0EE2751B0D3}">
      <dgm:prSet/>
      <dgm:spPr/>
      <dgm:t>
        <a:bodyPr/>
        <a:lstStyle/>
        <a:p>
          <a:endParaRPr lang="en-GB"/>
        </a:p>
      </dgm:t>
    </dgm:pt>
    <dgm:pt modelId="{7360BAA3-D0B7-45D2-896B-332E31F773C0}" type="sibTrans" cxnId="{3382DB26-BDF3-4D76-A4FE-D0EE2751B0D3}">
      <dgm:prSet/>
      <dgm:spPr/>
      <dgm:t>
        <a:bodyPr/>
        <a:lstStyle/>
        <a:p>
          <a:endParaRPr lang="en-GB"/>
        </a:p>
      </dgm:t>
    </dgm:pt>
    <dgm:pt modelId="{869E8C99-3B66-445C-BCAB-338D3B421176}">
      <dgm:prSet phldrT="[Text]" phldr="0"/>
      <dgm:spPr/>
      <dgm:t>
        <a:bodyPr/>
        <a:lstStyle/>
        <a:p>
          <a:r>
            <a:rPr lang="en-GB"/>
            <a:t>Sputum microbiome as </a:t>
          </a:r>
          <a:br>
            <a:rPr lang="en-GB"/>
          </a:br>
          <a:r>
            <a:rPr lang="en-GB"/>
            <a:t>a marker</a:t>
          </a:r>
        </a:p>
      </dgm:t>
    </dgm:pt>
    <dgm:pt modelId="{9AEBDB0B-833A-463B-984E-C6C15818B858}" type="parTrans" cxnId="{0C8F07B4-2DD3-4B42-A364-96D8A72A7F8B}">
      <dgm:prSet/>
      <dgm:spPr/>
      <dgm:t>
        <a:bodyPr/>
        <a:lstStyle/>
        <a:p>
          <a:endParaRPr lang="en-GB"/>
        </a:p>
      </dgm:t>
    </dgm:pt>
    <dgm:pt modelId="{903020C3-0DAC-4F53-ACC2-8223B5B4FDB0}" type="sibTrans" cxnId="{0C8F07B4-2DD3-4B42-A364-96D8A72A7F8B}">
      <dgm:prSet/>
      <dgm:spPr/>
      <dgm:t>
        <a:bodyPr/>
        <a:lstStyle/>
        <a:p>
          <a:endParaRPr lang="en-GB"/>
        </a:p>
      </dgm:t>
    </dgm:pt>
    <dgm:pt modelId="{36F32CEE-0E6C-4785-BBF1-E5DCBE6936CF}">
      <dgm:prSet phldrT="[Text]" phldr="0"/>
      <dgm:spPr/>
      <dgm:t>
        <a:bodyPr/>
        <a:lstStyle/>
        <a:p>
          <a:r>
            <a:rPr lang="en-GB"/>
            <a:t>Key areas of future airway microbiome research</a:t>
          </a:r>
        </a:p>
      </dgm:t>
    </dgm:pt>
    <dgm:pt modelId="{6B74343A-046A-4930-A155-4A21475E01B1}" type="parTrans" cxnId="{008B8138-08BF-4C50-A091-AF1B04D7FAA8}">
      <dgm:prSet/>
      <dgm:spPr/>
      <dgm:t>
        <a:bodyPr/>
        <a:lstStyle/>
        <a:p>
          <a:endParaRPr lang="en-GB"/>
        </a:p>
      </dgm:t>
    </dgm:pt>
    <dgm:pt modelId="{B088C140-996A-4C77-BB8E-1120B54C0F4F}" type="sibTrans" cxnId="{008B8138-08BF-4C50-A091-AF1B04D7FAA8}">
      <dgm:prSet/>
      <dgm:spPr/>
      <dgm:t>
        <a:bodyPr/>
        <a:lstStyle/>
        <a:p>
          <a:endParaRPr lang="en-GB"/>
        </a:p>
      </dgm:t>
    </dgm:pt>
    <dgm:pt modelId="{F0CEB62F-12AD-4049-9761-CEAB4D20E4C1}">
      <dgm:prSet phldrT="[Text]" phldr="0"/>
      <dgm:spPr/>
      <dgm:t>
        <a:bodyPr/>
        <a:lstStyle/>
        <a:p>
          <a:pPr marL="114300" lvl="1" indent="0" defTabSz="666750">
            <a:lnSpc>
              <a:spcPct val="90000"/>
            </a:lnSpc>
            <a:spcBef>
              <a:spcPct val="0"/>
            </a:spcBef>
            <a:spcAft>
              <a:spcPct val="15000"/>
            </a:spcAft>
          </a:pPr>
          <a:r>
            <a:rPr lang="en-GB"/>
            <a:t>Homeostasis</a:t>
          </a:r>
        </a:p>
      </dgm:t>
    </dgm:pt>
    <dgm:pt modelId="{36F46645-851A-4DCB-8640-00DD2FF55668}" type="parTrans" cxnId="{40107247-7FC4-4363-AEC2-CC196338310F}">
      <dgm:prSet/>
      <dgm:spPr/>
      <dgm:t>
        <a:bodyPr/>
        <a:lstStyle/>
        <a:p>
          <a:endParaRPr lang="en-GB"/>
        </a:p>
      </dgm:t>
    </dgm:pt>
    <dgm:pt modelId="{9DD425B4-351B-4B55-ACE6-8C009451FEBD}" type="sibTrans" cxnId="{40107247-7FC4-4363-AEC2-CC196338310F}">
      <dgm:prSet/>
      <dgm:spPr/>
      <dgm:t>
        <a:bodyPr/>
        <a:lstStyle/>
        <a:p>
          <a:endParaRPr lang="en-GB"/>
        </a:p>
      </dgm:t>
    </dgm:pt>
    <dgm:pt modelId="{1C683A7D-11FE-40DF-AB31-8BC29872ABC8}">
      <dgm:prSet phldrT="[Text]" phldr="0"/>
      <dgm:spPr/>
      <dgm:t>
        <a:bodyPr/>
        <a:lstStyle/>
        <a:p>
          <a:pPr marL="114300" lvl="1" indent="0" defTabSz="666750">
            <a:lnSpc>
              <a:spcPct val="90000"/>
            </a:lnSpc>
            <a:spcBef>
              <a:spcPct val="0"/>
            </a:spcBef>
            <a:spcAft>
              <a:spcPct val="15000"/>
            </a:spcAft>
          </a:pPr>
          <a:r>
            <a:rPr lang="en-GB" dirty="0"/>
            <a:t>Sequencing methods</a:t>
          </a:r>
        </a:p>
      </dgm:t>
    </dgm:pt>
    <dgm:pt modelId="{3BFC3F7A-354D-4381-982F-3C72B46CF35A}" type="sibTrans" cxnId="{056D9A4C-AC65-4002-9538-A86842DE0646}">
      <dgm:prSet/>
      <dgm:spPr/>
      <dgm:t>
        <a:bodyPr/>
        <a:lstStyle/>
        <a:p>
          <a:endParaRPr lang="en-GB"/>
        </a:p>
      </dgm:t>
    </dgm:pt>
    <dgm:pt modelId="{D878F7E7-03F5-4899-B887-E99CB80245F4}" type="parTrans" cxnId="{056D9A4C-AC65-4002-9538-A86842DE0646}">
      <dgm:prSet/>
      <dgm:spPr/>
      <dgm:t>
        <a:bodyPr/>
        <a:lstStyle/>
        <a:p>
          <a:endParaRPr lang="en-GB"/>
        </a:p>
      </dgm:t>
    </dgm:pt>
    <dgm:pt modelId="{372AA996-402D-4A99-AE22-2F21F9F45F5D}">
      <dgm:prSet phldrT="[Text]" phldr="0"/>
      <dgm:spPr/>
      <dgm:t>
        <a:bodyPr/>
        <a:lstStyle/>
        <a:p>
          <a:pPr marL="114300" lvl="1" indent="0" defTabSz="666750">
            <a:lnSpc>
              <a:spcPct val="90000"/>
            </a:lnSpc>
            <a:spcBef>
              <a:spcPct val="0"/>
            </a:spcBef>
            <a:spcAft>
              <a:spcPct val="15000"/>
            </a:spcAft>
          </a:pPr>
          <a:r>
            <a:rPr lang="en-GB" dirty="0"/>
            <a:t>Microbial diversity</a:t>
          </a:r>
        </a:p>
      </dgm:t>
    </dgm:pt>
    <dgm:pt modelId="{4E34173F-4FD0-49AA-AEF7-83892DE36A8F}" type="parTrans" cxnId="{AEF202EF-0C96-4082-996D-58E660BF6571}">
      <dgm:prSet/>
      <dgm:spPr/>
      <dgm:t>
        <a:bodyPr/>
        <a:lstStyle/>
        <a:p>
          <a:endParaRPr lang="en-GB"/>
        </a:p>
      </dgm:t>
    </dgm:pt>
    <dgm:pt modelId="{4F2BCD99-D788-4E13-A9B4-C735044604B4}" type="sibTrans" cxnId="{AEF202EF-0C96-4082-996D-58E660BF6571}">
      <dgm:prSet/>
      <dgm:spPr/>
      <dgm:t>
        <a:bodyPr/>
        <a:lstStyle/>
        <a:p>
          <a:endParaRPr lang="en-GB"/>
        </a:p>
      </dgm:t>
    </dgm:pt>
    <dgm:pt modelId="{A65B13DA-11F5-4C92-9C7F-AD0A175BB5E4}">
      <dgm:prSet phldrT="[Text]" phldr="0"/>
      <dgm:spPr/>
      <dgm:t>
        <a:bodyPr/>
        <a:lstStyle/>
        <a:p>
          <a:pPr marL="114300" lvl="1" indent="0" defTabSz="666750">
            <a:lnSpc>
              <a:spcPct val="90000"/>
            </a:lnSpc>
            <a:spcBef>
              <a:spcPct val="0"/>
            </a:spcBef>
            <a:spcAft>
              <a:spcPct val="15000"/>
            </a:spcAft>
          </a:pPr>
          <a:r>
            <a:rPr lang="en-GB" dirty="0"/>
            <a:t>Phylogenetic tree</a:t>
          </a:r>
        </a:p>
      </dgm:t>
    </dgm:pt>
    <dgm:pt modelId="{F149E7A0-8850-4E43-B485-585DBBAFE81C}" type="parTrans" cxnId="{F12A46FC-1FA5-4728-B856-E257C2F4B9DC}">
      <dgm:prSet/>
      <dgm:spPr/>
      <dgm:t>
        <a:bodyPr/>
        <a:lstStyle/>
        <a:p>
          <a:endParaRPr lang="en-GB"/>
        </a:p>
      </dgm:t>
    </dgm:pt>
    <dgm:pt modelId="{CF624767-AB57-432A-89E8-F73F09654F21}" type="sibTrans" cxnId="{F12A46FC-1FA5-4728-B856-E257C2F4B9DC}">
      <dgm:prSet/>
      <dgm:spPr/>
      <dgm:t>
        <a:bodyPr/>
        <a:lstStyle/>
        <a:p>
          <a:endParaRPr lang="en-GB"/>
        </a:p>
      </dgm:t>
    </dgm:pt>
    <dgm:pt modelId="{0308137A-B329-413C-A5A7-7BE7C5B277C8}" type="pres">
      <dgm:prSet presAssocID="{38679BE6-4948-4A47-8906-9C18E4E095E8}" presName="Name0" presStyleCnt="0">
        <dgm:presLayoutVars>
          <dgm:dir/>
          <dgm:animLvl val="lvl"/>
          <dgm:resizeHandles val="exact"/>
        </dgm:presLayoutVars>
      </dgm:prSet>
      <dgm:spPr/>
    </dgm:pt>
    <dgm:pt modelId="{1EC99D3A-E344-436C-BEAB-58DEA3BCB3B5}" type="pres">
      <dgm:prSet presAssocID="{9C1A0773-5028-4EDA-A7C2-968988E9651B}" presName="composite" presStyleCnt="0"/>
      <dgm:spPr/>
    </dgm:pt>
    <dgm:pt modelId="{294C18AA-D7CB-4C10-AF9C-503A594FBDE2}" type="pres">
      <dgm:prSet presAssocID="{9C1A0773-5028-4EDA-A7C2-968988E9651B}" presName="parTx" presStyleLbl="alignNode1" presStyleIdx="0" presStyleCnt="4">
        <dgm:presLayoutVars>
          <dgm:chMax val="0"/>
          <dgm:chPref val="0"/>
          <dgm:bulletEnabled val="1"/>
        </dgm:presLayoutVars>
      </dgm:prSet>
      <dgm:spPr/>
    </dgm:pt>
    <dgm:pt modelId="{94172C13-4660-49ED-B980-35F2B090DA81}" type="pres">
      <dgm:prSet presAssocID="{9C1A0773-5028-4EDA-A7C2-968988E9651B}" presName="desTx" presStyleLbl="alignAccFollowNode1" presStyleIdx="0" presStyleCnt="4">
        <dgm:presLayoutVars>
          <dgm:bulletEnabled val="1"/>
        </dgm:presLayoutVars>
      </dgm:prSet>
      <dgm:spPr/>
    </dgm:pt>
    <dgm:pt modelId="{7DBD6A52-C5B5-42C5-8293-5C072D08CA1D}" type="pres">
      <dgm:prSet presAssocID="{A657A4B6-CF7D-4849-9313-F635532E84E0}" presName="space" presStyleCnt="0"/>
      <dgm:spPr/>
    </dgm:pt>
    <dgm:pt modelId="{A9FA0FAB-749C-4866-884B-3341D280D924}" type="pres">
      <dgm:prSet presAssocID="{77E84534-506A-4472-8D37-E01122C6E902}" presName="composite" presStyleCnt="0"/>
      <dgm:spPr/>
    </dgm:pt>
    <dgm:pt modelId="{C85E441E-1971-4D50-96AD-DF890FEAD738}" type="pres">
      <dgm:prSet presAssocID="{77E84534-506A-4472-8D37-E01122C6E902}" presName="parTx" presStyleLbl="alignNode1" presStyleIdx="1" presStyleCnt="4">
        <dgm:presLayoutVars>
          <dgm:chMax val="0"/>
          <dgm:chPref val="0"/>
          <dgm:bulletEnabled val="1"/>
        </dgm:presLayoutVars>
      </dgm:prSet>
      <dgm:spPr/>
    </dgm:pt>
    <dgm:pt modelId="{AADCA5F4-61EB-4BD9-8171-150005D2F16C}" type="pres">
      <dgm:prSet presAssocID="{77E84534-506A-4472-8D37-E01122C6E902}" presName="desTx" presStyleLbl="alignAccFollowNode1" presStyleIdx="1" presStyleCnt="4">
        <dgm:presLayoutVars>
          <dgm:bulletEnabled val="1"/>
        </dgm:presLayoutVars>
      </dgm:prSet>
      <dgm:spPr/>
    </dgm:pt>
    <dgm:pt modelId="{9476AD9D-85C8-4EA0-95F5-31DB5D64C86F}" type="pres">
      <dgm:prSet presAssocID="{F3852774-1E2F-4D4A-B2ED-711DB3F4E93C}" presName="space" presStyleCnt="0"/>
      <dgm:spPr/>
    </dgm:pt>
    <dgm:pt modelId="{2F0C8089-3CE8-4F58-9EBE-85FA409DD11A}" type="pres">
      <dgm:prSet presAssocID="{14301837-0BDF-4249-89EF-BBDC0E062E09}" presName="composite" presStyleCnt="0"/>
      <dgm:spPr/>
    </dgm:pt>
    <dgm:pt modelId="{990194B1-076B-48AD-8EB2-92CEB5992ECC}" type="pres">
      <dgm:prSet presAssocID="{14301837-0BDF-4249-89EF-BBDC0E062E09}" presName="parTx" presStyleLbl="alignNode1" presStyleIdx="2" presStyleCnt="4">
        <dgm:presLayoutVars>
          <dgm:chMax val="0"/>
          <dgm:chPref val="0"/>
          <dgm:bulletEnabled val="1"/>
        </dgm:presLayoutVars>
      </dgm:prSet>
      <dgm:spPr/>
    </dgm:pt>
    <dgm:pt modelId="{4326E8D0-8996-4ED0-A6B5-93C1742357D8}" type="pres">
      <dgm:prSet presAssocID="{14301837-0BDF-4249-89EF-BBDC0E062E09}" presName="desTx" presStyleLbl="alignAccFollowNode1" presStyleIdx="2" presStyleCnt="4">
        <dgm:presLayoutVars>
          <dgm:bulletEnabled val="1"/>
        </dgm:presLayoutVars>
      </dgm:prSet>
      <dgm:spPr/>
    </dgm:pt>
    <dgm:pt modelId="{8F59304C-9B8F-41AE-BBE8-B7250A6F91EE}" type="pres">
      <dgm:prSet presAssocID="{66C1FBFC-B8B8-44BB-93DB-676BF49CE8D1}" presName="space" presStyleCnt="0"/>
      <dgm:spPr/>
    </dgm:pt>
    <dgm:pt modelId="{46FD0C52-A0A5-4AC2-A15F-3813D771768F}" type="pres">
      <dgm:prSet presAssocID="{700ADF1E-F23B-43C8-BFE0-E8834A4A9C11}" presName="composite" presStyleCnt="0"/>
      <dgm:spPr/>
    </dgm:pt>
    <dgm:pt modelId="{0441A2A9-31AC-4C92-A74F-F9202386473F}" type="pres">
      <dgm:prSet presAssocID="{700ADF1E-F23B-43C8-BFE0-E8834A4A9C11}" presName="parTx" presStyleLbl="alignNode1" presStyleIdx="3" presStyleCnt="4">
        <dgm:presLayoutVars>
          <dgm:chMax val="0"/>
          <dgm:chPref val="0"/>
          <dgm:bulletEnabled val="1"/>
        </dgm:presLayoutVars>
      </dgm:prSet>
      <dgm:spPr/>
    </dgm:pt>
    <dgm:pt modelId="{73C64C2D-C01B-41DE-92BC-510D2DAFE72C}" type="pres">
      <dgm:prSet presAssocID="{700ADF1E-F23B-43C8-BFE0-E8834A4A9C11}" presName="desTx" presStyleLbl="alignAccFollowNode1" presStyleIdx="3" presStyleCnt="4">
        <dgm:presLayoutVars>
          <dgm:bulletEnabled val="1"/>
        </dgm:presLayoutVars>
      </dgm:prSet>
      <dgm:spPr/>
    </dgm:pt>
  </dgm:ptLst>
  <dgm:cxnLst>
    <dgm:cxn modelId="{432EB000-A2C8-47C7-9050-0B4D89A8CCA8}" srcId="{38679BE6-4948-4A47-8906-9C18E4E095E8}" destId="{77E84534-506A-4472-8D37-E01122C6E902}" srcOrd="1" destOrd="0" parTransId="{1C76D5A2-2405-4810-99E2-CE46ADD3D7BE}" sibTransId="{F3852774-1E2F-4D4A-B2ED-711DB3F4E93C}"/>
    <dgm:cxn modelId="{373C7402-7F7E-4DA4-BD2F-2A27F5D62D17}" type="presOf" srcId="{869E8C99-3B66-445C-BCAB-338D3B421176}" destId="{73C64C2D-C01B-41DE-92BC-510D2DAFE72C}" srcOrd="0" destOrd="2" presId="urn:microsoft.com/office/officeart/2005/8/layout/hList1"/>
    <dgm:cxn modelId="{8A5A4609-2E92-4C4C-9C9D-893457D1686E}" type="presOf" srcId="{14301837-0BDF-4249-89EF-BBDC0E062E09}" destId="{990194B1-076B-48AD-8EB2-92CEB5992ECC}" srcOrd="0" destOrd="0" presId="urn:microsoft.com/office/officeart/2005/8/layout/hList1"/>
    <dgm:cxn modelId="{A97E060E-C430-48D6-A9BA-F71E3F05EB0C}" type="presOf" srcId="{78B8608E-C619-4F5B-862E-1D7A8AA6ACC6}" destId="{94172C13-4660-49ED-B980-35F2B090DA81}" srcOrd="0" destOrd="0" presId="urn:microsoft.com/office/officeart/2005/8/layout/hList1"/>
    <dgm:cxn modelId="{1ECC0010-823F-4D30-9D5D-47EAE6079F97}" type="presOf" srcId="{9C1A0773-5028-4EDA-A7C2-968988E9651B}" destId="{294C18AA-D7CB-4C10-AF9C-503A594FBDE2}" srcOrd="0" destOrd="0" presId="urn:microsoft.com/office/officeart/2005/8/layout/hList1"/>
    <dgm:cxn modelId="{C9DB5E10-65EF-488C-9BB2-78486D784CD9}" srcId="{14301837-0BDF-4249-89EF-BBDC0E062E09}" destId="{E7A33CF3-A108-4ADD-8000-ED7B6CE38449}" srcOrd="0" destOrd="0" parTransId="{4691F2E3-170B-45E9-8113-675C877611EA}" sibTransId="{3A5790B5-0FE8-4823-A64F-CA67800BB54E}"/>
    <dgm:cxn modelId="{21658818-8C02-4AEF-BA36-828BADD1B731}" type="presOf" srcId="{A65B13DA-11F5-4C92-9C7F-AD0A175BB5E4}" destId="{94172C13-4660-49ED-B980-35F2B090DA81}" srcOrd="0" destOrd="4" presId="urn:microsoft.com/office/officeart/2005/8/layout/hList1"/>
    <dgm:cxn modelId="{A7995D22-ED43-4786-BD3D-2BA52145716D}" type="presOf" srcId="{120AECBE-01B4-4644-A8BB-489FFA8956E3}" destId="{4326E8D0-8996-4ED0-A6B5-93C1742357D8}" srcOrd="0" destOrd="3" presId="urn:microsoft.com/office/officeart/2005/8/layout/hList1"/>
    <dgm:cxn modelId="{A4A6BF26-8EDE-440A-A5D0-DF685DA587A6}" type="presOf" srcId="{7D9182B1-E867-4701-A3DD-DBCB78EAE36E}" destId="{4326E8D0-8996-4ED0-A6B5-93C1742357D8}" srcOrd="0" destOrd="4" presId="urn:microsoft.com/office/officeart/2005/8/layout/hList1"/>
    <dgm:cxn modelId="{3382DB26-BDF3-4D76-A4FE-D0EE2751B0D3}" srcId="{77E84534-506A-4472-8D37-E01122C6E902}" destId="{97E9DA07-BAA0-40F8-BC1C-A3BFC8F32474}" srcOrd="1" destOrd="0" parTransId="{02FA3872-6A31-43BC-A4B9-3E5555726E42}" sibTransId="{7360BAA3-D0B7-45D2-896B-332E31F773C0}"/>
    <dgm:cxn modelId="{D882D82C-C388-4CD3-B5A2-3044AE385A83}" type="presOf" srcId="{A8896BCC-CEFF-4102-A225-7AA5B7E9FA79}" destId="{94172C13-4660-49ED-B980-35F2B090DA81}" srcOrd="0" destOrd="5" presId="urn:microsoft.com/office/officeart/2005/8/layout/hList1"/>
    <dgm:cxn modelId="{CD3CB333-75F2-42F9-B310-67DA800F8386}" srcId="{9C1A0773-5028-4EDA-A7C2-968988E9651B}" destId="{78B8608E-C619-4F5B-862E-1D7A8AA6ACC6}" srcOrd="0" destOrd="0" parTransId="{178E3DA3-E10C-484C-ABE4-5F84D3D472A1}" sibTransId="{095416FF-E4BA-41F0-919D-7CB400175B87}"/>
    <dgm:cxn modelId="{008B8138-08BF-4C50-A091-AF1B04D7FAA8}" srcId="{700ADF1E-F23B-43C8-BFE0-E8834A4A9C11}" destId="{36F32CEE-0E6C-4785-BBF1-E5DCBE6936CF}" srcOrd="3" destOrd="0" parTransId="{6B74343A-046A-4930-A155-4A21475E01B1}" sibTransId="{B088C140-996A-4C77-BB8E-1120B54C0F4F}"/>
    <dgm:cxn modelId="{2F572141-32A8-46E1-9FEB-1959BF550645}" type="presOf" srcId="{7C998F82-9164-431C-8133-2E6FD2A83BA0}" destId="{4326E8D0-8996-4ED0-A6B5-93C1742357D8}" srcOrd="0" destOrd="6" presId="urn:microsoft.com/office/officeart/2005/8/layout/hList1"/>
    <dgm:cxn modelId="{FBD67A63-031F-4E31-BEDC-6D1B2FD0DB18}" srcId="{77E84534-506A-4472-8D37-E01122C6E902}" destId="{484EE093-07C3-4997-AB19-DD6EDA2AF241}" srcOrd="0" destOrd="0" parTransId="{6EB28597-E38D-4323-96AB-106A5DAD9077}" sibTransId="{6C10B2BB-8D94-4519-A6B1-BD11A418AE9C}"/>
    <dgm:cxn modelId="{8E612545-D58C-4596-9CE6-A1874C4D0C6A}" type="presOf" srcId="{9B28FC8E-0968-4BF5-9890-4C853576F216}" destId="{94172C13-4660-49ED-B980-35F2B090DA81}" srcOrd="0" destOrd="6" presId="urn:microsoft.com/office/officeart/2005/8/layout/hList1"/>
    <dgm:cxn modelId="{40107247-7FC4-4363-AEC2-CC196338310F}" srcId="{9C1A0773-5028-4EDA-A7C2-968988E9651B}" destId="{F0CEB62F-12AD-4049-9761-CEAB4D20E4C1}" srcOrd="1" destOrd="0" parTransId="{36F46645-851A-4DCB-8640-00DD2FF55668}" sibTransId="{9DD425B4-351B-4B55-ACE6-8C009451FEBD}"/>
    <dgm:cxn modelId="{A66B7B4C-E39A-475C-A2A0-F81C69D862E1}" srcId="{9C1A0773-5028-4EDA-A7C2-968988E9651B}" destId="{A8896BCC-CEFF-4102-A225-7AA5B7E9FA79}" srcOrd="5" destOrd="0" parTransId="{63F441B7-24EA-4EFE-9529-24DB10F964A1}" sibTransId="{FEDB6278-4F6C-4203-BF88-2F6E3CC8E0D6}"/>
    <dgm:cxn modelId="{056D9A4C-AC65-4002-9538-A86842DE0646}" srcId="{9C1A0773-5028-4EDA-A7C2-968988E9651B}" destId="{1C683A7D-11FE-40DF-AB31-8BC29872ABC8}" srcOrd="2" destOrd="0" parTransId="{D878F7E7-03F5-4899-B887-E99CB80245F4}" sibTransId="{3BFC3F7A-354D-4381-982F-3C72B46CF35A}"/>
    <dgm:cxn modelId="{AE660150-16F7-4225-8260-9F9FDBE379AC}" type="presOf" srcId="{484EE093-07C3-4997-AB19-DD6EDA2AF241}" destId="{AADCA5F4-61EB-4BD9-8171-150005D2F16C}" srcOrd="0" destOrd="0" presId="urn:microsoft.com/office/officeart/2005/8/layout/hList1"/>
    <dgm:cxn modelId="{2BB97555-AB78-44C7-B491-0E493B96AEE8}" srcId="{14301837-0BDF-4249-89EF-BBDC0E062E09}" destId="{7D9182B1-E867-4701-A3DD-DBCB78EAE36E}" srcOrd="4" destOrd="0" parTransId="{8DB0A3A5-CC3A-4E05-8080-55ECF9015593}" sibTransId="{397006C0-B210-4EBD-A4EA-4EB79D368BF4}"/>
    <dgm:cxn modelId="{75EE8F7C-3356-4A95-9835-8606CAB6CFBB}" type="presOf" srcId="{372AA996-402D-4A99-AE22-2F21F9F45F5D}" destId="{94172C13-4660-49ED-B980-35F2B090DA81}" srcOrd="0" destOrd="3" presId="urn:microsoft.com/office/officeart/2005/8/layout/hList1"/>
    <dgm:cxn modelId="{5E87607E-5396-4AD0-82A9-E14AB90B533A}" srcId="{14301837-0BDF-4249-89EF-BBDC0E062E09}" destId="{7660AF50-C357-4F60-A320-29B159C43503}" srcOrd="2" destOrd="0" parTransId="{66C3B832-2EA9-4591-944F-F5851A17CF7D}" sibTransId="{AC1343F5-B946-4BD1-B0BD-ADE19C2F9FC4}"/>
    <dgm:cxn modelId="{896BFD7F-DC7D-45EF-8803-8967D758C6B7}" type="presOf" srcId="{F0CEB62F-12AD-4049-9761-CEAB4D20E4C1}" destId="{94172C13-4660-49ED-B980-35F2B090DA81}" srcOrd="0" destOrd="1" presId="urn:microsoft.com/office/officeart/2005/8/layout/hList1"/>
    <dgm:cxn modelId="{BF2A2E81-9237-4239-8DEB-B74699DF8149}" srcId="{14301837-0BDF-4249-89EF-BBDC0E062E09}" destId="{120AECBE-01B4-4644-A8BB-489FFA8956E3}" srcOrd="3" destOrd="0" parTransId="{25EE14F0-524D-4AFB-86EA-E84A395847A0}" sibTransId="{A285A468-69C0-4FB2-BAA7-A0682CA61C7C}"/>
    <dgm:cxn modelId="{43C2C784-B5BD-4171-A981-E4FD03E32A6E}" srcId="{700ADF1E-F23B-43C8-BFE0-E8834A4A9C11}" destId="{6B75B8D1-0F92-4A45-8072-00B7A4524CB2}" srcOrd="1" destOrd="0" parTransId="{5CFCFB8A-4D86-457E-8172-3579845AE05F}" sibTransId="{C4BA6BBC-D2CC-4C6E-90B2-AC0FFC3D185F}"/>
    <dgm:cxn modelId="{70D4F98E-F992-4601-B1E3-31CF7E9AEBE6}" srcId="{14301837-0BDF-4249-89EF-BBDC0E062E09}" destId="{946607B0-E47B-4061-9806-262E5E46BBE7}" srcOrd="1" destOrd="0" parTransId="{0F16A611-E342-4C5C-A297-869747034BBF}" sibTransId="{80983897-E5AE-456A-A2EA-E94B3F5F1201}"/>
    <dgm:cxn modelId="{13D02C92-4AEE-40AF-9DD6-205A6324EC22}" type="presOf" srcId="{6B75B8D1-0F92-4A45-8072-00B7A4524CB2}" destId="{73C64C2D-C01B-41DE-92BC-510D2DAFE72C}" srcOrd="0" destOrd="1" presId="urn:microsoft.com/office/officeart/2005/8/layout/hList1"/>
    <dgm:cxn modelId="{DDB30D94-F30C-4AB3-BF5B-4B447CB738CC}" type="presOf" srcId="{36F32CEE-0E6C-4785-BBF1-E5DCBE6936CF}" destId="{73C64C2D-C01B-41DE-92BC-510D2DAFE72C}" srcOrd="0" destOrd="3" presId="urn:microsoft.com/office/officeart/2005/8/layout/hList1"/>
    <dgm:cxn modelId="{FD568B97-C486-4A28-A7D8-2E21E191D604}" type="presOf" srcId="{97E9DA07-BAA0-40F8-BC1C-A3BFC8F32474}" destId="{AADCA5F4-61EB-4BD9-8171-150005D2F16C}" srcOrd="0" destOrd="1" presId="urn:microsoft.com/office/officeart/2005/8/layout/hList1"/>
    <dgm:cxn modelId="{1E603F9B-B0BA-4EE7-8286-F313462B4BF0}" type="presOf" srcId="{B7ECEECD-94E4-468B-99A0-1576EA228F96}" destId="{4326E8D0-8996-4ED0-A6B5-93C1742357D8}" srcOrd="0" destOrd="5" presId="urn:microsoft.com/office/officeart/2005/8/layout/hList1"/>
    <dgm:cxn modelId="{37A3529B-934B-4E7A-BBD0-335E4FF6FE86}" srcId="{14301837-0BDF-4249-89EF-BBDC0E062E09}" destId="{B7ECEECD-94E4-468B-99A0-1576EA228F96}" srcOrd="5" destOrd="0" parTransId="{EB579B40-4D44-4AAF-93BD-5B344AFFDB61}" sibTransId="{33286036-1737-4991-AF88-C6B6AC7D3B9B}"/>
    <dgm:cxn modelId="{C43F249C-6B84-4F6D-84D7-1151739BF136}" type="presOf" srcId="{DCDD8732-CADB-4D93-AA97-770782FD5A55}" destId="{4326E8D0-8996-4ED0-A6B5-93C1742357D8}" srcOrd="0" destOrd="7" presId="urn:microsoft.com/office/officeart/2005/8/layout/hList1"/>
    <dgm:cxn modelId="{3F04ECA2-9846-4037-93B7-E6CFC0E9B90B}" srcId="{14301837-0BDF-4249-89EF-BBDC0E062E09}" destId="{7C998F82-9164-431C-8133-2E6FD2A83BA0}" srcOrd="6" destOrd="0" parTransId="{C6B32C99-70DA-4200-9001-454924E7901D}" sibTransId="{74853762-A142-43CA-813A-99D31D0F391C}"/>
    <dgm:cxn modelId="{2D1A9FA9-23BF-4437-98D2-7A417D01A43D}" type="presOf" srcId="{700ADF1E-F23B-43C8-BFE0-E8834A4A9C11}" destId="{0441A2A9-31AC-4C92-A74F-F9202386473F}" srcOrd="0" destOrd="0" presId="urn:microsoft.com/office/officeart/2005/8/layout/hList1"/>
    <dgm:cxn modelId="{7FE202AB-758D-48A8-BC30-84AA708C986F}" srcId="{14301837-0BDF-4249-89EF-BBDC0E062E09}" destId="{DCDD8732-CADB-4D93-AA97-770782FD5A55}" srcOrd="7" destOrd="0" parTransId="{90BCCA76-9BB5-4F62-BB25-AB9109E431D8}" sibTransId="{1E3856CE-88E6-424A-8A12-D09CAD715C0D}"/>
    <dgm:cxn modelId="{3FDBCEB2-6A54-4DF9-AD91-FB51F097C656}" type="presOf" srcId="{946607B0-E47B-4061-9806-262E5E46BBE7}" destId="{4326E8D0-8996-4ED0-A6B5-93C1742357D8}" srcOrd="0" destOrd="1" presId="urn:microsoft.com/office/officeart/2005/8/layout/hList1"/>
    <dgm:cxn modelId="{76D5ABB3-5DD1-4004-AAA9-53988CB46F12}" srcId="{38679BE6-4948-4A47-8906-9C18E4E095E8}" destId="{700ADF1E-F23B-43C8-BFE0-E8834A4A9C11}" srcOrd="3" destOrd="0" parTransId="{88BC062E-0608-4DEB-8754-0E8D5FE7FCA2}" sibTransId="{E7C185B9-AD42-4123-BEC6-6D7ECBCC19BD}"/>
    <dgm:cxn modelId="{0C8F07B4-2DD3-4B42-A364-96D8A72A7F8B}" srcId="{700ADF1E-F23B-43C8-BFE0-E8834A4A9C11}" destId="{869E8C99-3B66-445C-BCAB-338D3B421176}" srcOrd="2" destOrd="0" parTransId="{9AEBDB0B-833A-463B-984E-C6C15818B858}" sibTransId="{903020C3-0DAC-4F53-ACC2-8223B5B4FDB0}"/>
    <dgm:cxn modelId="{93C7AABE-8D68-4425-8DA0-4FA2794A87FA}" type="presOf" srcId="{77E84534-506A-4472-8D37-E01122C6E902}" destId="{C85E441E-1971-4D50-96AD-DF890FEAD738}" srcOrd="0" destOrd="0" presId="urn:microsoft.com/office/officeart/2005/8/layout/hList1"/>
    <dgm:cxn modelId="{C61915C9-7947-4AE7-A445-20654D88A89E}" type="presOf" srcId="{1C683A7D-11FE-40DF-AB31-8BC29872ABC8}" destId="{94172C13-4660-49ED-B980-35F2B090DA81}" srcOrd="0" destOrd="2" presId="urn:microsoft.com/office/officeart/2005/8/layout/hList1"/>
    <dgm:cxn modelId="{E1E130CC-2CC7-41D8-922B-9925862E5A3D}" type="presOf" srcId="{211BADCC-DCA4-4FE8-822B-210E55FD5319}" destId="{73C64C2D-C01B-41DE-92BC-510D2DAFE72C}" srcOrd="0" destOrd="0" presId="urn:microsoft.com/office/officeart/2005/8/layout/hList1"/>
    <dgm:cxn modelId="{31E61CD0-6270-432F-BB8F-2E40DA9730F5}" srcId="{9C1A0773-5028-4EDA-A7C2-968988E9651B}" destId="{9B28FC8E-0968-4BF5-9890-4C853576F216}" srcOrd="6" destOrd="0" parTransId="{1BBB53E1-A40B-408D-9779-3D14F324FEB2}" sibTransId="{DD1E8586-BED7-4C8E-80F4-DD535A5147D0}"/>
    <dgm:cxn modelId="{3E8006D5-5188-4D7E-98A9-494C26BEBFBC}" type="presOf" srcId="{E7A33CF3-A108-4ADD-8000-ED7B6CE38449}" destId="{4326E8D0-8996-4ED0-A6B5-93C1742357D8}" srcOrd="0" destOrd="0" presId="urn:microsoft.com/office/officeart/2005/8/layout/hList1"/>
    <dgm:cxn modelId="{7C347DD6-9AB4-4AED-988B-A1B93284A693}" srcId="{700ADF1E-F23B-43C8-BFE0-E8834A4A9C11}" destId="{211BADCC-DCA4-4FE8-822B-210E55FD5319}" srcOrd="0" destOrd="0" parTransId="{2392710B-3DA2-43CA-9DD6-9B1381972787}" sibTransId="{E46D7BBC-5CED-4B33-A86F-A107CA8DF5BB}"/>
    <dgm:cxn modelId="{A60216E4-CF10-4A1E-8DD0-A5FD8E75011A}" srcId="{38679BE6-4948-4A47-8906-9C18E4E095E8}" destId="{9C1A0773-5028-4EDA-A7C2-968988E9651B}" srcOrd="0" destOrd="0" parTransId="{43F22022-94D8-47FE-9D35-042474A715A6}" sibTransId="{A657A4B6-CF7D-4849-9313-F635532E84E0}"/>
    <dgm:cxn modelId="{B074C4EA-2789-4FAA-9CC2-3BA1ED085C70}" srcId="{38679BE6-4948-4A47-8906-9C18E4E095E8}" destId="{14301837-0BDF-4249-89EF-BBDC0E062E09}" srcOrd="2" destOrd="0" parTransId="{AB900B38-8753-4E78-A29B-55AE12AD3909}" sibTransId="{66C1FBFC-B8B8-44BB-93DB-676BF49CE8D1}"/>
    <dgm:cxn modelId="{613C0FEB-3AD9-4096-B09B-295947821354}" type="presOf" srcId="{7660AF50-C357-4F60-A320-29B159C43503}" destId="{4326E8D0-8996-4ED0-A6B5-93C1742357D8}" srcOrd="0" destOrd="2" presId="urn:microsoft.com/office/officeart/2005/8/layout/hList1"/>
    <dgm:cxn modelId="{AEF202EF-0C96-4082-996D-58E660BF6571}" srcId="{9C1A0773-5028-4EDA-A7C2-968988E9651B}" destId="{372AA996-402D-4A99-AE22-2F21F9F45F5D}" srcOrd="3" destOrd="0" parTransId="{4E34173F-4FD0-49AA-AEF7-83892DE36A8F}" sibTransId="{4F2BCD99-D788-4E13-A9B4-C735044604B4}"/>
    <dgm:cxn modelId="{F12A46FC-1FA5-4728-B856-E257C2F4B9DC}" srcId="{9C1A0773-5028-4EDA-A7C2-968988E9651B}" destId="{A65B13DA-11F5-4C92-9C7F-AD0A175BB5E4}" srcOrd="4" destOrd="0" parTransId="{F149E7A0-8850-4E43-B485-585DBBAFE81C}" sibTransId="{CF624767-AB57-432A-89E8-F73F09654F21}"/>
    <dgm:cxn modelId="{1D39B2FE-24A5-4AC2-8C13-ABE6C88DF90F}" type="presOf" srcId="{38679BE6-4948-4A47-8906-9C18E4E095E8}" destId="{0308137A-B329-413C-A5A7-7BE7C5B277C8}" srcOrd="0" destOrd="0" presId="urn:microsoft.com/office/officeart/2005/8/layout/hList1"/>
    <dgm:cxn modelId="{1AD33E32-150B-4166-AC9F-0719F81A2A95}" type="presParOf" srcId="{0308137A-B329-413C-A5A7-7BE7C5B277C8}" destId="{1EC99D3A-E344-436C-BEAB-58DEA3BCB3B5}" srcOrd="0" destOrd="0" presId="urn:microsoft.com/office/officeart/2005/8/layout/hList1"/>
    <dgm:cxn modelId="{816D4289-38C6-4C5A-B9CB-417E3D95F9B6}" type="presParOf" srcId="{1EC99D3A-E344-436C-BEAB-58DEA3BCB3B5}" destId="{294C18AA-D7CB-4C10-AF9C-503A594FBDE2}" srcOrd="0" destOrd="0" presId="urn:microsoft.com/office/officeart/2005/8/layout/hList1"/>
    <dgm:cxn modelId="{04FE6C00-02BA-4E3A-B474-D14A50A21DFB}" type="presParOf" srcId="{1EC99D3A-E344-436C-BEAB-58DEA3BCB3B5}" destId="{94172C13-4660-49ED-B980-35F2B090DA81}" srcOrd="1" destOrd="0" presId="urn:microsoft.com/office/officeart/2005/8/layout/hList1"/>
    <dgm:cxn modelId="{2ED4D364-7EF3-4CDE-94C2-524A438E46ED}" type="presParOf" srcId="{0308137A-B329-413C-A5A7-7BE7C5B277C8}" destId="{7DBD6A52-C5B5-42C5-8293-5C072D08CA1D}" srcOrd="1" destOrd="0" presId="urn:microsoft.com/office/officeart/2005/8/layout/hList1"/>
    <dgm:cxn modelId="{4FF57A68-F250-4FAB-8B4F-9CD1E561BCFD}" type="presParOf" srcId="{0308137A-B329-413C-A5A7-7BE7C5B277C8}" destId="{A9FA0FAB-749C-4866-884B-3341D280D924}" srcOrd="2" destOrd="0" presId="urn:microsoft.com/office/officeart/2005/8/layout/hList1"/>
    <dgm:cxn modelId="{F7BFA475-0B4E-4B63-B6CC-4F6EA498589F}" type="presParOf" srcId="{A9FA0FAB-749C-4866-884B-3341D280D924}" destId="{C85E441E-1971-4D50-96AD-DF890FEAD738}" srcOrd="0" destOrd="0" presId="urn:microsoft.com/office/officeart/2005/8/layout/hList1"/>
    <dgm:cxn modelId="{5C25DFEF-625E-4E51-AD66-2BEE3F03EFD7}" type="presParOf" srcId="{A9FA0FAB-749C-4866-884B-3341D280D924}" destId="{AADCA5F4-61EB-4BD9-8171-150005D2F16C}" srcOrd="1" destOrd="0" presId="urn:microsoft.com/office/officeart/2005/8/layout/hList1"/>
    <dgm:cxn modelId="{FAAA194D-5096-4DE1-9933-B8AAC2F83EE9}" type="presParOf" srcId="{0308137A-B329-413C-A5A7-7BE7C5B277C8}" destId="{9476AD9D-85C8-4EA0-95F5-31DB5D64C86F}" srcOrd="3" destOrd="0" presId="urn:microsoft.com/office/officeart/2005/8/layout/hList1"/>
    <dgm:cxn modelId="{E9B71B19-00D4-4585-8828-E456D53D4040}" type="presParOf" srcId="{0308137A-B329-413C-A5A7-7BE7C5B277C8}" destId="{2F0C8089-3CE8-4F58-9EBE-85FA409DD11A}" srcOrd="4" destOrd="0" presId="urn:microsoft.com/office/officeart/2005/8/layout/hList1"/>
    <dgm:cxn modelId="{DC2BB3D4-F0C6-4830-A63B-77A55D5AAFE2}" type="presParOf" srcId="{2F0C8089-3CE8-4F58-9EBE-85FA409DD11A}" destId="{990194B1-076B-48AD-8EB2-92CEB5992ECC}" srcOrd="0" destOrd="0" presId="urn:microsoft.com/office/officeart/2005/8/layout/hList1"/>
    <dgm:cxn modelId="{D1D29CFA-B804-4525-B72B-039191622516}" type="presParOf" srcId="{2F0C8089-3CE8-4F58-9EBE-85FA409DD11A}" destId="{4326E8D0-8996-4ED0-A6B5-93C1742357D8}" srcOrd="1" destOrd="0" presId="urn:microsoft.com/office/officeart/2005/8/layout/hList1"/>
    <dgm:cxn modelId="{848CFD88-A786-432F-801E-72EA5904C5D5}" type="presParOf" srcId="{0308137A-B329-413C-A5A7-7BE7C5B277C8}" destId="{8F59304C-9B8F-41AE-BBE8-B7250A6F91EE}" srcOrd="5" destOrd="0" presId="urn:microsoft.com/office/officeart/2005/8/layout/hList1"/>
    <dgm:cxn modelId="{3A54941E-DE4A-436E-A530-712745DAB136}" type="presParOf" srcId="{0308137A-B329-413C-A5A7-7BE7C5B277C8}" destId="{46FD0C52-A0A5-4AC2-A15F-3813D771768F}" srcOrd="6" destOrd="0" presId="urn:microsoft.com/office/officeart/2005/8/layout/hList1"/>
    <dgm:cxn modelId="{CBE3A723-7EC3-4EBC-994E-62AA8ADEBBB8}" type="presParOf" srcId="{46FD0C52-A0A5-4AC2-A15F-3813D771768F}" destId="{0441A2A9-31AC-4C92-A74F-F9202386473F}" srcOrd="0" destOrd="0" presId="urn:microsoft.com/office/officeart/2005/8/layout/hList1"/>
    <dgm:cxn modelId="{0BEA33B6-119C-4A00-AEE7-77D876D06774}" type="presParOf" srcId="{46FD0C52-A0A5-4AC2-A15F-3813D771768F}" destId="{73C64C2D-C01B-41DE-92BC-510D2DAFE72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9154F4-DC58-4740-A698-5168451BC3C5}" type="doc">
      <dgm:prSet loTypeId="urn:microsoft.com/office/officeart/2005/8/layout/cycle5" loCatId="cycle" qsTypeId="urn:microsoft.com/office/officeart/2005/8/quickstyle/simple1" qsCatId="simple" csTypeId="urn:microsoft.com/office/officeart/2005/8/colors/accent2_1" csCatId="accent2" phldr="1"/>
      <dgm:spPr/>
      <dgm:t>
        <a:bodyPr/>
        <a:lstStyle/>
        <a:p>
          <a:endParaRPr lang="en-GB"/>
        </a:p>
      </dgm:t>
    </dgm:pt>
    <dgm:pt modelId="{F5652923-4673-4623-A5FA-E41FECE76D68}">
      <dgm:prSet phldrT="[Text]" phldr="0"/>
      <dgm:spPr/>
      <dgm:t>
        <a:bodyPr/>
        <a:lstStyle/>
        <a:p>
          <a:r>
            <a:rPr lang="en-GB"/>
            <a:t>Balanced microbiome</a:t>
          </a:r>
        </a:p>
      </dgm:t>
    </dgm:pt>
    <dgm:pt modelId="{EF27E394-C42B-475A-B6B8-FC56F2DA91D8}" type="parTrans" cxnId="{85540882-36C8-465E-A56B-53107D9A9950}">
      <dgm:prSet/>
      <dgm:spPr/>
      <dgm:t>
        <a:bodyPr/>
        <a:lstStyle/>
        <a:p>
          <a:endParaRPr lang="en-GB"/>
        </a:p>
      </dgm:t>
    </dgm:pt>
    <dgm:pt modelId="{E024185E-E018-4728-BC8F-D2B3A91DFF06}" type="sibTrans" cxnId="{85540882-36C8-465E-A56B-53107D9A9950}">
      <dgm:prSet/>
      <dgm:spPr>
        <a:ln w="12700">
          <a:solidFill>
            <a:schemeClr val="accent2"/>
          </a:solidFill>
        </a:ln>
      </dgm:spPr>
      <dgm:t>
        <a:bodyPr/>
        <a:lstStyle/>
        <a:p>
          <a:endParaRPr lang="en-GB"/>
        </a:p>
      </dgm:t>
    </dgm:pt>
    <dgm:pt modelId="{CE877758-E5C0-4660-B21C-933FFA6939EA}">
      <dgm:prSet phldrT="[Text]" phldr="0"/>
      <dgm:spPr/>
      <dgm:t>
        <a:bodyPr/>
        <a:lstStyle/>
        <a:p>
          <a:r>
            <a:rPr lang="en-GB"/>
            <a:t>Controlled immune system</a:t>
          </a:r>
        </a:p>
      </dgm:t>
    </dgm:pt>
    <dgm:pt modelId="{5D77467D-68DD-476E-8FDB-C9951C6808BA}" type="parTrans" cxnId="{B1D7035D-A30F-4FDC-967F-1F77AD05050E}">
      <dgm:prSet/>
      <dgm:spPr/>
      <dgm:t>
        <a:bodyPr/>
        <a:lstStyle/>
        <a:p>
          <a:endParaRPr lang="en-GB"/>
        </a:p>
      </dgm:t>
    </dgm:pt>
    <dgm:pt modelId="{983ACEB2-1482-4D28-A1CC-13128A94E0BC}" type="sibTrans" cxnId="{B1D7035D-A30F-4FDC-967F-1F77AD05050E}">
      <dgm:prSet/>
      <dgm:spPr>
        <a:ln w="12700">
          <a:solidFill>
            <a:schemeClr val="accent2"/>
          </a:solidFill>
        </a:ln>
      </dgm:spPr>
      <dgm:t>
        <a:bodyPr/>
        <a:lstStyle/>
        <a:p>
          <a:endParaRPr lang="en-GB"/>
        </a:p>
      </dgm:t>
    </dgm:pt>
    <dgm:pt modelId="{45F9BF2A-A851-48F9-83FC-F7D18B7E6E82}">
      <dgm:prSet phldrT="[Text]" phldr="0"/>
      <dgm:spPr/>
      <dgm:t>
        <a:bodyPr/>
        <a:lstStyle/>
        <a:p>
          <a:r>
            <a:rPr lang="en-GB"/>
            <a:t>Epithelial barrier maintained</a:t>
          </a:r>
        </a:p>
      </dgm:t>
    </dgm:pt>
    <dgm:pt modelId="{E26804BD-23BF-46E1-8FFF-123102AAB2DA}" type="parTrans" cxnId="{519FD8B9-96CC-46A7-AD19-245D6C704E9F}">
      <dgm:prSet/>
      <dgm:spPr/>
      <dgm:t>
        <a:bodyPr/>
        <a:lstStyle/>
        <a:p>
          <a:endParaRPr lang="en-GB"/>
        </a:p>
      </dgm:t>
    </dgm:pt>
    <dgm:pt modelId="{054784B1-0D75-442E-BC2D-1E63A5C69EF4}" type="sibTrans" cxnId="{519FD8B9-96CC-46A7-AD19-245D6C704E9F}">
      <dgm:prSet/>
      <dgm:spPr>
        <a:ln w="12700">
          <a:solidFill>
            <a:schemeClr val="accent2"/>
          </a:solidFill>
        </a:ln>
      </dgm:spPr>
      <dgm:t>
        <a:bodyPr/>
        <a:lstStyle/>
        <a:p>
          <a:endParaRPr lang="en-GB"/>
        </a:p>
      </dgm:t>
    </dgm:pt>
    <dgm:pt modelId="{5D25CCA5-4B04-44F0-88FD-BFFD2F132E53}" type="pres">
      <dgm:prSet presAssocID="{DB9154F4-DC58-4740-A698-5168451BC3C5}" presName="cycle" presStyleCnt="0">
        <dgm:presLayoutVars>
          <dgm:dir/>
          <dgm:resizeHandles val="exact"/>
        </dgm:presLayoutVars>
      </dgm:prSet>
      <dgm:spPr/>
    </dgm:pt>
    <dgm:pt modelId="{96AB817F-95DE-440A-BAE5-373273C44AD4}" type="pres">
      <dgm:prSet presAssocID="{F5652923-4673-4623-A5FA-E41FECE76D68}" presName="node" presStyleLbl="node1" presStyleIdx="0" presStyleCnt="3">
        <dgm:presLayoutVars>
          <dgm:bulletEnabled val="1"/>
        </dgm:presLayoutVars>
      </dgm:prSet>
      <dgm:spPr/>
    </dgm:pt>
    <dgm:pt modelId="{27DBE618-2137-4634-B2F7-314B05AF515E}" type="pres">
      <dgm:prSet presAssocID="{F5652923-4673-4623-A5FA-E41FECE76D68}" presName="spNode" presStyleCnt="0"/>
      <dgm:spPr/>
    </dgm:pt>
    <dgm:pt modelId="{214D506B-A221-4E5E-8847-4572F358442C}" type="pres">
      <dgm:prSet presAssocID="{E024185E-E018-4728-BC8F-D2B3A91DFF06}" presName="sibTrans" presStyleLbl="sibTrans1D1" presStyleIdx="0" presStyleCnt="3"/>
      <dgm:spPr/>
    </dgm:pt>
    <dgm:pt modelId="{483EBF6C-6099-436B-8819-3B4097AFFEEB}" type="pres">
      <dgm:prSet presAssocID="{CE877758-E5C0-4660-B21C-933FFA6939EA}" presName="node" presStyleLbl="node1" presStyleIdx="1" presStyleCnt="3">
        <dgm:presLayoutVars>
          <dgm:bulletEnabled val="1"/>
        </dgm:presLayoutVars>
      </dgm:prSet>
      <dgm:spPr/>
    </dgm:pt>
    <dgm:pt modelId="{01DA2BDD-6995-4C79-A018-B895377D09FD}" type="pres">
      <dgm:prSet presAssocID="{CE877758-E5C0-4660-B21C-933FFA6939EA}" presName="spNode" presStyleCnt="0"/>
      <dgm:spPr/>
    </dgm:pt>
    <dgm:pt modelId="{AF8B853F-188B-4DC0-BFFD-33A4B08EB82E}" type="pres">
      <dgm:prSet presAssocID="{983ACEB2-1482-4D28-A1CC-13128A94E0BC}" presName="sibTrans" presStyleLbl="sibTrans1D1" presStyleIdx="1" presStyleCnt="3"/>
      <dgm:spPr/>
    </dgm:pt>
    <dgm:pt modelId="{3B02C3BE-CE99-4BA5-A46B-2249AE1B34A7}" type="pres">
      <dgm:prSet presAssocID="{45F9BF2A-A851-48F9-83FC-F7D18B7E6E82}" presName="node" presStyleLbl="node1" presStyleIdx="2" presStyleCnt="3">
        <dgm:presLayoutVars>
          <dgm:bulletEnabled val="1"/>
        </dgm:presLayoutVars>
      </dgm:prSet>
      <dgm:spPr/>
    </dgm:pt>
    <dgm:pt modelId="{A6829D92-D6BA-4D42-97A0-1E4BA0BAFDDC}" type="pres">
      <dgm:prSet presAssocID="{45F9BF2A-A851-48F9-83FC-F7D18B7E6E82}" presName="spNode" presStyleCnt="0"/>
      <dgm:spPr/>
    </dgm:pt>
    <dgm:pt modelId="{32156D30-98CC-41CE-9BCD-B3A1C79A95FA}" type="pres">
      <dgm:prSet presAssocID="{054784B1-0D75-442E-BC2D-1E63A5C69EF4}" presName="sibTrans" presStyleLbl="sibTrans1D1" presStyleIdx="2" presStyleCnt="3"/>
      <dgm:spPr/>
    </dgm:pt>
  </dgm:ptLst>
  <dgm:cxnLst>
    <dgm:cxn modelId="{B2F3570A-2B4A-4101-AF2F-8056A1975D68}" type="presOf" srcId="{054784B1-0D75-442E-BC2D-1E63A5C69EF4}" destId="{32156D30-98CC-41CE-9BCD-B3A1C79A95FA}" srcOrd="0" destOrd="0" presId="urn:microsoft.com/office/officeart/2005/8/layout/cycle5"/>
    <dgm:cxn modelId="{E2954B11-CC71-43C8-8AFC-CF53F8AD800A}" type="presOf" srcId="{F5652923-4673-4623-A5FA-E41FECE76D68}" destId="{96AB817F-95DE-440A-BAE5-373273C44AD4}" srcOrd="0" destOrd="0" presId="urn:microsoft.com/office/officeart/2005/8/layout/cycle5"/>
    <dgm:cxn modelId="{A84F241F-C9AC-42A5-8EF8-89A44638EB29}" type="presOf" srcId="{983ACEB2-1482-4D28-A1CC-13128A94E0BC}" destId="{AF8B853F-188B-4DC0-BFFD-33A4B08EB82E}" srcOrd="0" destOrd="0" presId="urn:microsoft.com/office/officeart/2005/8/layout/cycle5"/>
    <dgm:cxn modelId="{B1D7035D-A30F-4FDC-967F-1F77AD05050E}" srcId="{DB9154F4-DC58-4740-A698-5168451BC3C5}" destId="{CE877758-E5C0-4660-B21C-933FFA6939EA}" srcOrd="1" destOrd="0" parTransId="{5D77467D-68DD-476E-8FDB-C9951C6808BA}" sibTransId="{983ACEB2-1482-4D28-A1CC-13128A94E0BC}"/>
    <dgm:cxn modelId="{7A47514D-F483-4712-82B6-42B7F7CB3819}" type="presOf" srcId="{45F9BF2A-A851-48F9-83FC-F7D18B7E6E82}" destId="{3B02C3BE-CE99-4BA5-A46B-2249AE1B34A7}" srcOrd="0" destOrd="0" presId="urn:microsoft.com/office/officeart/2005/8/layout/cycle5"/>
    <dgm:cxn modelId="{9F7BD44D-BCA2-441E-B169-8B282AEAB017}" type="presOf" srcId="{DB9154F4-DC58-4740-A698-5168451BC3C5}" destId="{5D25CCA5-4B04-44F0-88FD-BFFD2F132E53}" srcOrd="0" destOrd="0" presId="urn:microsoft.com/office/officeart/2005/8/layout/cycle5"/>
    <dgm:cxn modelId="{FB4C3C7E-64D4-4956-847E-B91453452EAF}" type="presOf" srcId="{E024185E-E018-4728-BC8F-D2B3A91DFF06}" destId="{214D506B-A221-4E5E-8847-4572F358442C}" srcOrd="0" destOrd="0" presId="urn:microsoft.com/office/officeart/2005/8/layout/cycle5"/>
    <dgm:cxn modelId="{85540882-36C8-465E-A56B-53107D9A9950}" srcId="{DB9154F4-DC58-4740-A698-5168451BC3C5}" destId="{F5652923-4673-4623-A5FA-E41FECE76D68}" srcOrd="0" destOrd="0" parTransId="{EF27E394-C42B-475A-B6B8-FC56F2DA91D8}" sibTransId="{E024185E-E018-4728-BC8F-D2B3A91DFF06}"/>
    <dgm:cxn modelId="{519FD8B9-96CC-46A7-AD19-245D6C704E9F}" srcId="{DB9154F4-DC58-4740-A698-5168451BC3C5}" destId="{45F9BF2A-A851-48F9-83FC-F7D18B7E6E82}" srcOrd="2" destOrd="0" parTransId="{E26804BD-23BF-46E1-8FFF-123102AAB2DA}" sibTransId="{054784B1-0D75-442E-BC2D-1E63A5C69EF4}"/>
    <dgm:cxn modelId="{22883CC4-22CB-4A9F-8D8B-8FA1384475BC}" type="presOf" srcId="{CE877758-E5C0-4660-B21C-933FFA6939EA}" destId="{483EBF6C-6099-436B-8819-3B4097AFFEEB}" srcOrd="0" destOrd="0" presId="urn:microsoft.com/office/officeart/2005/8/layout/cycle5"/>
    <dgm:cxn modelId="{4127B843-6202-4679-9F23-B3D31DD1286C}" type="presParOf" srcId="{5D25CCA5-4B04-44F0-88FD-BFFD2F132E53}" destId="{96AB817F-95DE-440A-BAE5-373273C44AD4}" srcOrd="0" destOrd="0" presId="urn:microsoft.com/office/officeart/2005/8/layout/cycle5"/>
    <dgm:cxn modelId="{92D6F9C5-71A9-4682-94B8-E4EEAA017260}" type="presParOf" srcId="{5D25CCA5-4B04-44F0-88FD-BFFD2F132E53}" destId="{27DBE618-2137-4634-B2F7-314B05AF515E}" srcOrd="1" destOrd="0" presId="urn:microsoft.com/office/officeart/2005/8/layout/cycle5"/>
    <dgm:cxn modelId="{9D731389-5887-4C2E-B745-DE18FA0360C4}" type="presParOf" srcId="{5D25CCA5-4B04-44F0-88FD-BFFD2F132E53}" destId="{214D506B-A221-4E5E-8847-4572F358442C}" srcOrd="2" destOrd="0" presId="urn:microsoft.com/office/officeart/2005/8/layout/cycle5"/>
    <dgm:cxn modelId="{BC93F22F-B02D-4FD4-B09D-5A2F8F82EAF2}" type="presParOf" srcId="{5D25CCA5-4B04-44F0-88FD-BFFD2F132E53}" destId="{483EBF6C-6099-436B-8819-3B4097AFFEEB}" srcOrd="3" destOrd="0" presId="urn:microsoft.com/office/officeart/2005/8/layout/cycle5"/>
    <dgm:cxn modelId="{7FC56644-E203-49DB-8E1A-7D57C83DB994}" type="presParOf" srcId="{5D25CCA5-4B04-44F0-88FD-BFFD2F132E53}" destId="{01DA2BDD-6995-4C79-A018-B895377D09FD}" srcOrd="4" destOrd="0" presId="urn:microsoft.com/office/officeart/2005/8/layout/cycle5"/>
    <dgm:cxn modelId="{E7DE5D28-388C-4C30-BF39-0FCB1CDDBCFF}" type="presParOf" srcId="{5D25CCA5-4B04-44F0-88FD-BFFD2F132E53}" destId="{AF8B853F-188B-4DC0-BFFD-33A4B08EB82E}" srcOrd="5" destOrd="0" presId="urn:microsoft.com/office/officeart/2005/8/layout/cycle5"/>
    <dgm:cxn modelId="{573C2189-023C-42FC-BF74-5923984BCBBB}" type="presParOf" srcId="{5D25CCA5-4B04-44F0-88FD-BFFD2F132E53}" destId="{3B02C3BE-CE99-4BA5-A46B-2249AE1B34A7}" srcOrd="6" destOrd="0" presId="urn:microsoft.com/office/officeart/2005/8/layout/cycle5"/>
    <dgm:cxn modelId="{B8DAD813-0057-4620-BC8C-BE8451D10C79}" type="presParOf" srcId="{5D25CCA5-4B04-44F0-88FD-BFFD2F132E53}" destId="{A6829D92-D6BA-4D42-97A0-1E4BA0BAFDDC}" srcOrd="7" destOrd="0" presId="urn:microsoft.com/office/officeart/2005/8/layout/cycle5"/>
    <dgm:cxn modelId="{A9D1C195-B47A-48BE-A4BA-E15D9F270E9D}" type="presParOf" srcId="{5D25CCA5-4B04-44F0-88FD-BFFD2F132E53}" destId="{32156D30-98CC-41CE-9BCD-B3A1C79A95FA}"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762482-5624-4A57-A770-3EBD9EDD5638}"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GB"/>
        </a:p>
      </dgm:t>
    </dgm:pt>
    <dgm:pt modelId="{4AFD049A-151D-4168-A674-EBD3F970DD8E}">
      <dgm:prSet phldrT="[Text]" phldr="0" custT="1"/>
      <dgm:spPr>
        <a:noFill/>
        <a:ln w="19050">
          <a:solidFill>
            <a:schemeClr val="accent2"/>
          </a:solidFill>
        </a:ln>
      </dgm:spPr>
      <dgm:t>
        <a:bodyPr/>
        <a:lstStyle/>
        <a:p>
          <a:r>
            <a:rPr lang="en-GB" sz="1200" b="1">
              <a:solidFill>
                <a:schemeClr val="tx1"/>
              </a:solidFill>
            </a:rPr>
            <a:t>Viral infection/ environmental trigger</a:t>
          </a:r>
        </a:p>
      </dgm:t>
    </dgm:pt>
    <dgm:pt modelId="{61C9C6C8-3950-4CFD-BEB7-4CBBA251B529}" type="parTrans" cxnId="{22D6EA94-D12B-49FA-90C1-02260138C3CC}">
      <dgm:prSet/>
      <dgm:spPr/>
      <dgm:t>
        <a:bodyPr/>
        <a:lstStyle/>
        <a:p>
          <a:endParaRPr lang="en-GB" sz="1200" b="1">
            <a:solidFill>
              <a:schemeClr val="tx1"/>
            </a:solidFill>
          </a:endParaRPr>
        </a:p>
      </dgm:t>
    </dgm:pt>
    <dgm:pt modelId="{5D0F2E3D-BB12-49D3-94E9-A842E71374E5}" type="sibTrans" cxnId="{22D6EA94-D12B-49FA-90C1-02260138C3CC}">
      <dgm:prSet/>
      <dgm:spPr/>
      <dgm:t>
        <a:bodyPr/>
        <a:lstStyle/>
        <a:p>
          <a:endParaRPr lang="en-GB" sz="1200" b="1">
            <a:solidFill>
              <a:schemeClr val="tx1"/>
            </a:solidFill>
          </a:endParaRPr>
        </a:p>
      </dgm:t>
    </dgm:pt>
    <dgm:pt modelId="{2D7DF131-ACB7-4133-8DD8-8E8411454C11}">
      <dgm:prSet phldrT="[Text]" phldr="0" custT="1"/>
      <dgm:spPr>
        <a:noFill/>
        <a:ln w="19050">
          <a:solidFill>
            <a:schemeClr val="tx2"/>
          </a:solidFill>
        </a:ln>
      </dgm:spPr>
      <dgm:t>
        <a:bodyPr/>
        <a:lstStyle/>
        <a:p>
          <a:r>
            <a:rPr lang="en-GB" sz="1200" b="1">
              <a:solidFill>
                <a:schemeClr val="tx1"/>
              </a:solidFill>
            </a:rPr>
            <a:t>Host immune dysregulation</a:t>
          </a:r>
        </a:p>
      </dgm:t>
    </dgm:pt>
    <dgm:pt modelId="{9E6E1607-4AB0-4B95-AE39-EEEA20DFBC6B}" type="parTrans" cxnId="{C147F4C2-0CBE-4718-85E0-1D8823E743F9}">
      <dgm:prSet/>
      <dgm:spPr/>
      <dgm:t>
        <a:bodyPr/>
        <a:lstStyle/>
        <a:p>
          <a:endParaRPr lang="en-GB" sz="1200" b="1">
            <a:solidFill>
              <a:schemeClr val="tx1"/>
            </a:solidFill>
          </a:endParaRPr>
        </a:p>
      </dgm:t>
    </dgm:pt>
    <dgm:pt modelId="{89CAA262-8799-4612-A52E-E221B3C12F53}" type="sibTrans" cxnId="{C147F4C2-0CBE-4718-85E0-1D8823E743F9}">
      <dgm:prSet/>
      <dgm:spPr/>
      <dgm:t>
        <a:bodyPr/>
        <a:lstStyle/>
        <a:p>
          <a:endParaRPr lang="en-GB" sz="1200" b="1">
            <a:solidFill>
              <a:schemeClr val="tx1"/>
            </a:solidFill>
          </a:endParaRPr>
        </a:p>
      </dgm:t>
    </dgm:pt>
    <dgm:pt modelId="{65EAE58E-6533-4EA4-A934-9F96E82F9D05}">
      <dgm:prSet phldrT="[Text]" phldr="0" custT="1"/>
      <dgm:spPr>
        <a:noFill/>
        <a:ln w="19050">
          <a:solidFill>
            <a:schemeClr val="bg2"/>
          </a:solidFill>
        </a:ln>
      </dgm:spPr>
      <dgm:t>
        <a:bodyPr/>
        <a:lstStyle/>
        <a:p>
          <a:r>
            <a:rPr lang="en-GB" sz="1200" b="1">
              <a:solidFill>
                <a:schemeClr val="tx1"/>
              </a:solidFill>
            </a:rPr>
            <a:t>Microbiome disturbance</a:t>
          </a:r>
        </a:p>
      </dgm:t>
    </dgm:pt>
    <dgm:pt modelId="{332CFD9D-19AA-4053-9F3A-78774C14DEF2}" type="parTrans" cxnId="{86234AB5-1A26-4963-8555-C70E44640B27}">
      <dgm:prSet/>
      <dgm:spPr/>
      <dgm:t>
        <a:bodyPr/>
        <a:lstStyle/>
        <a:p>
          <a:endParaRPr lang="en-GB" sz="1200" b="1">
            <a:solidFill>
              <a:schemeClr val="tx1"/>
            </a:solidFill>
          </a:endParaRPr>
        </a:p>
      </dgm:t>
    </dgm:pt>
    <dgm:pt modelId="{1858F5C5-B10D-486B-8F83-A281332BC40F}" type="sibTrans" cxnId="{86234AB5-1A26-4963-8555-C70E44640B27}">
      <dgm:prSet/>
      <dgm:spPr/>
      <dgm:t>
        <a:bodyPr/>
        <a:lstStyle/>
        <a:p>
          <a:endParaRPr lang="en-GB" sz="1200" b="1">
            <a:solidFill>
              <a:schemeClr val="tx1"/>
            </a:solidFill>
          </a:endParaRPr>
        </a:p>
      </dgm:t>
    </dgm:pt>
    <dgm:pt modelId="{ECFD19F1-7548-4C2E-B3B8-8A549F635D34}" type="pres">
      <dgm:prSet presAssocID="{C0762482-5624-4A57-A770-3EBD9EDD5638}" presName="compositeShape" presStyleCnt="0">
        <dgm:presLayoutVars>
          <dgm:chMax val="7"/>
          <dgm:dir/>
          <dgm:resizeHandles val="exact"/>
        </dgm:presLayoutVars>
      </dgm:prSet>
      <dgm:spPr/>
    </dgm:pt>
    <dgm:pt modelId="{C0F31597-B4E7-4069-90D7-1B9BDF7BBD2B}" type="pres">
      <dgm:prSet presAssocID="{4AFD049A-151D-4168-A674-EBD3F970DD8E}" presName="circ1" presStyleLbl="vennNode1" presStyleIdx="0" presStyleCnt="3"/>
      <dgm:spPr/>
    </dgm:pt>
    <dgm:pt modelId="{2BEB8851-957C-4FFA-AEDE-3E0D09A338D9}" type="pres">
      <dgm:prSet presAssocID="{4AFD049A-151D-4168-A674-EBD3F970DD8E}" presName="circ1Tx" presStyleLbl="revTx" presStyleIdx="0" presStyleCnt="0">
        <dgm:presLayoutVars>
          <dgm:chMax val="0"/>
          <dgm:chPref val="0"/>
          <dgm:bulletEnabled val="1"/>
        </dgm:presLayoutVars>
      </dgm:prSet>
      <dgm:spPr/>
    </dgm:pt>
    <dgm:pt modelId="{7D8D2E2D-0C38-44C7-ABAA-8F0FFD32532F}" type="pres">
      <dgm:prSet presAssocID="{2D7DF131-ACB7-4133-8DD8-8E8411454C11}" presName="circ2" presStyleLbl="vennNode1" presStyleIdx="1" presStyleCnt="3"/>
      <dgm:spPr/>
    </dgm:pt>
    <dgm:pt modelId="{04F7FE1E-7007-4E50-8EED-82FBBD8AF88A}" type="pres">
      <dgm:prSet presAssocID="{2D7DF131-ACB7-4133-8DD8-8E8411454C11}" presName="circ2Tx" presStyleLbl="revTx" presStyleIdx="0" presStyleCnt="0">
        <dgm:presLayoutVars>
          <dgm:chMax val="0"/>
          <dgm:chPref val="0"/>
          <dgm:bulletEnabled val="1"/>
        </dgm:presLayoutVars>
      </dgm:prSet>
      <dgm:spPr/>
    </dgm:pt>
    <dgm:pt modelId="{36441CE2-AB06-4317-9236-0B07005D1890}" type="pres">
      <dgm:prSet presAssocID="{65EAE58E-6533-4EA4-A934-9F96E82F9D05}" presName="circ3" presStyleLbl="vennNode1" presStyleIdx="2" presStyleCnt="3"/>
      <dgm:spPr/>
    </dgm:pt>
    <dgm:pt modelId="{4569C5A0-6E6E-4E94-B930-FCAE1101DC4F}" type="pres">
      <dgm:prSet presAssocID="{65EAE58E-6533-4EA4-A934-9F96E82F9D05}" presName="circ3Tx" presStyleLbl="revTx" presStyleIdx="0" presStyleCnt="0">
        <dgm:presLayoutVars>
          <dgm:chMax val="0"/>
          <dgm:chPref val="0"/>
          <dgm:bulletEnabled val="1"/>
        </dgm:presLayoutVars>
      </dgm:prSet>
      <dgm:spPr/>
    </dgm:pt>
  </dgm:ptLst>
  <dgm:cxnLst>
    <dgm:cxn modelId="{9D286C3C-B865-49D2-B81E-38D5422840EC}" type="presOf" srcId="{4AFD049A-151D-4168-A674-EBD3F970DD8E}" destId="{C0F31597-B4E7-4069-90D7-1B9BDF7BBD2B}" srcOrd="0" destOrd="0" presId="urn:microsoft.com/office/officeart/2005/8/layout/venn1"/>
    <dgm:cxn modelId="{DA7C5754-6D4A-4F7D-AB7B-084FD2576A03}" type="presOf" srcId="{4AFD049A-151D-4168-A674-EBD3F970DD8E}" destId="{2BEB8851-957C-4FFA-AEDE-3E0D09A338D9}" srcOrd="1" destOrd="0" presId="urn:microsoft.com/office/officeart/2005/8/layout/venn1"/>
    <dgm:cxn modelId="{A53FF285-FA18-4284-9DD9-486578B45120}" type="presOf" srcId="{C0762482-5624-4A57-A770-3EBD9EDD5638}" destId="{ECFD19F1-7548-4C2E-B3B8-8A549F635D34}" srcOrd="0" destOrd="0" presId="urn:microsoft.com/office/officeart/2005/8/layout/venn1"/>
    <dgm:cxn modelId="{22D6EA94-D12B-49FA-90C1-02260138C3CC}" srcId="{C0762482-5624-4A57-A770-3EBD9EDD5638}" destId="{4AFD049A-151D-4168-A674-EBD3F970DD8E}" srcOrd="0" destOrd="0" parTransId="{61C9C6C8-3950-4CFD-BEB7-4CBBA251B529}" sibTransId="{5D0F2E3D-BB12-49D3-94E9-A842E71374E5}"/>
    <dgm:cxn modelId="{86234AB5-1A26-4963-8555-C70E44640B27}" srcId="{C0762482-5624-4A57-A770-3EBD9EDD5638}" destId="{65EAE58E-6533-4EA4-A934-9F96E82F9D05}" srcOrd="2" destOrd="0" parTransId="{332CFD9D-19AA-4053-9F3A-78774C14DEF2}" sibTransId="{1858F5C5-B10D-486B-8F83-A281332BC40F}"/>
    <dgm:cxn modelId="{3CC502BC-E1E8-44BA-9229-175E2AFC09AB}" type="presOf" srcId="{2D7DF131-ACB7-4133-8DD8-8E8411454C11}" destId="{7D8D2E2D-0C38-44C7-ABAA-8F0FFD32532F}" srcOrd="0" destOrd="0" presId="urn:microsoft.com/office/officeart/2005/8/layout/venn1"/>
    <dgm:cxn modelId="{4F1F2AC2-71D6-4897-A9D1-260AB097AE95}" type="presOf" srcId="{65EAE58E-6533-4EA4-A934-9F96E82F9D05}" destId="{36441CE2-AB06-4317-9236-0B07005D1890}" srcOrd="0" destOrd="0" presId="urn:microsoft.com/office/officeart/2005/8/layout/venn1"/>
    <dgm:cxn modelId="{C147F4C2-0CBE-4718-85E0-1D8823E743F9}" srcId="{C0762482-5624-4A57-A770-3EBD9EDD5638}" destId="{2D7DF131-ACB7-4133-8DD8-8E8411454C11}" srcOrd="1" destOrd="0" parTransId="{9E6E1607-4AB0-4B95-AE39-EEEA20DFBC6B}" sibTransId="{89CAA262-8799-4612-A52E-E221B3C12F53}"/>
    <dgm:cxn modelId="{E44FC0DE-55B7-4CE0-A767-21BABCC7D66E}" type="presOf" srcId="{65EAE58E-6533-4EA4-A934-9F96E82F9D05}" destId="{4569C5A0-6E6E-4E94-B930-FCAE1101DC4F}" srcOrd="1" destOrd="0" presId="urn:microsoft.com/office/officeart/2005/8/layout/venn1"/>
    <dgm:cxn modelId="{CDD87CF3-750D-4168-A5FA-E2509F1C3C42}" type="presOf" srcId="{2D7DF131-ACB7-4133-8DD8-8E8411454C11}" destId="{04F7FE1E-7007-4E50-8EED-82FBBD8AF88A}" srcOrd="1" destOrd="0" presId="urn:microsoft.com/office/officeart/2005/8/layout/venn1"/>
    <dgm:cxn modelId="{6ED8D5FC-9D13-4177-9057-897F4EE25D6B}" type="presParOf" srcId="{ECFD19F1-7548-4C2E-B3B8-8A549F635D34}" destId="{C0F31597-B4E7-4069-90D7-1B9BDF7BBD2B}" srcOrd="0" destOrd="0" presId="urn:microsoft.com/office/officeart/2005/8/layout/venn1"/>
    <dgm:cxn modelId="{60349F5C-EA38-41A8-A23E-CEFC54BF7022}" type="presParOf" srcId="{ECFD19F1-7548-4C2E-B3B8-8A549F635D34}" destId="{2BEB8851-957C-4FFA-AEDE-3E0D09A338D9}" srcOrd="1" destOrd="0" presId="urn:microsoft.com/office/officeart/2005/8/layout/venn1"/>
    <dgm:cxn modelId="{A8664E41-C046-4826-B8B8-861A941E3020}" type="presParOf" srcId="{ECFD19F1-7548-4C2E-B3B8-8A549F635D34}" destId="{7D8D2E2D-0C38-44C7-ABAA-8F0FFD32532F}" srcOrd="2" destOrd="0" presId="urn:microsoft.com/office/officeart/2005/8/layout/venn1"/>
    <dgm:cxn modelId="{00A51D99-129E-4FBB-BFF5-C65E31A5520F}" type="presParOf" srcId="{ECFD19F1-7548-4C2E-B3B8-8A549F635D34}" destId="{04F7FE1E-7007-4E50-8EED-82FBBD8AF88A}" srcOrd="3" destOrd="0" presId="urn:microsoft.com/office/officeart/2005/8/layout/venn1"/>
    <dgm:cxn modelId="{9631470F-0027-4506-BC16-C1B108FC4EBC}" type="presParOf" srcId="{ECFD19F1-7548-4C2E-B3B8-8A549F635D34}" destId="{36441CE2-AB06-4317-9236-0B07005D1890}" srcOrd="4" destOrd="0" presId="urn:microsoft.com/office/officeart/2005/8/layout/venn1"/>
    <dgm:cxn modelId="{FFF2A0B9-935B-4960-9AF0-E54C51026B62}" type="presParOf" srcId="{ECFD19F1-7548-4C2E-B3B8-8A549F635D34}" destId="{4569C5A0-6E6E-4E94-B930-FCAE1101DC4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C18AA-D7CB-4C10-AF9C-503A594FBDE2}">
      <dsp:nvSpPr>
        <dsp:cNvPr id="0" name=""/>
        <dsp:cNvSpPr/>
      </dsp:nvSpPr>
      <dsp:spPr>
        <a:xfrm>
          <a:off x="4029" y="129105"/>
          <a:ext cx="2422704" cy="75928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dirty="0"/>
            <a:t>Key principles</a:t>
          </a:r>
        </a:p>
      </dsp:txBody>
      <dsp:txXfrm>
        <a:off x="4029" y="129105"/>
        <a:ext cx="2422704" cy="759284"/>
      </dsp:txXfrm>
    </dsp:sp>
    <dsp:sp modelId="{94172C13-4660-49ED-B980-35F2B090DA81}">
      <dsp:nvSpPr>
        <dsp:cNvPr id="0" name=""/>
        <dsp:cNvSpPr/>
      </dsp:nvSpPr>
      <dsp:spPr>
        <a:xfrm>
          <a:off x="4029" y="888389"/>
          <a:ext cx="2422704" cy="254512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0" algn="l" defTabSz="666750">
            <a:lnSpc>
              <a:spcPct val="90000"/>
            </a:lnSpc>
            <a:spcBef>
              <a:spcPct val="0"/>
            </a:spcBef>
            <a:spcAft>
              <a:spcPct val="15000"/>
            </a:spcAft>
            <a:buChar char="•"/>
          </a:pPr>
          <a:r>
            <a:rPr lang="en-GB" sz="1500" kern="1200" dirty="0"/>
            <a:t>Microbiome</a:t>
          </a:r>
        </a:p>
        <a:p>
          <a:pPr marL="114300" lvl="1" indent="0" algn="l" defTabSz="666750">
            <a:lnSpc>
              <a:spcPct val="90000"/>
            </a:lnSpc>
            <a:spcBef>
              <a:spcPct val="0"/>
            </a:spcBef>
            <a:spcAft>
              <a:spcPct val="15000"/>
            </a:spcAft>
            <a:buChar char="•"/>
          </a:pPr>
          <a:r>
            <a:rPr lang="en-GB" sz="1500" kern="1200"/>
            <a:t>Homeostasis</a:t>
          </a:r>
        </a:p>
        <a:p>
          <a:pPr marL="114300" lvl="1" indent="0" algn="l" defTabSz="666750">
            <a:lnSpc>
              <a:spcPct val="90000"/>
            </a:lnSpc>
            <a:spcBef>
              <a:spcPct val="0"/>
            </a:spcBef>
            <a:spcAft>
              <a:spcPct val="15000"/>
            </a:spcAft>
            <a:buChar char="•"/>
          </a:pPr>
          <a:r>
            <a:rPr lang="en-GB" sz="1500" kern="1200" dirty="0"/>
            <a:t>Sequencing methods</a:t>
          </a:r>
        </a:p>
        <a:p>
          <a:pPr marL="114300" lvl="1" indent="0" algn="l" defTabSz="666750">
            <a:lnSpc>
              <a:spcPct val="90000"/>
            </a:lnSpc>
            <a:spcBef>
              <a:spcPct val="0"/>
            </a:spcBef>
            <a:spcAft>
              <a:spcPct val="15000"/>
            </a:spcAft>
            <a:buChar char="•"/>
          </a:pPr>
          <a:r>
            <a:rPr lang="en-GB" sz="1500" kern="1200" dirty="0"/>
            <a:t>Microbial diversity</a:t>
          </a:r>
        </a:p>
        <a:p>
          <a:pPr marL="114300" lvl="1" indent="0" algn="l" defTabSz="666750">
            <a:lnSpc>
              <a:spcPct val="90000"/>
            </a:lnSpc>
            <a:spcBef>
              <a:spcPct val="0"/>
            </a:spcBef>
            <a:spcAft>
              <a:spcPct val="15000"/>
            </a:spcAft>
            <a:buChar char="•"/>
          </a:pPr>
          <a:r>
            <a:rPr lang="en-GB" sz="1500" kern="1200" dirty="0"/>
            <a:t>Phylogenetic tree</a:t>
          </a:r>
        </a:p>
        <a:p>
          <a:pPr marL="114300" lvl="1" indent="0" algn="l" defTabSz="666750">
            <a:lnSpc>
              <a:spcPct val="90000"/>
            </a:lnSpc>
            <a:spcBef>
              <a:spcPct val="0"/>
            </a:spcBef>
            <a:spcAft>
              <a:spcPct val="15000"/>
            </a:spcAft>
            <a:buChar char="•"/>
          </a:pPr>
          <a:endParaRPr lang="en-GB" sz="1500" kern="1200" dirty="0"/>
        </a:p>
        <a:p>
          <a:pPr marL="114300" lvl="1" indent="0" algn="l" defTabSz="666750">
            <a:lnSpc>
              <a:spcPct val="90000"/>
            </a:lnSpc>
            <a:spcBef>
              <a:spcPct val="0"/>
            </a:spcBef>
            <a:spcAft>
              <a:spcPct val="15000"/>
            </a:spcAft>
            <a:buChar char="•"/>
          </a:pPr>
          <a:endParaRPr lang="en-GB" sz="1500" kern="1200" dirty="0"/>
        </a:p>
      </dsp:txBody>
      <dsp:txXfrm>
        <a:off x="4029" y="888389"/>
        <a:ext cx="2422704" cy="2545129"/>
      </dsp:txXfrm>
    </dsp:sp>
    <dsp:sp modelId="{C85E441E-1971-4D50-96AD-DF890FEAD738}">
      <dsp:nvSpPr>
        <dsp:cNvPr id="0" name=""/>
        <dsp:cNvSpPr/>
      </dsp:nvSpPr>
      <dsp:spPr>
        <a:xfrm>
          <a:off x="2765911" y="129105"/>
          <a:ext cx="2422704" cy="75928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a:t>Introduction to the </a:t>
          </a:r>
          <a:br>
            <a:rPr lang="en-GB" sz="1500" b="1" kern="1200"/>
          </a:br>
          <a:r>
            <a:rPr lang="en-GB" sz="1500" b="1" kern="1200"/>
            <a:t>airway microbiome</a:t>
          </a:r>
        </a:p>
      </dsp:txBody>
      <dsp:txXfrm>
        <a:off x="2765911" y="129105"/>
        <a:ext cx="2422704" cy="759284"/>
      </dsp:txXfrm>
    </dsp:sp>
    <dsp:sp modelId="{AADCA5F4-61EB-4BD9-8171-150005D2F16C}">
      <dsp:nvSpPr>
        <dsp:cNvPr id="0" name=""/>
        <dsp:cNvSpPr/>
      </dsp:nvSpPr>
      <dsp:spPr>
        <a:xfrm>
          <a:off x="2765911" y="888389"/>
          <a:ext cx="2422704" cy="254512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Evolution of the understanding of the airway microbiome</a:t>
          </a:r>
        </a:p>
        <a:p>
          <a:pPr marL="114300" lvl="1" indent="-114300" algn="l" defTabSz="666750">
            <a:lnSpc>
              <a:spcPct val="90000"/>
            </a:lnSpc>
            <a:spcBef>
              <a:spcPct val="0"/>
            </a:spcBef>
            <a:spcAft>
              <a:spcPct val="15000"/>
            </a:spcAft>
            <a:buChar char="•"/>
          </a:pPr>
          <a:r>
            <a:rPr lang="en-GB" sz="1500" kern="1200"/>
            <a:t>The taxa of the airway microbiome</a:t>
          </a:r>
        </a:p>
      </dsp:txBody>
      <dsp:txXfrm>
        <a:off x="2765911" y="888389"/>
        <a:ext cx="2422704" cy="2545129"/>
      </dsp:txXfrm>
    </dsp:sp>
    <dsp:sp modelId="{990194B1-076B-48AD-8EB2-92CEB5992ECC}">
      <dsp:nvSpPr>
        <dsp:cNvPr id="0" name=""/>
        <dsp:cNvSpPr/>
      </dsp:nvSpPr>
      <dsp:spPr>
        <a:xfrm>
          <a:off x="5527794" y="129105"/>
          <a:ext cx="2422704" cy="75928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a:t>Healthy versus </a:t>
          </a:r>
          <a:br>
            <a:rPr lang="en-GB" sz="1500" b="1" kern="1200"/>
          </a:br>
          <a:r>
            <a:rPr lang="en-GB" sz="1500" b="1" kern="1200"/>
            <a:t>asthmatic airways</a:t>
          </a:r>
        </a:p>
      </dsp:txBody>
      <dsp:txXfrm>
        <a:off x="5527794" y="129105"/>
        <a:ext cx="2422704" cy="759284"/>
      </dsp:txXfrm>
    </dsp:sp>
    <dsp:sp modelId="{4326E8D0-8996-4ED0-A6B5-93C1742357D8}">
      <dsp:nvSpPr>
        <dsp:cNvPr id="0" name=""/>
        <dsp:cNvSpPr/>
      </dsp:nvSpPr>
      <dsp:spPr>
        <a:xfrm>
          <a:off x="5527794" y="888389"/>
          <a:ext cx="2422704" cy="254512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Microbiome composition</a:t>
          </a:r>
        </a:p>
        <a:p>
          <a:pPr marL="114300" lvl="1" indent="-114300" algn="l" defTabSz="666750">
            <a:lnSpc>
              <a:spcPct val="90000"/>
            </a:lnSpc>
            <a:spcBef>
              <a:spcPct val="0"/>
            </a:spcBef>
            <a:spcAft>
              <a:spcPct val="15000"/>
            </a:spcAft>
            <a:buChar char="•"/>
          </a:pPr>
          <a:r>
            <a:rPr lang="en-GB" sz="1500" kern="1200"/>
            <a:t>Homeostasis vs dysbiosis</a:t>
          </a:r>
        </a:p>
        <a:p>
          <a:pPr marL="114300" lvl="1" indent="-114300" algn="l" defTabSz="666750">
            <a:lnSpc>
              <a:spcPct val="90000"/>
            </a:lnSpc>
            <a:spcBef>
              <a:spcPct val="0"/>
            </a:spcBef>
            <a:spcAft>
              <a:spcPct val="15000"/>
            </a:spcAft>
            <a:buChar char="•"/>
          </a:pPr>
          <a:r>
            <a:rPr lang="en-GB" sz="1500" kern="1200"/>
            <a:t>Epithelial function</a:t>
          </a:r>
        </a:p>
        <a:p>
          <a:pPr marL="114300" lvl="1" indent="-114300" algn="l" defTabSz="666750">
            <a:lnSpc>
              <a:spcPct val="90000"/>
            </a:lnSpc>
            <a:spcBef>
              <a:spcPct val="0"/>
            </a:spcBef>
            <a:spcAft>
              <a:spcPct val="15000"/>
            </a:spcAft>
            <a:buChar char="•"/>
          </a:pPr>
          <a:r>
            <a:rPr lang="en-GB" sz="1500" kern="1200"/>
            <a:t>Immune response</a:t>
          </a:r>
        </a:p>
        <a:p>
          <a:pPr marL="114300" lvl="1" indent="-114300" algn="l" defTabSz="666750">
            <a:lnSpc>
              <a:spcPct val="90000"/>
            </a:lnSpc>
            <a:spcBef>
              <a:spcPct val="0"/>
            </a:spcBef>
            <a:spcAft>
              <a:spcPct val="15000"/>
            </a:spcAft>
            <a:buChar char="•"/>
          </a:pPr>
          <a:r>
            <a:rPr lang="en-GB" sz="1500" kern="1200"/>
            <a:t>Exacerbations</a:t>
          </a:r>
        </a:p>
        <a:p>
          <a:pPr marL="114300" lvl="1" indent="-114300" algn="l" defTabSz="666750">
            <a:lnSpc>
              <a:spcPct val="90000"/>
            </a:lnSpc>
            <a:spcBef>
              <a:spcPct val="0"/>
            </a:spcBef>
            <a:spcAft>
              <a:spcPct val="15000"/>
            </a:spcAft>
            <a:buChar char="•"/>
          </a:pPr>
          <a:r>
            <a:rPr lang="en-GB" sz="1500" kern="1200"/>
            <a:t>Nutrient availability</a:t>
          </a:r>
        </a:p>
        <a:p>
          <a:pPr marL="114300" lvl="1" indent="-114300" algn="l" defTabSz="666750">
            <a:lnSpc>
              <a:spcPct val="90000"/>
            </a:lnSpc>
            <a:spcBef>
              <a:spcPct val="0"/>
            </a:spcBef>
            <a:spcAft>
              <a:spcPct val="15000"/>
            </a:spcAft>
            <a:buChar char="•"/>
          </a:pPr>
          <a:r>
            <a:rPr lang="en-GB" sz="1500" kern="1200"/>
            <a:t>Environmental and therapeutic effects</a:t>
          </a:r>
        </a:p>
        <a:p>
          <a:pPr marL="114300" lvl="1" indent="-114300" algn="l" defTabSz="666750">
            <a:lnSpc>
              <a:spcPct val="90000"/>
            </a:lnSpc>
            <a:spcBef>
              <a:spcPct val="0"/>
            </a:spcBef>
            <a:spcAft>
              <a:spcPct val="15000"/>
            </a:spcAft>
            <a:buChar char="•"/>
          </a:pPr>
          <a:r>
            <a:rPr lang="en-GB" sz="1500" kern="1200"/>
            <a:t>Summary of host-microbiome interactions</a:t>
          </a:r>
        </a:p>
      </dsp:txBody>
      <dsp:txXfrm>
        <a:off x="5527794" y="888389"/>
        <a:ext cx="2422704" cy="2545129"/>
      </dsp:txXfrm>
    </dsp:sp>
    <dsp:sp modelId="{0441A2A9-31AC-4C92-A74F-F9202386473F}">
      <dsp:nvSpPr>
        <dsp:cNvPr id="0" name=""/>
        <dsp:cNvSpPr/>
      </dsp:nvSpPr>
      <dsp:spPr>
        <a:xfrm>
          <a:off x="8289677" y="129105"/>
          <a:ext cx="2422704" cy="75928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a:t>The influence </a:t>
          </a:r>
          <a:br>
            <a:rPr lang="en-GB" sz="1500" b="1" kern="1200"/>
          </a:br>
          <a:r>
            <a:rPr lang="en-GB" sz="1500" b="1" kern="1200"/>
            <a:t>of the microbiome on the pathophysiology of asthma</a:t>
          </a:r>
        </a:p>
      </dsp:txBody>
      <dsp:txXfrm>
        <a:off x="8289677" y="129105"/>
        <a:ext cx="2422704" cy="759284"/>
      </dsp:txXfrm>
    </dsp:sp>
    <dsp:sp modelId="{73C64C2D-C01B-41DE-92BC-510D2DAFE72C}">
      <dsp:nvSpPr>
        <dsp:cNvPr id="0" name=""/>
        <dsp:cNvSpPr/>
      </dsp:nvSpPr>
      <dsp:spPr>
        <a:xfrm>
          <a:off x="8289677" y="888389"/>
          <a:ext cx="2422704" cy="254512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Influence on disease severity</a:t>
          </a:r>
        </a:p>
        <a:p>
          <a:pPr marL="114300" lvl="1" indent="-114300" algn="l" defTabSz="666750">
            <a:lnSpc>
              <a:spcPct val="90000"/>
            </a:lnSpc>
            <a:spcBef>
              <a:spcPct val="0"/>
            </a:spcBef>
            <a:spcAft>
              <a:spcPct val="15000"/>
            </a:spcAft>
            <a:buChar char="•"/>
          </a:pPr>
          <a:r>
            <a:rPr lang="en-GB" sz="1500" kern="1200"/>
            <a:t>Microbiome composition</a:t>
          </a:r>
        </a:p>
        <a:p>
          <a:pPr marL="114300" lvl="1" indent="-114300" algn="l" defTabSz="666750">
            <a:lnSpc>
              <a:spcPct val="90000"/>
            </a:lnSpc>
            <a:spcBef>
              <a:spcPct val="0"/>
            </a:spcBef>
            <a:spcAft>
              <a:spcPct val="15000"/>
            </a:spcAft>
            <a:buChar char="•"/>
          </a:pPr>
          <a:r>
            <a:rPr lang="en-GB" sz="1500" kern="1200"/>
            <a:t>Sputum microbiome as </a:t>
          </a:r>
          <a:br>
            <a:rPr lang="en-GB" sz="1500" kern="1200"/>
          </a:br>
          <a:r>
            <a:rPr lang="en-GB" sz="1500" kern="1200"/>
            <a:t>a marker</a:t>
          </a:r>
        </a:p>
        <a:p>
          <a:pPr marL="114300" lvl="1" indent="-114300" algn="l" defTabSz="666750">
            <a:lnSpc>
              <a:spcPct val="90000"/>
            </a:lnSpc>
            <a:spcBef>
              <a:spcPct val="0"/>
            </a:spcBef>
            <a:spcAft>
              <a:spcPct val="15000"/>
            </a:spcAft>
            <a:buChar char="•"/>
          </a:pPr>
          <a:r>
            <a:rPr lang="en-GB" sz="1500" kern="1200"/>
            <a:t>Key areas of future airway microbiome research</a:t>
          </a:r>
        </a:p>
      </dsp:txBody>
      <dsp:txXfrm>
        <a:off x="8289677" y="888389"/>
        <a:ext cx="2422704" cy="2545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B817F-95DE-440A-BAE5-373273C44AD4}">
      <dsp:nvSpPr>
        <dsp:cNvPr id="0" name=""/>
        <dsp:cNvSpPr/>
      </dsp:nvSpPr>
      <dsp:spPr>
        <a:xfrm>
          <a:off x="700103" y="78804"/>
          <a:ext cx="931193" cy="60527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Balanced microbiome</a:t>
          </a:r>
        </a:p>
      </dsp:txBody>
      <dsp:txXfrm>
        <a:off x="729650" y="108351"/>
        <a:ext cx="872099" cy="546182"/>
      </dsp:txXfrm>
    </dsp:sp>
    <dsp:sp modelId="{214D506B-A221-4E5E-8847-4572F358442C}">
      <dsp:nvSpPr>
        <dsp:cNvPr id="0" name=""/>
        <dsp:cNvSpPr/>
      </dsp:nvSpPr>
      <dsp:spPr>
        <a:xfrm>
          <a:off x="357835" y="381442"/>
          <a:ext cx="1615729" cy="1615729"/>
        </a:xfrm>
        <a:custGeom>
          <a:avLst/>
          <a:gdLst/>
          <a:ahLst/>
          <a:cxnLst/>
          <a:rect l="0" t="0" r="0" b="0"/>
          <a:pathLst>
            <a:path>
              <a:moveTo>
                <a:pt x="1398684" y="256885"/>
              </a:moveTo>
              <a:arcTo wR="807864" hR="807864" stAng="19019904" swAng="2303944"/>
            </a:path>
          </a:pathLst>
        </a:custGeom>
        <a:noFill/>
        <a:ln w="12700"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sp>
    <dsp:sp modelId="{483EBF6C-6099-436B-8819-3B4097AFFEEB}">
      <dsp:nvSpPr>
        <dsp:cNvPr id="0" name=""/>
        <dsp:cNvSpPr/>
      </dsp:nvSpPr>
      <dsp:spPr>
        <a:xfrm>
          <a:off x="1399734" y="1290601"/>
          <a:ext cx="931193" cy="60527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Controlled immune system</a:t>
          </a:r>
        </a:p>
      </dsp:txBody>
      <dsp:txXfrm>
        <a:off x="1429281" y="1320148"/>
        <a:ext cx="872099" cy="546182"/>
      </dsp:txXfrm>
    </dsp:sp>
    <dsp:sp modelId="{AF8B853F-188B-4DC0-BFFD-33A4B08EB82E}">
      <dsp:nvSpPr>
        <dsp:cNvPr id="0" name=""/>
        <dsp:cNvSpPr/>
      </dsp:nvSpPr>
      <dsp:spPr>
        <a:xfrm>
          <a:off x="357835" y="381442"/>
          <a:ext cx="1615729" cy="1615729"/>
        </a:xfrm>
        <a:custGeom>
          <a:avLst/>
          <a:gdLst/>
          <a:ahLst/>
          <a:cxnLst/>
          <a:rect l="0" t="0" r="0" b="0"/>
          <a:pathLst>
            <a:path>
              <a:moveTo>
                <a:pt x="1056024" y="1576670"/>
              </a:moveTo>
              <a:arcTo wR="807864" hR="807864" stAng="4326638" swAng="2146723"/>
            </a:path>
          </a:pathLst>
        </a:custGeom>
        <a:noFill/>
        <a:ln w="12700"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sp>
    <dsp:sp modelId="{3B02C3BE-CE99-4BA5-A46B-2249AE1B34A7}">
      <dsp:nvSpPr>
        <dsp:cNvPr id="0" name=""/>
        <dsp:cNvSpPr/>
      </dsp:nvSpPr>
      <dsp:spPr>
        <a:xfrm>
          <a:off x="471" y="1290601"/>
          <a:ext cx="931193" cy="60527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Epithelial barrier maintained</a:t>
          </a:r>
        </a:p>
      </dsp:txBody>
      <dsp:txXfrm>
        <a:off x="30018" y="1320148"/>
        <a:ext cx="872099" cy="546182"/>
      </dsp:txXfrm>
    </dsp:sp>
    <dsp:sp modelId="{32156D30-98CC-41CE-9BCD-B3A1C79A95FA}">
      <dsp:nvSpPr>
        <dsp:cNvPr id="0" name=""/>
        <dsp:cNvSpPr/>
      </dsp:nvSpPr>
      <dsp:spPr>
        <a:xfrm>
          <a:off x="357835" y="381442"/>
          <a:ext cx="1615729" cy="1615729"/>
        </a:xfrm>
        <a:custGeom>
          <a:avLst/>
          <a:gdLst/>
          <a:ahLst/>
          <a:cxnLst/>
          <a:rect l="0" t="0" r="0" b="0"/>
          <a:pathLst>
            <a:path>
              <a:moveTo>
                <a:pt x="2605" y="743039"/>
              </a:moveTo>
              <a:arcTo wR="807864" hR="807864" stAng="11076152" swAng="2303944"/>
            </a:path>
          </a:pathLst>
        </a:custGeom>
        <a:noFill/>
        <a:ln w="12700"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31597-B4E7-4069-90D7-1B9BDF7BBD2B}">
      <dsp:nvSpPr>
        <dsp:cNvPr id="0" name=""/>
        <dsp:cNvSpPr/>
      </dsp:nvSpPr>
      <dsp:spPr>
        <a:xfrm>
          <a:off x="1116968" y="36204"/>
          <a:ext cx="1737820" cy="1737820"/>
        </a:xfrm>
        <a:prstGeom prst="ellipse">
          <a:avLst/>
        </a:prstGeom>
        <a:no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tx1"/>
              </a:solidFill>
            </a:rPr>
            <a:t>Viral infection/ environmental trigger</a:t>
          </a:r>
        </a:p>
      </dsp:txBody>
      <dsp:txXfrm>
        <a:off x="1348678" y="340323"/>
        <a:ext cx="1274401" cy="782019"/>
      </dsp:txXfrm>
    </dsp:sp>
    <dsp:sp modelId="{7D8D2E2D-0C38-44C7-ABAA-8F0FFD32532F}">
      <dsp:nvSpPr>
        <dsp:cNvPr id="0" name=""/>
        <dsp:cNvSpPr/>
      </dsp:nvSpPr>
      <dsp:spPr>
        <a:xfrm>
          <a:off x="1744032" y="1122342"/>
          <a:ext cx="1737820" cy="1737820"/>
        </a:xfrm>
        <a:prstGeom prst="ellipse">
          <a:avLst/>
        </a:prstGeom>
        <a:noFill/>
        <a:ln w="1905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tx1"/>
              </a:solidFill>
            </a:rPr>
            <a:t>Host immune dysregulation</a:t>
          </a:r>
        </a:p>
      </dsp:txBody>
      <dsp:txXfrm>
        <a:off x="2275515" y="1571279"/>
        <a:ext cx="1042692" cy="955801"/>
      </dsp:txXfrm>
    </dsp:sp>
    <dsp:sp modelId="{36441CE2-AB06-4317-9236-0B07005D1890}">
      <dsp:nvSpPr>
        <dsp:cNvPr id="0" name=""/>
        <dsp:cNvSpPr/>
      </dsp:nvSpPr>
      <dsp:spPr>
        <a:xfrm>
          <a:off x="489905" y="1122342"/>
          <a:ext cx="1737820" cy="1737820"/>
        </a:xfrm>
        <a:prstGeom prst="ellipse">
          <a:avLst/>
        </a:prstGeom>
        <a:noFill/>
        <a:ln w="1905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tx1"/>
              </a:solidFill>
            </a:rPr>
            <a:t>Microbiome disturbance</a:t>
          </a:r>
        </a:p>
      </dsp:txBody>
      <dsp:txXfrm>
        <a:off x="653550" y="1571279"/>
        <a:ext cx="1042692" cy="95580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4687D185-AFDC-174B-B3A6-C08F4A7C4325}" type="datetimeFigureOut">
              <a:rPr lang="en-GB" smtClean="0"/>
              <a:pPr/>
              <a:t>03/02/2026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B046004E-350C-3048-904D-E601776AB30A}" type="slidenum">
              <a:rPr lang="en-GB" smtClean="0"/>
              <a:pPr/>
              <a:t>‹#›</a:t>
            </a:fld>
            <a:endParaRPr lang="en-GB"/>
          </a:p>
        </p:txBody>
      </p:sp>
    </p:spTree>
    <p:extLst>
      <p:ext uri="{BB962C8B-B14F-4D97-AF65-F5344CB8AC3E}">
        <p14:creationId xmlns:p14="http://schemas.microsoft.com/office/powerpoint/2010/main" val="3559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51160-4EF8-6737-E581-B38D624E6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DB22C8-7400-48C7-E295-010B0639810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CE46A46-0AC2-64E9-273A-37B9E3DB393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113485E-31B6-9766-B758-A8600F2262ED}"/>
              </a:ext>
            </a:extLst>
          </p:cNvPr>
          <p:cNvSpPr>
            <a:spLocks noGrp="1"/>
          </p:cNvSpPr>
          <p:nvPr>
            <p:ph type="sldNum" sz="quarter" idx="5"/>
          </p:nvPr>
        </p:nvSpPr>
        <p:spPr/>
        <p:txBody>
          <a:bodyPr/>
          <a:lstStyle/>
          <a:p>
            <a:fld id="{B046004E-350C-3048-904D-E601776AB30A}" type="slidenum">
              <a:rPr lang="en-GB" smtClean="0"/>
              <a:pPr/>
              <a:t>4</a:t>
            </a:fld>
            <a:endParaRPr lang="en-GB"/>
          </a:p>
        </p:txBody>
      </p:sp>
    </p:spTree>
    <p:extLst>
      <p:ext uri="{BB962C8B-B14F-4D97-AF65-F5344CB8AC3E}">
        <p14:creationId xmlns:p14="http://schemas.microsoft.com/office/powerpoint/2010/main" val="22666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617F1-377F-793B-9B54-E47D8A442A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457046-DED1-49C9-FA31-C0A188217C0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A9A332A-F90E-B325-297A-29AD3BB5307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3914B81-2B17-A801-9B5D-7993B2EA5F39}"/>
              </a:ext>
            </a:extLst>
          </p:cNvPr>
          <p:cNvSpPr>
            <a:spLocks noGrp="1"/>
          </p:cNvSpPr>
          <p:nvPr>
            <p:ph type="sldNum" sz="quarter" idx="5"/>
          </p:nvPr>
        </p:nvSpPr>
        <p:spPr/>
        <p:txBody>
          <a:bodyPr/>
          <a:lstStyle/>
          <a:p>
            <a:fld id="{B046004E-350C-3048-904D-E601776AB30A}" type="slidenum">
              <a:rPr lang="en-GB" smtClean="0"/>
              <a:pPr/>
              <a:t>19</a:t>
            </a:fld>
            <a:endParaRPr lang="en-GB"/>
          </a:p>
        </p:txBody>
      </p:sp>
    </p:spTree>
    <p:extLst>
      <p:ext uri="{BB962C8B-B14F-4D97-AF65-F5344CB8AC3E}">
        <p14:creationId xmlns:p14="http://schemas.microsoft.com/office/powerpoint/2010/main" val="321447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7ACC7-8256-D204-5819-A1296F699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24F6D-6C31-B493-0D50-BD2DBCFE102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C84A7A9-B2E9-E46B-78BF-22D04EFE9F3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4560748-43FC-6F61-4636-13D0A33F2394}"/>
              </a:ext>
            </a:extLst>
          </p:cNvPr>
          <p:cNvSpPr>
            <a:spLocks noGrp="1"/>
          </p:cNvSpPr>
          <p:nvPr>
            <p:ph type="sldNum" sz="quarter" idx="5"/>
          </p:nvPr>
        </p:nvSpPr>
        <p:spPr/>
        <p:txBody>
          <a:bodyPr/>
          <a:lstStyle/>
          <a:p>
            <a:fld id="{B046004E-350C-3048-904D-E601776AB30A}" type="slidenum">
              <a:rPr lang="en-GB" smtClean="0"/>
              <a:pPr/>
              <a:t>20</a:t>
            </a:fld>
            <a:endParaRPr lang="en-GB"/>
          </a:p>
        </p:txBody>
      </p:sp>
    </p:spTree>
    <p:extLst>
      <p:ext uri="{BB962C8B-B14F-4D97-AF65-F5344CB8AC3E}">
        <p14:creationId xmlns:p14="http://schemas.microsoft.com/office/powerpoint/2010/main" val="642468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A1449-489B-9D64-BF45-47BB91967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1FCA8-568E-C9A1-C875-5A6C969E668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47AA632-57CA-8DB6-EEA4-21C89D4A743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73853A8-C722-26A3-088D-5AD55718E1CB}"/>
              </a:ext>
            </a:extLst>
          </p:cNvPr>
          <p:cNvSpPr>
            <a:spLocks noGrp="1"/>
          </p:cNvSpPr>
          <p:nvPr>
            <p:ph type="sldNum" sz="quarter" idx="5"/>
          </p:nvPr>
        </p:nvSpPr>
        <p:spPr/>
        <p:txBody>
          <a:bodyPr/>
          <a:lstStyle/>
          <a:p>
            <a:fld id="{B046004E-350C-3048-904D-E601776AB30A}" type="slidenum">
              <a:rPr lang="en-GB" smtClean="0"/>
              <a:pPr/>
              <a:t>21</a:t>
            </a:fld>
            <a:endParaRPr lang="en-GB"/>
          </a:p>
        </p:txBody>
      </p:sp>
    </p:spTree>
    <p:extLst>
      <p:ext uri="{BB962C8B-B14F-4D97-AF65-F5344CB8AC3E}">
        <p14:creationId xmlns:p14="http://schemas.microsoft.com/office/powerpoint/2010/main" val="3046755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81732-7086-48E8-C582-E09AE27DD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8F93D-457C-FBA5-F434-88E6838F09F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EBAD90C-A875-2995-9C14-BFB9BBB6680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0DA8C86-D57B-4A0D-68E7-E7EC3F34DECD}"/>
              </a:ext>
            </a:extLst>
          </p:cNvPr>
          <p:cNvSpPr>
            <a:spLocks noGrp="1"/>
          </p:cNvSpPr>
          <p:nvPr>
            <p:ph type="sldNum" sz="quarter" idx="5"/>
          </p:nvPr>
        </p:nvSpPr>
        <p:spPr/>
        <p:txBody>
          <a:bodyPr/>
          <a:lstStyle/>
          <a:p>
            <a:fld id="{B046004E-350C-3048-904D-E601776AB30A}" type="slidenum">
              <a:rPr lang="en-GB" smtClean="0"/>
              <a:pPr/>
              <a:t>23</a:t>
            </a:fld>
            <a:endParaRPr lang="en-GB"/>
          </a:p>
        </p:txBody>
      </p:sp>
    </p:spTree>
    <p:extLst>
      <p:ext uri="{BB962C8B-B14F-4D97-AF65-F5344CB8AC3E}">
        <p14:creationId xmlns:p14="http://schemas.microsoft.com/office/powerpoint/2010/main" val="3393958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BD8DF-4D4B-54E1-46DF-B7E9CCAC6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E4BF0-A4D4-1746-011F-80BAF5BA5A5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C4827DD-FF48-EAE6-6033-FCC807B64DB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009ED31-FFFF-D5DE-B9A7-437CCE316096}"/>
              </a:ext>
            </a:extLst>
          </p:cNvPr>
          <p:cNvSpPr>
            <a:spLocks noGrp="1"/>
          </p:cNvSpPr>
          <p:nvPr>
            <p:ph type="sldNum" sz="quarter" idx="5"/>
          </p:nvPr>
        </p:nvSpPr>
        <p:spPr/>
        <p:txBody>
          <a:bodyPr/>
          <a:lstStyle/>
          <a:p>
            <a:fld id="{B046004E-350C-3048-904D-E601776AB30A}" type="slidenum">
              <a:rPr lang="en-GB" smtClean="0"/>
              <a:pPr/>
              <a:t>24</a:t>
            </a:fld>
            <a:endParaRPr lang="en-GB"/>
          </a:p>
        </p:txBody>
      </p:sp>
    </p:spTree>
    <p:extLst>
      <p:ext uri="{BB962C8B-B14F-4D97-AF65-F5344CB8AC3E}">
        <p14:creationId xmlns:p14="http://schemas.microsoft.com/office/powerpoint/2010/main" val="215160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25</a:t>
            </a:fld>
            <a:endParaRPr lang="en-GB"/>
          </a:p>
        </p:txBody>
      </p:sp>
    </p:spTree>
    <p:extLst>
      <p:ext uri="{BB962C8B-B14F-4D97-AF65-F5344CB8AC3E}">
        <p14:creationId xmlns:p14="http://schemas.microsoft.com/office/powerpoint/2010/main" val="690946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BB87F-0B0F-3DAD-51EC-CF6BD3CC32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FC510-9C5F-DCF5-4C41-1FDF703A2E0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DB7CD8B-D1C4-A25F-0AA7-39C6C2E9C29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4F8530A-C090-2416-7310-4FC0341ECCC9}"/>
              </a:ext>
            </a:extLst>
          </p:cNvPr>
          <p:cNvSpPr>
            <a:spLocks noGrp="1"/>
          </p:cNvSpPr>
          <p:nvPr>
            <p:ph type="sldNum" sz="quarter" idx="5"/>
          </p:nvPr>
        </p:nvSpPr>
        <p:spPr/>
        <p:txBody>
          <a:bodyPr/>
          <a:lstStyle/>
          <a:p>
            <a:fld id="{B046004E-350C-3048-904D-E601776AB30A}" type="slidenum">
              <a:rPr lang="en-GB" smtClean="0"/>
              <a:pPr/>
              <a:t>26</a:t>
            </a:fld>
            <a:endParaRPr lang="en-GB"/>
          </a:p>
        </p:txBody>
      </p:sp>
    </p:spTree>
    <p:extLst>
      <p:ext uri="{BB962C8B-B14F-4D97-AF65-F5344CB8AC3E}">
        <p14:creationId xmlns:p14="http://schemas.microsoft.com/office/powerpoint/2010/main" val="3880089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2878B-B556-93A1-C1F4-9F471257B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886BC-AB3B-E22F-2636-A8CB21B07AF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C85BA87-BF1E-2271-CB0C-76B2543173D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16556B0-BDA8-3B6C-F8D6-A2E8E9F6E521}"/>
              </a:ext>
            </a:extLst>
          </p:cNvPr>
          <p:cNvSpPr>
            <a:spLocks noGrp="1"/>
          </p:cNvSpPr>
          <p:nvPr>
            <p:ph type="sldNum" sz="quarter" idx="5"/>
          </p:nvPr>
        </p:nvSpPr>
        <p:spPr/>
        <p:txBody>
          <a:bodyPr/>
          <a:lstStyle/>
          <a:p>
            <a:fld id="{B046004E-350C-3048-904D-E601776AB30A}" type="slidenum">
              <a:rPr lang="en-GB" smtClean="0"/>
              <a:pPr/>
              <a:t>27</a:t>
            </a:fld>
            <a:endParaRPr lang="en-GB"/>
          </a:p>
        </p:txBody>
      </p:sp>
    </p:spTree>
    <p:extLst>
      <p:ext uri="{BB962C8B-B14F-4D97-AF65-F5344CB8AC3E}">
        <p14:creationId xmlns:p14="http://schemas.microsoft.com/office/powerpoint/2010/main" val="151464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a:solidFill>
                  <a:schemeClr val="tx1"/>
                </a:solidFill>
                <a:effectLst/>
                <a:latin typeface="Calibri" panose="020F0502020204030204" pitchFamily="34" charset="0"/>
                <a:ea typeface="+mn-ea"/>
                <a:cs typeface="+mn-cs"/>
              </a:rPr>
              <a:t>haemophilus influenzae</a:t>
            </a:r>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8</a:t>
            </a:fld>
            <a:endParaRPr lang="en-GB"/>
          </a:p>
        </p:txBody>
      </p:sp>
    </p:spTree>
    <p:extLst>
      <p:ext uri="{BB962C8B-B14F-4D97-AF65-F5344CB8AC3E}">
        <p14:creationId xmlns:p14="http://schemas.microsoft.com/office/powerpoint/2010/main" val="18447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9</a:t>
            </a:fld>
            <a:endParaRPr lang="en-GB"/>
          </a:p>
        </p:txBody>
      </p:sp>
    </p:spTree>
    <p:extLst>
      <p:ext uri="{BB962C8B-B14F-4D97-AF65-F5344CB8AC3E}">
        <p14:creationId xmlns:p14="http://schemas.microsoft.com/office/powerpoint/2010/main" val="17893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FAEE5-424F-74CA-D084-5BC757FF96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44D5A-858A-0910-3F81-D090BDA537A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88875B8-84B8-71B3-B502-59F5AD2653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C6C1E74-9155-CFE8-AB4C-8B664C5DB8AD}"/>
              </a:ext>
            </a:extLst>
          </p:cNvPr>
          <p:cNvSpPr>
            <a:spLocks noGrp="1"/>
          </p:cNvSpPr>
          <p:nvPr>
            <p:ph type="sldNum" sz="quarter" idx="5"/>
          </p:nvPr>
        </p:nvSpPr>
        <p:spPr/>
        <p:txBody>
          <a:bodyPr/>
          <a:lstStyle/>
          <a:p>
            <a:fld id="{B046004E-350C-3048-904D-E601776AB30A}" type="slidenum">
              <a:rPr lang="en-GB" smtClean="0"/>
              <a:pPr/>
              <a:t>12</a:t>
            </a:fld>
            <a:endParaRPr lang="en-GB"/>
          </a:p>
        </p:txBody>
      </p:sp>
    </p:spTree>
    <p:extLst>
      <p:ext uri="{BB962C8B-B14F-4D97-AF65-F5344CB8AC3E}">
        <p14:creationId xmlns:p14="http://schemas.microsoft.com/office/powerpoint/2010/main" val="315920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14</a:t>
            </a:fld>
            <a:endParaRPr lang="en-GB"/>
          </a:p>
        </p:txBody>
      </p:sp>
    </p:spTree>
    <p:extLst>
      <p:ext uri="{BB962C8B-B14F-4D97-AF65-F5344CB8AC3E}">
        <p14:creationId xmlns:p14="http://schemas.microsoft.com/office/powerpoint/2010/main" val="4075916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A26F8-93AE-F2FB-86C6-DE6B5C457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A6BF3-19CD-9C26-C50A-68132F8F268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3734B1D-BE15-B1CC-7BFB-FD4DF1C1F03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D27D365-8821-D3CE-F2D7-3318A089D0CE}"/>
              </a:ext>
            </a:extLst>
          </p:cNvPr>
          <p:cNvSpPr>
            <a:spLocks noGrp="1"/>
          </p:cNvSpPr>
          <p:nvPr>
            <p:ph type="sldNum" sz="quarter" idx="5"/>
          </p:nvPr>
        </p:nvSpPr>
        <p:spPr/>
        <p:txBody>
          <a:bodyPr/>
          <a:lstStyle/>
          <a:p>
            <a:fld id="{B046004E-350C-3048-904D-E601776AB30A}" type="slidenum">
              <a:rPr lang="en-GB" smtClean="0"/>
              <a:pPr/>
              <a:t>15</a:t>
            </a:fld>
            <a:endParaRPr lang="en-GB"/>
          </a:p>
        </p:txBody>
      </p:sp>
    </p:spTree>
    <p:extLst>
      <p:ext uri="{BB962C8B-B14F-4D97-AF65-F5344CB8AC3E}">
        <p14:creationId xmlns:p14="http://schemas.microsoft.com/office/powerpoint/2010/main" val="467328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7AAC2-9BE6-6B60-CCF5-0FCB17190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7A353-FA59-F9DC-99C8-53B60BB8233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3495BD9-B0F2-4933-61A2-C368E6166CA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167A66C-E4F7-CAB0-9F7E-225F5A694645}"/>
              </a:ext>
            </a:extLst>
          </p:cNvPr>
          <p:cNvSpPr>
            <a:spLocks noGrp="1"/>
          </p:cNvSpPr>
          <p:nvPr>
            <p:ph type="sldNum" sz="quarter" idx="5"/>
          </p:nvPr>
        </p:nvSpPr>
        <p:spPr/>
        <p:txBody>
          <a:bodyPr/>
          <a:lstStyle/>
          <a:p>
            <a:fld id="{B046004E-350C-3048-904D-E601776AB30A}" type="slidenum">
              <a:rPr lang="en-GB" smtClean="0"/>
              <a:pPr/>
              <a:t>16</a:t>
            </a:fld>
            <a:endParaRPr lang="en-GB"/>
          </a:p>
        </p:txBody>
      </p:sp>
    </p:spTree>
    <p:extLst>
      <p:ext uri="{BB962C8B-B14F-4D97-AF65-F5344CB8AC3E}">
        <p14:creationId xmlns:p14="http://schemas.microsoft.com/office/powerpoint/2010/main" val="309639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1BAB4-83D7-B075-C68D-779FEFEA6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89C3E9-DC26-054D-18F2-5D5E78E8EC2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CF11360-6835-7644-F185-84ED3D7F8C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715F78-E002-7C24-B139-E80B878177D9}"/>
              </a:ext>
            </a:extLst>
          </p:cNvPr>
          <p:cNvSpPr>
            <a:spLocks noGrp="1"/>
          </p:cNvSpPr>
          <p:nvPr>
            <p:ph type="sldNum" sz="quarter" idx="5"/>
          </p:nvPr>
        </p:nvSpPr>
        <p:spPr/>
        <p:txBody>
          <a:bodyPr/>
          <a:lstStyle/>
          <a:p>
            <a:fld id="{B046004E-350C-3048-904D-E601776AB30A}" type="slidenum">
              <a:rPr lang="en-GB" smtClean="0"/>
              <a:pPr/>
              <a:t>17</a:t>
            </a:fld>
            <a:endParaRPr lang="en-GB"/>
          </a:p>
        </p:txBody>
      </p:sp>
    </p:spTree>
    <p:extLst>
      <p:ext uri="{BB962C8B-B14F-4D97-AF65-F5344CB8AC3E}">
        <p14:creationId xmlns:p14="http://schemas.microsoft.com/office/powerpoint/2010/main" val="425070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2B19A-2C7A-9B34-E771-7EF37F4AC3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3DBF6-397C-9B2E-7A0D-C69DCCB73C2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C11100E-3321-70BB-8AD2-7E31DB9ADDB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D26E36A-6E77-686F-7226-F654E3872123}"/>
              </a:ext>
            </a:extLst>
          </p:cNvPr>
          <p:cNvSpPr>
            <a:spLocks noGrp="1"/>
          </p:cNvSpPr>
          <p:nvPr>
            <p:ph type="sldNum" sz="quarter" idx="5"/>
          </p:nvPr>
        </p:nvSpPr>
        <p:spPr/>
        <p:txBody>
          <a:bodyPr/>
          <a:lstStyle/>
          <a:p>
            <a:fld id="{B046004E-350C-3048-904D-E601776AB30A}" type="slidenum">
              <a:rPr lang="en-GB" smtClean="0"/>
              <a:pPr/>
              <a:t>18</a:t>
            </a:fld>
            <a:endParaRPr lang="en-GB"/>
          </a:p>
        </p:txBody>
      </p:sp>
    </p:spTree>
    <p:extLst>
      <p:ext uri="{BB962C8B-B14F-4D97-AF65-F5344CB8AC3E}">
        <p14:creationId xmlns:p14="http://schemas.microsoft.com/office/powerpoint/2010/main" val="534881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userDrawn="1"/>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userDrawn="1"/>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9" name="Graphic 8">
            <a:extLst>
              <a:ext uri="{FF2B5EF4-FFF2-40B4-BE49-F238E27FC236}">
                <a16:creationId xmlns:a16="http://schemas.microsoft.com/office/drawing/2014/main" id="{449528B1-EF8B-074A-A297-A83026E04D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69200" y="5405896"/>
            <a:ext cx="3756215" cy="1425600"/>
          </a:xfrm>
          <a:prstGeom prst="rect">
            <a:avLst/>
          </a:prstGeom>
        </p:spPr>
      </p:pic>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30910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8" name="Graphic 7">
            <a:extLst>
              <a:ext uri="{FF2B5EF4-FFF2-40B4-BE49-F238E27FC236}">
                <a16:creationId xmlns:a16="http://schemas.microsoft.com/office/drawing/2014/main" id="{8BD62869-30B7-9B4F-8192-18507D9EB5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3" name="Picture 2">
            <a:extLst>
              <a:ext uri="{FF2B5EF4-FFF2-40B4-BE49-F238E27FC236}">
                <a16:creationId xmlns:a16="http://schemas.microsoft.com/office/drawing/2014/main" id="{FF6CCC59-4C24-6A48-9D5A-52104DDB4F17}"/>
              </a:ext>
            </a:extLst>
          </p:cNvPr>
          <p:cNvPicPr>
            <a:picLocks noChangeAspect="1"/>
          </p:cNvPicPr>
          <p:nvPr userDrawn="1"/>
        </p:nvPicPr>
        <p:blipFill rotWithShape="1">
          <a:blip r:embed="rId4"/>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p:spPr>
        <p:txBody>
          <a:bodyPr/>
          <a:lstStyle/>
          <a:p>
            <a:endParaRPr lang="en-GB"/>
          </a:p>
        </p:txBody>
      </p:sp>
    </p:spTree>
    <p:extLst>
      <p:ext uri="{BB962C8B-B14F-4D97-AF65-F5344CB8AC3E}">
        <p14:creationId xmlns:p14="http://schemas.microsoft.com/office/powerpoint/2010/main" val="214403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userDrawn="1"/>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userDrawn="1"/>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noFill/>
        </p:spPr>
        <p:txBody>
          <a:bodyPr/>
          <a:lstStyle>
            <a:lvl1pPr>
              <a:defRPr>
                <a:solidFill>
                  <a:schemeClr val="bg2"/>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42375524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0CEEC2E-124A-4F43-BAB2-FA91BE5909C2}"/>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0CAC459-CD5F-4270-8F31-936D75972770}"/>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8" name="Oval 17">
            <a:extLst>
              <a:ext uri="{FF2B5EF4-FFF2-40B4-BE49-F238E27FC236}">
                <a16:creationId xmlns:a16="http://schemas.microsoft.com/office/drawing/2014/main" id="{C95BE32C-A41F-A240-843B-0AD0696F6938}"/>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p:spPr>
        <p:txBody>
          <a:bodyPr/>
          <a:lstStyle/>
          <a:p>
            <a:endParaRPr lang="en-GB"/>
          </a:p>
        </p:txBody>
      </p:sp>
      <p:sp>
        <p:nvSpPr>
          <p:cNvPr id="5" name="Slide Number Placeholder 4">
            <a:extLst>
              <a:ext uri="{FF2B5EF4-FFF2-40B4-BE49-F238E27FC236}">
                <a16:creationId xmlns:a16="http://schemas.microsoft.com/office/drawing/2014/main" id="{E607CB13-19E5-4C77-B31A-083A9D11C03E}"/>
              </a:ext>
            </a:extLst>
          </p:cNvPr>
          <p:cNvSpPr>
            <a:spLocks noGrp="1"/>
          </p:cNvSpPr>
          <p:nvPr>
            <p:ph type="sldNum" sz="quarter" idx="11"/>
          </p:nvPr>
        </p:nvSpPr>
        <p:spPr>
          <a:xfrm>
            <a:off x="11264400" y="6331441"/>
            <a:ext cx="432000" cy="223200"/>
          </a:xfr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59585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BB39826C-2064-4F91-A3A3-C86CC191A0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B9DD31-4D3B-4AB0-A929-416CE8A1891B}"/>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28455652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7CD-F305-43E9-86B0-12355525B202}"/>
              </a:ext>
            </a:extLst>
          </p:cNvPr>
          <p:cNvSpPr>
            <a:spLocks noGrp="1"/>
          </p:cNvSpPr>
          <p:nvPr>
            <p:ph type="title"/>
          </p:nvPr>
        </p:nvSpPr>
        <p:spPr>
          <a:xfrm>
            <a:off x="548282" y="180000"/>
            <a:ext cx="8640000" cy="72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9C148EA7-F68C-47EF-BEC4-187C77088E8A}"/>
              </a:ext>
            </a:extLst>
          </p:cNvPr>
          <p:cNvSpPr>
            <a:spLocks noGrp="1"/>
          </p:cNvSpPr>
          <p:nvPr>
            <p:ph sz="half" idx="1"/>
          </p:nvPr>
        </p:nvSpPr>
        <p:spPr>
          <a:xfrm>
            <a:off x="548282" y="1404000"/>
            <a:ext cx="5400000" cy="4608000"/>
          </a:xfrm>
        </p:spPr>
        <p:txBody>
          <a:bodyPr/>
          <a:lstStyle>
            <a:lvl1pPr marL="288000" indent="-288000">
              <a:spcBef>
                <a:spcPts val="1200"/>
              </a:spcBef>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59AFFAC-B44A-4106-AB5E-D7FEA6836822}"/>
              </a:ext>
            </a:extLst>
          </p:cNvPr>
          <p:cNvSpPr>
            <a:spLocks noGrp="1"/>
          </p:cNvSpPr>
          <p:nvPr>
            <p:ph sz="half" idx="2"/>
          </p:nvPr>
        </p:nvSpPr>
        <p:spPr>
          <a:xfrm>
            <a:off x="6243482" y="1404000"/>
            <a:ext cx="5400000" cy="4608000"/>
          </a:xfrm>
        </p:spPr>
        <p:txBody>
          <a:bodyPr/>
          <a:lstStyle>
            <a:lvl1pPr marL="288000" indent="-288000">
              <a:spcBef>
                <a:spcPts val="1200"/>
              </a:spcBef>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24F9E53D-E52D-454C-938F-BD750C99C6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2742F-FE91-4920-B471-B84AE25750AD}"/>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639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6F4-133B-44D2-AA79-8FBAC23B1257}"/>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0525D279-184B-4E37-B15A-E9263DAE6D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2B3700-D5D0-420F-B1E0-32686E1D7793}"/>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67821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5FADB3-9D36-42DA-9911-2902163F9A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DB33BC-1427-482B-92FA-142499FF11B2}"/>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14533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8CF534C-5B06-49AE-9538-F6125E0A2656}"/>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userDrawn="1"/>
        </p:nvPicPr>
        <p:blipFill>
          <a:blip r:embed="rId10"/>
          <a:stretch>
            <a:fillRect/>
          </a:stretch>
        </p:blipFill>
        <p:spPr>
          <a:xfrm>
            <a:off x="0" y="0"/>
            <a:ext cx="12191999" cy="1141125"/>
          </a:xfrm>
          <a:prstGeom prst="rect">
            <a:avLst/>
          </a:prstGeom>
        </p:spPr>
      </p:pic>
      <p:pic>
        <p:nvPicPr>
          <p:cNvPr id="21" name="Graphic 20">
            <a:extLst>
              <a:ext uri="{FF2B5EF4-FFF2-40B4-BE49-F238E27FC236}">
                <a16:creationId xmlns:a16="http://schemas.microsoft.com/office/drawing/2014/main" id="{1A2AE35B-3713-4E04-BD23-89F85FEA045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userDrawn="1"/>
        </p:nvPicPr>
        <p:blipFill rotWithShape="1">
          <a:blip r:embed="rId13">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608000"/>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GB"/>
              <a:t>Click to edit Master text styles</a:t>
            </a:r>
          </a:p>
          <a:p>
            <a:pPr marL="288000" lvl="1"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GB"/>
              <a:t>Second level</a:t>
            </a:r>
          </a:p>
          <a:p>
            <a:pPr marL="288000" lvl="2"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GB"/>
              <a:t>Third level</a:t>
            </a:r>
          </a:p>
          <a:p>
            <a:pPr marL="288000" lvl="3"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GB"/>
              <a:t>Fourth level</a:t>
            </a:r>
          </a:p>
          <a:p>
            <a:pPr marL="288000" lvl="4"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GB"/>
              <a:t>Fifth level</a:t>
            </a:r>
          </a:p>
        </p:txBody>
      </p:sp>
      <p:sp>
        <p:nvSpPr>
          <p:cNvPr id="5" name="Footer Placeholder 4">
            <a:extLst>
              <a:ext uri="{FF2B5EF4-FFF2-40B4-BE49-F238E27FC236}">
                <a16:creationId xmlns:a16="http://schemas.microsoft.com/office/drawing/2014/main" id="{C59A56D7-EF10-4FA1-90DA-39844C4B5817}"/>
              </a:ext>
            </a:extLst>
          </p:cNvPr>
          <p:cNvSpPr>
            <a:spLocks noGrp="1"/>
          </p:cNvSpPr>
          <p:nvPr>
            <p:ph type="ftr" sz="quarter" idx="3"/>
          </p:nvPr>
        </p:nvSpPr>
        <p:spPr>
          <a:xfrm>
            <a:off x="548282" y="6303600"/>
            <a:ext cx="10512000" cy="288000"/>
          </a:xfrm>
          <a:prstGeom prst="rect">
            <a:avLst/>
          </a:prstGeom>
        </p:spPr>
        <p:txBody>
          <a:bodyPr vert="horz" lIns="0" tIns="0" rIns="0" bIns="0" rtlCol="0" anchor="b" anchorCtr="0">
            <a:noAutofit/>
          </a:bodyPr>
          <a:lstStyle>
            <a:lvl1pPr algn="l">
              <a:defRPr sz="900" spc="20" baseline="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4DFBB6F-2A7B-435B-891F-1EA962315FE8}"/>
              </a:ext>
            </a:extLst>
          </p:cNvPr>
          <p:cNvSpPr>
            <a:spLocks noGrp="1"/>
          </p:cNvSpPr>
          <p:nvPr>
            <p:ph type="sldNum" sz="quarter" idx="4"/>
          </p:nvPr>
        </p:nvSpPr>
        <p:spPr>
          <a:xfrm>
            <a:off x="11264400" y="6331998"/>
            <a:ext cx="432000" cy="222086"/>
          </a:xfrm>
          <a:prstGeom prst="rect">
            <a:avLst/>
          </a:prstGeom>
        </p:spPr>
        <p:txBody>
          <a:bodyPr vert="horz" lIns="0" tIns="0" rIns="0" bIns="0" rtlCol="0" anchor="ctr">
            <a:noAutofit/>
          </a:bodyPr>
          <a:lstStyle>
            <a:lvl1pPr algn="ctr">
              <a:defRPr sz="900" b="1">
                <a:solidFill>
                  <a:schemeClr val="bg1"/>
                </a:solidFill>
              </a:defRPr>
            </a:lvl1pPr>
          </a:lstStyle>
          <a:p>
            <a:fld id="{D38BAEAC-A895-4A01-AB9B-F6141799970D}" type="slidenum">
              <a:rPr lang="en-GB" smtClean="0"/>
              <a:pPr/>
              <a:t>‹#›</a:t>
            </a:fld>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GB"/>
              <a:t>Click to edit Master title style</a:t>
            </a:r>
          </a:p>
        </p:txBody>
      </p:sp>
      <p:sp>
        <p:nvSpPr>
          <p:cNvPr id="26" name="Oval 25">
            <a:extLst>
              <a:ext uri="{FF2B5EF4-FFF2-40B4-BE49-F238E27FC236}">
                <a16:creationId xmlns:a16="http://schemas.microsoft.com/office/drawing/2014/main" id="{E74B1F8B-EED3-42C5-95CD-0CEF1606DC1B}"/>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6398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79" r:id="rId5"/>
    <p:sldLayoutId id="2147483681" r:id="rId6"/>
    <p:sldLayoutId id="2147483683" r:id="rId7"/>
    <p:sldLayoutId id="2147483684" r:id="rId8"/>
  </p:sldLayoutIdLst>
  <p:txStyles>
    <p:titleStyle>
      <a:lvl1pPr algn="l" defTabSz="914400" rtl="0" eaLnBrk="1" latinLnBrk="0" hangingPunct="1">
        <a:lnSpc>
          <a:spcPct val="90000"/>
        </a:lnSpc>
        <a:spcBef>
          <a:spcPct val="0"/>
        </a:spcBef>
        <a:buNone/>
        <a:defRPr sz="26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6"/>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bio.libretexts.org/Bookshelves/Microbiology/Microbiology_(Boundless)/08%3A_Microbial_Evolution_Phylogeny_and_Diversity/8.08%3A_Gram-Positive_Bacteria_and_Actinobacteria/8.8C%3A_Firmicute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image" Target="../media/image23.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hyperlink" Target="https://evolution.berkeley.edu/evolution-101/the-history-of-life-looking-at-the-patterns/using-the-tree-for-classification/"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FA6BFC-0BEE-6742-B0BE-0DAAF034AFD1}"/>
              </a:ext>
            </a:extLst>
          </p:cNvPr>
          <p:cNvSpPr>
            <a:spLocks noGrp="1"/>
          </p:cNvSpPr>
          <p:nvPr>
            <p:ph type="ctrTitle"/>
          </p:nvPr>
        </p:nvSpPr>
        <p:spPr>
          <a:xfrm>
            <a:off x="648000" y="2997977"/>
            <a:ext cx="6480000" cy="1800000"/>
          </a:xfrm>
        </p:spPr>
        <p:txBody>
          <a:bodyPr rIns="0"/>
          <a:lstStyle/>
          <a:p>
            <a:r>
              <a:rPr lang="en-GB"/>
              <a:t>The role of the microbiome </a:t>
            </a:r>
            <a:br>
              <a:rPr lang="en-GB"/>
            </a:br>
            <a:r>
              <a:rPr lang="en-GB"/>
              <a:t>in asthma</a:t>
            </a:r>
          </a:p>
        </p:txBody>
      </p:sp>
      <p:sp>
        <p:nvSpPr>
          <p:cNvPr id="9" name="Footer Placeholder 8">
            <a:extLst>
              <a:ext uri="{FF2B5EF4-FFF2-40B4-BE49-F238E27FC236}">
                <a16:creationId xmlns:a16="http://schemas.microsoft.com/office/drawing/2014/main" id="{71AECA1A-01C4-7348-A6C1-7E803B11C9F9}"/>
              </a:ext>
            </a:extLst>
          </p:cNvPr>
          <p:cNvSpPr>
            <a:spLocks noGrp="1"/>
          </p:cNvSpPr>
          <p:nvPr>
            <p:ph type="ftr" sz="quarter" idx="10"/>
          </p:nvPr>
        </p:nvSpPr>
        <p:spPr>
          <a:xfrm>
            <a:off x="648000" y="6303601"/>
            <a:ext cx="10508559" cy="288000"/>
          </a:xfrm>
        </p:spPr>
        <p:txBody>
          <a:bodyPr/>
          <a:lstStyle/>
          <a:p>
            <a:r>
              <a:rPr lang="en-GB" spc="0" dirty="0"/>
              <a:t>EpiCentral has been organised and funded by AstraZeneca and Amgen. This material is intended for healthcare professionals only.</a:t>
            </a:r>
            <a:br>
              <a:rPr lang="en-GB" spc="0" dirty="0"/>
            </a:br>
            <a:r>
              <a:rPr lang="en-GB" spc="0" dirty="0"/>
              <a:t>Z4-74944 | Date of preparation: February 2026</a:t>
            </a:r>
          </a:p>
        </p:txBody>
      </p:sp>
      <p:sp>
        <p:nvSpPr>
          <p:cNvPr id="11" name="Date Placeholder 9">
            <a:extLst>
              <a:ext uri="{FF2B5EF4-FFF2-40B4-BE49-F238E27FC236}">
                <a16:creationId xmlns:a16="http://schemas.microsoft.com/office/drawing/2014/main" id="{AA8CF5B6-82C2-9449-949A-779FD2BC4571}"/>
              </a:ext>
            </a:extLst>
          </p:cNvPr>
          <p:cNvSpPr txBox="1">
            <a:spLocks/>
          </p:cNvSpPr>
          <p:nvPr/>
        </p:nvSpPr>
        <p:spPr>
          <a:xfrm>
            <a:off x="1794738" y="2569999"/>
            <a:ext cx="2743200" cy="222181"/>
          </a:xfrm>
          <a:prstGeom prst="rect">
            <a:avLst/>
          </a:prstGeom>
          <a:noFill/>
        </p:spPr>
        <p:txBody>
          <a:bodyPr lIns="0" rIns="0" anchor="ctr"/>
          <a:lstStyle>
            <a:defPPr>
              <a:defRPr lang="en-US"/>
            </a:defPPr>
            <a:lvl1pPr marL="0" algn="r" defTabSz="914400" rtl="0" eaLnBrk="1" latinLnBrk="0" hangingPunct="1">
              <a:defRPr lang="en-GB" sz="900" b="1" i="0" kern="1200" spc="20" smtClean="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b="0">
              <a:latin typeface="Calibri" panose="020F0502020204030204" pitchFamily="34" charset="0"/>
              <a:cs typeface="Calibri" panose="020F0502020204030204" pitchFamily="34" charset="0"/>
            </a:endParaRPr>
          </a:p>
        </p:txBody>
      </p:sp>
      <p:sp>
        <p:nvSpPr>
          <p:cNvPr id="6" name="Subtitle 5">
            <a:extLst>
              <a:ext uri="{FF2B5EF4-FFF2-40B4-BE49-F238E27FC236}">
                <a16:creationId xmlns:a16="http://schemas.microsoft.com/office/drawing/2014/main" id="{5E1E0E1B-7A60-7D1B-EAEE-6CCB33C92B6E}"/>
              </a:ext>
            </a:extLst>
          </p:cNvPr>
          <p:cNvSpPr>
            <a:spLocks noGrp="1"/>
          </p:cNvSpPr>
          <p:nvPr>
            <p:ph type="subTitle" idx="1"/>
          </p:nvPr>
        </p:nvSpPr>
        <p:spPr>
          <a:xfrm>
            <a:off x="648000" y="5137367"/>
            <a:ext cx="6480000" cy="612000"/>
          </a:xfrm>
        </p:spPr>
        <p:txBody>
          <a:bodyPr/>
          <a:lstStyle/>
          <a:p>
            <a:r>
              <a:rPr lang="en-GB" sz="2000" b="1"/>
              <a:t>Developed in collaboration with </a:t>
            </a:r>
            <a:br>
              <a:rPr lang="en-GB" sz="2000" b="1"/>
            </a:br>
            <a:r>
              <a:rPr lang="en-GB"/>
              <a:t>Dr Sarah Diver and </a:t>
            </a:r>
            <a:r>
              <a:rPr lang="en-GB" sz="2000" b="1"/>
              <a:t>Associate Professor Asger Sverrild</a:t>
            </a:r>
          </a:p>
          <a:p>
            <a:endParaRPr lang="en-GB"/>
          </a:p>
        </p:txBody>
      </p:sp>
    </p:spTree>
    <p:extLst>
      <p:ext uri="{BB962C8B-B14F-4D97-AF65-F5344CB8AC3E}">
        <p14:creationId xmlns:p14="http://schemas.microsoft.com/office/powerpoint/2010/main" val="229474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EE37F-5C6C-43A5-1172-F4DA55867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169DE8-0495-B560-8C0F-B72B029DF604}"/>
              </a:ext>
            </a:extLst>
          </p:cNvPr>
          <p:cNvSpPr>
            <a:spLocks noGrp="1"/>
          </p:cNvSpPr>
          <p:nvPr>
            <p:ph type="title"/>
          </p:nvPr>
        </p:nvSpPr>
        <p:spPr/>
        <p:txBody>
          <a:bodyPr/>
          <a:lstStyle/>
          <a:p>
            <a:r>
              <a:rPr lang="en-GB"/>
              <a:t>Evolution of the understanding of the airway microbiome</a:t>
            </a:r>
          </a:p>
        </p:txBody>
      </p:sp>
      <p:sp>
        <p:nvSpPr>
          <p:cNvPr id="6" name="Footer Placeholder 8">
            <a:extLst>
              <a:ext uri="{FF2B5EF4-FFF2-40B4-BE49-F238E27FC236}">
                <a16:creationId xmlns:a16="http://schemas.microsoft.com/office/drawing/2014/main" id="{11A91ECA-6B7A-C71A-6189-C7499BB6CA5B}"/>
              </a:ext>
            </a:extLst>
          </p:cNvPr>
          <p:cNvSpPr>
            <a:spLocks noGrp="1"/>
          </p:cNvSpPr>
          <p:nvPr>
            <p:ph type="ftr" sz="quarter" idx="11"/>
          </p:nvPr>
        </p:nvSpPr>
        <p:spPr>
          <a:xfrm>
            <a:off x="548282" y="6303600"/>
            <a:ext cx="10557106" cy="288000"/>
          </a:xfrm>
        </p:spPr>
        <p:txBody>
          <a:bodyPr/>
          <a:lstStyle/>
          <a:p>
            <a:pPr>
              <a:spcAft>
                <a:spcPts val="300"/>
              </a:spcAft>
            </a:pPr>
            <a:r>
              <a:rPr lang="en-GB" sz="800" spc="0" dirty="0"/>
              <a:t>1. Aho VTE, et al. </a:t>
            </a:r>
            <a:r>
              <a:rPr lang="en-GB" sz="800" i="1" spc="0" dirty="0"/>
              <a:t>World Allergy Organ J</a:t>
            </a:r>
            <a:r>
              <a:rPr lang="en-GB" sz="800" spc="0" dirty="0"/>
              <a:t>. 2015;8(1):23; 2. Huang YJ, et al. </a:t>
            </a:r>
            <a:r>
              <a:rPr lang="en-GB" sz="800" i="1" spc="0" dirty="0"/>
              <a:t>J Allergy Clin Immunol</a:t>
            </a:r>
            <a:r>
              <a:rPr lang="en-GB" sz="800" spc="0" dirty="0"/>
              <a:t>. 2015;136(4):874–84; 3. Dickson RP, et al. </a:t>
            </a:r>
            <a:r>
              <a:rPr lang="en-GB" sz="800" i="1" spc="0" dirty="0"/>
              <a:t>Am J </a:t>
            </a:r>
            <a:r>
              <a:rPr lang="en-GB" sz="800" i="1" spc="0" dirty="0" err="1"/>
              <a:t>Physiol</a:t>
            </a:r>
            <a:r>
              <a:rPr lang="en-GB" sz="800" i="1" spc="0" dirty="0"/>
              <a:t> Lung Cell Mol Physiol</a:t>
            </a:r>
            <a:r>
              <a:rPr lang="en-GB" sz="800" spc="0" dirty="0"/>
              <a:t>. 2015;309(10):L1047–L1055; 4. Faner R, et al. </a:t>
            </a:r>
            <a:r>
              <a:rPr lang="en-GB" sz="800" i="1" spc="0" dirty="0" err="1"/>
              <a:t>Eur</a:t>
            </a:r>
            <a:r>
              <a:rPr lang="en-GB" sz="800" i="1" spc="0" dirty="0"/>
              <a:t> Respir J</a:t>
            </a:r>
            <a:r>
              <a:rPr lang="en-GB" sz="800" spc="0" dirty="0"/>
              <a:t>. 2017;49(4):1602086; 5. Hilty M, et al. </a:t>
            </a:r>
            <a:r>
              <a:rPr lang="en-GB" sz="800" i="1" spc="0" dirty="0" err="1"/>
              <a:t>PLoS</a:t>
            </a:r>
            <a:r>
              <a:rPr lang="en-GB" sz="800" i="1" spc="0" dirty="0"/>
              <a:t> One</a:t>
            </a:r>
            <a:r>
              <a:rPr lang="en-GB" sz="800" spc="0" dirty="0"/>
              <a:t>. 2010;5(1):e8578; 6. </a:t>
            </a:r>
            <a:r>
              <a:rPr lang="en-GB" sz="800" spc="0" dirty="0" err="1"/>
              <a:t>Kers</a:t>
            </a:r>
            <a:r>
              <a:rPr lang="en-GB" sz="800" spc="0" dirty="0"/>
              <a:t> JG and </a:t>
            </a:r>
            <a:r>
              <a:rPr lang="en-GB" sz="800" spc="0" dirty="0" err="1"/>
              <a:t>Saccenti</a:t>
            </a:r>
            <a:r>
              <a:rPr lang="en-GB" sz="800" spc="0" dirty="0"/>
              <a:t> E. </a:t>
            </a:r>
            <a:r>
              <a:rPr lang="en-GB" sz="800" i="1" spc="0" dirty="0"/>
              <a:t>Front </a:t>
            </a:r>
            <a:r>
              <a:rPr lang="en-GB" sz="800" i="1" spc="0" dirty="0" err="1"/>
              <a:t>Microbiol</a:t>
            </a:r>
            <a:r>
              <a:rPr lang="en-GB" sz="800" spc="0" dirty="0"/>
              <a:t>. 2022;12:796025; 7. Segal LN, et al. </a:t>
            </a:r>
            <a:r>
              <a:rPr lang="en-GB" sz="800" i="1" spc="0" dirty="0"/>
              <a:t>Nat </a:t>
            </a:r>
            <a:r>
              <a:rPr lang="en-GB" sz="800" i="1" spc="0" dirty="0" err="1"/>
              <a:t>Microbiol</a:t>
            </a:r>
            <a:r>
              <a:rPr lang="en-GB" sz="800" spc="0" dirty="0"/>
              <a:t>. 2016;1:16031; 8. Chung KF. </a:t>
            </a:r>
            <a:r>
              <a:rPr lang="en-GB" sz="800" i="1" spc="0" dirty="0"/>
              <a:t>J Allergy Clin Immunol</a:t>
            </a:r>
            <a:r>
              <a:rPr lang="en-GB" sz="800" spc="0" dirty="0"/>
              <a:t>. 2017;139(4):1071–81; 9. Kim YJ and </a:t>
            </a:r>
            <a:r>
              <a:rPr lang="en-GB" sz="800" spc="0" dirty="0" err="1"/>
              <a:t>Bunyavanich</a:t>
            </a:r>
            <a:r>
              <a:rPr lang="en-GB" sz="800" spc="0" dirty="0"/>
              <a:t> S. </a:t>
            </a:r>
            <a:r>
              <a:rPr lang="en-GB" sz="800" i="1" spc="0" dirty="0"/>
              <a:t>J Clin Invest</a:t>
            </a:r>
            <a:r>
              <a:rPr lang="en-GB" sz="800" spc="0" dirty="0"/>
              <a:t>. 2025;135(4):e1843167; 10. </a:t>
            </a:r>
            <a:r>
              <a:rPr lang="en-GB" sz="800" spc="0" dirty="0" err="1"/>
              <a:t>Lefaudeux</a:t>
            </a:r>
            <a:r>
              <a:rPr lang="en-GB" sz="800" spc="0" dirty="0"/>
              <a:t> D, et al. </a:t>
            </a:r>
            <a:r>
              <a:rPr lang="en-GB" sz="800" i="1" spc="0" dirty="0"/>
              <a:t>J Allergy Clin Immunol</a:t>
            </a:r>
            <a:r>
              <a:rPr lang="en-GB" sz="800" spc="0" dirty="0"/>
              <a:t>. 2017;139(6):1797–807; 11. </a:t>
            </a:r>
            <a:r>
              <a:rPr lang="en-GB" sz="800" spc="0" dirty="0" err="1"/>
              <a:t>Versi</a:t>
            </a:r>
            <a:r>
              <a:rPr lang="en-GB" sz="800" spc="0" dirty="0"/>
              <a:t> A, et al. </a:t>
            </a:r>
            <a:r>
              <a:rPr lang="en-GB" sz="800" i="1" spc="0" dirty="0"/>
              <a:t>Clin </a:t>
            </a:r>
            <a:r>
              <a:rPr lang="en-GB" sz="800" i="1" spc="0" dirty="0" err="1"/>
              <a:t>Transl</a:t>
            </a:r>
            <a:r>
              <a:rPr lang="en-GB" sz="800" i="1" spc="0" dirty="0"/>
              <a:t> Med</a:t>
            </a:r>
            <a:r>
              <a:rPr lang="en-GB" sz="800" spc="0" dirty="0"/>
              <a:t>. 2024;14(9):e70007; 12. </a:t>
            </a:r>
            <a:r>
              <a:rPr lang="en-GB" sz="800" spc="0" dirty="0" err="1"/>
              <a:t>Enaud</a:t>
            </a:r>
            <a:r>
              <a:rPr lang="en-GB" sz="800" spc="0" dirty="0"/>
              <a:t> R, et al. </a:t>
            </a:r>
            <a:r>
              <a:rPr lang="en-GB" sz="800" i="1" spc="0" dirty="0"/>
              <a:t>Front Cell Infect </a:t>
            </a:r>
            <a:r>
              <a:rPr lang="en-GB" sz="800" i="1" spc="0" dirty="0" err="1"/>
              <a:t>Microbiol</a:t>
            </a:r>
            <a:r>
              <a:rPr lang="en-GB" sz="800" spc="0" dirty="0"/>
              <a:t>. 2020;10:9; 13. Singh S, et al. </a:t>
            </a:r>
            <a:r>
              <a:rPr lang="en-GB" sz="800" i="1" spc="0" dirty="0"/>
              <a:t>Mucosal Immunol</a:t>
            </a:r>
            <a:r>
              <a:rPr lang="en-GB" sz="800" spc="0" dirty="0"/>
              <a:t>. 2022;15(5):837–45; 14. Thorsen J, et al.  </a:t>
            </a:r>
            <a:r>
              <a:rPr lang="en-GB" sz="800" i="1" spc="0" dirty="0"/>
              <a:t>Am J Respir Crit Care Med</a:t>
            </a:r>
            <a:r>
              <a:rPr lang="en-GB" sz="800" spc="0" dirty="0"/>
              <a:t>. 2021;204(2):149–58; 15. Balan D, et al. </a:t>
            </a:r>
            <a:r>
              <a:rPr lang="en-GB" sz="800" i="1" spc="0" dirty="0"/>
              <a:t>Allergy Asthma Clin Immunol</a:t>
            </a:r>
            <a:r>
              <a:rPr lang="en-GB" sz="800" spc="0" dirty="0"/>
              <a:t>. 2024;20(1):60; 16. Gibson PG, et al. </a:t>
            </a:r>
            <a:r>
              <a:rPr lang="en-GB" sz="800" i="1" spc="0" dirty="0"/>
              <a:t>Lancet</a:t>
            </a:r>
            <a:r>
              <a:rPr lang="en-GB" sz="800" spc="0" dirty="0"/>
              <a:t>. 2017;390(10095):659–68; 17. Li W, et al. </a:t>
            </a:r>
            <a:r>
              <a:rPr lang="en-GB" sz="800" i="1" spc="0" dirty="0"/>
              <a:t>Front Immunol</a:t>
            </a:r>
            <a:r>
              <a:rPr lang="en-GB" sz="800" spc="0" dirty="0"/>
              <a:t>. 2025;16:1675124; 18. Perez-Garcia J, et al. </a:t>
            </a:r>
            <a:r>
              <a:rPr lang="en-GB" sz="800" i="1" spc="0" dirty="0"/>
              <a:t>J Allergy Clin Immunol</a:t>
            </a:r>
            <a:r>
              <a:rPr lang="en-GB" sz="800" spc="0" dirty="0"/>
              <a:t>. 2023;151(3):706–15. </a:t>
            </a:r>
            <a:br>
              <a:rPr lang="en-GB" sz="800" spc="0" dirty="0"/>
            </a:br>
            <a:r>
              <a:rPr lang="en-GB" sz="800" spc="0" dirty="0"/>
              <a:t>Z4-74944 | Date of preparation: February 2026</a:t>
            </a:r>
            <a:endParaRPr lang="en-GB" sz="800" spc="0" dirty="0">
              <a:ea typeface="Calibri"/>
              <a:cs typeface="Calibri"/>
            </a:endParaRPr>
          </a:p>
        </p:txBody>
      </p:sp>
      <p:sp>
        <p:nvSpPr>
          <p:cNvPr id="7" name="Slide Number Placeholder 1">
            <a:extLst>
              <a:ext uri="{FF2B5EF4-FFF2-40B4-BE49-F238E27FC236}">
                <a16:creationId xmlns:a16="http://schemas.microsoft.com/office/drawing/2014/main" id="{CE62F452-6555-51EC-C0B3-D0B94CFB55ED}"/>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10</a:t>
            </a:fld>
            <a:endParaRPr lang="en-GB"/>
          </a:p>
        </p:txBody>
      </p:sp>
      <p:sp>
        <p:nvSpPr>
          <p:cNvPr id="3" name="TextBox 2">
            <a:extLst>
              <a:ext uri="{FF2B5EF4-FFF2-40B4-BE49-F238E27FC236}">
                <a16:creationId xmlns:a16="http://schemas.microsoft.com/office/drawing/2014/main" id="{FED273BE-A261-8B5A-2C3A-762CD545EB26}"/>
              </a:ext>
            </a:extLst>
          </p:cNvPr>
          <p:cNvSpPr txBox="1"/>
          <p:nvPr/>
        </p:nvSpPr>
        <p:spPr>
          <a:xfrm>
            <a:off x="0" y="1332075"/>
            <a:ext cx="11696400" cy="923330"/>
          </a:xfrm>
          <a:custGeom>
            <a:avLst/>
            <a:gdLst>
              <a:gd name="connsiteX0" fmla="*/ 0 w 11696400"/>
              <a:gd name="connsiteY0" fmla="*/ 170263 h 1021556"/>
              <a:gd name="connsiteX1" fmla="*/ 170263 w 11696400"/>
              <a:gd name="connsiteY1" fmla="*/ 0 h 1021556"/>
              <a:gd name="connsiteX2" fmla="*/ 11526137 w 11696400"/>
              <a:gd name="connsiteY2" fmla="*/ 0 h 1021556"/>
              <a:gd name="connsiteX3" fmla="*/ 11696400 w 11696400"/>
              <a:gd name="connsiteY3" fmla="*/ 170263 h 1021556"/>
              <a:gd name="connsiteX4" fmla="*/ 11696400 w 11696400"/>
              <a:gd name="connsiteY4" fmla="*/ 851293 h 1021556"/>
              <a:gd name="connsiteX5" fmla="*/ 11526137 w 11696400"/>
              <a:gd name="connsiteY5" fmla="*/ 1021556 h 1021556"/>
              <a:gd name="connsiteX6" fmla="*/ 170263 w 11696400"/>
              <a:gd name="connsiteY6" fmla="*/ 1021556 h 1021556"/>
              <a:gd name="connsiteX7" fmla="*/ 0 w 11696400"/>
              <a:gd name="connsiteY7" fmla="*/ 851293 h 1021556"/>
              <a:gd name="connsiteX8" fmla="*/ 0 w 11696400"/>
              <a:gd name="connsiteY8" fmla="*/ 170263 h 1021556"/>
              <a:gd name="connsiteX0" fmla="*/ 0 w 11696400"/>
              <a:gd name="connsiteY0" fmla="*/ 851293 h 1021556"/>
              <a:gd name="connsiteX1" fmla="*/ 170263 w 11696400"/>
              <a:gd name="connsiteY1" fmla="*/ 0 h 1021556"/>
              <a:gd name="connsiteX2" fmla="*/ 11526137 w 11696400"/>
              <a:gd name="connsiteY2" fmla="*/ 0 h 1021556"/>
              <a:gd name="connsiteX3" fmla="*/ 11696400 w 11696400"/>
              <a:gd name="connsiteY3" fmla="*/ 170263 h 1021556"/>
              <a:gd name="connsiteX4" fmla="*/ 11696400 w 11696400"/>
              <a:gd name="connsiteY4" fmla="*/ 851293 h 1021556"/>
              <a:gd name="connsiteX5" fmla="*/ 11526137 w 11696400"/>
              <a:gd name="connsiteY5" fmla="*/ 1021556 h 1021556"/>
              <a:gd name="connsiteX6" fmla="*/ 170263 w 11696400"/>
              <a:gd name="connsiteY6" fmla="*/ 1021556 h 1021556"/>
              <a:gd name="connsiteX7" fmla="*/ 0 w 11696400"/>
              <a:gd name="connsiteY7" fmla="*/ 851293 h 1021556"/>
              <a:gd name="connsiteX0" fmla="*/ 1419484 w 12945621"/>
              <a:gd name="connsiteY0" fmla="*/ 1021556 h 1021556"/>
              <a:gd name="connsiteX1" fmla="*/ 1419484 w 12945621"/>
              <a:gd name="connsiteY1" fmla="*/ 0 h 1021556"/>
              <a:gd name="connsiteX2" fmla="*/ 12775358 w 12945621"/>
              <a:gd name="connsiteY2" fmla="*/ 0 h 1021556"/>
              <a:gd name="connsiteX3" fmla="*/ 12945621 w 12945621"/>
              <a:gd name="connsiteY3" fmla="*/ 170263 h 1021556"/>
              <a:gd name="connsiteX4" fmla="*/ 12945621 w 12945621"/>
              <a:gd name="connsiteY4" fmla="*/ 851293 h 1021556"/>
              <a:gd name="connsiteX5" fmla="*/ 12775358 w 12945621"/>
              <a:gd name="connsiteY5" fmla="*/ 1021556 h 1021556"/>
              <a:gd name="connsiteX6" fmla="*/ 1419484 w 12945621"/>
              <a:gd name="connsiteY6" fmla="*/ 1021556 h 1021556"/>
              <a:gd name="connsiteX0" fmla="*/ 841176 w 12367313"/>
              <a:gd name="connsiteY0" fmla="*/ 1021556 h 1021556"/>
              <a:gd name="connsiteX1" fmla="*/ 841176 w 12367313"/>
              <a:gd name="connsiteY1" fmla="*/ 0 h 1021556"/>
              <a:gd name="connsiteX2" fmla="*/ 12197050 w 12367313"/>
              <a:gd name="connsiteY2" fmla="*/ 0 h 1021556"/>
              <a:gd name="connsiteX3" fmla="*/ 12367313 w 12367313"/>
              <a:gd name="connsiteY3" fmla="*/ 170263 h 1021556"/>
              <a:gd name="connsiteX4" fmla="*/ 12367313 w 12367313"/>
              <a:gd name="connsiteY4" fmla="*/ 851293 h 1021556"/>
              <a:gd name="connsiteX5" fmla="*/ 12197050 w 12367313"/>
              <a:gd name="connsiteY5" fmla="*/ 1021556 h 1021556"/>
              <a:gd name="connsiteX6" fmla="*/ 841176 w 12367313"/>
              <a:gd name="connsiteY6" fmla="*/ 1021556 h 1021556"/>
              <a:gd name="connsiteX0" fmla="*/ 0 w 11526137"/>
              <a:gd name="connsiteY0" fmla="*/ 1021556 h 1021556"/>
              <a:gd name="connsiteX1" fmla="*/ 0 w 11526137"/>
              <a:gd name="connsiteY1" fmla="*/ 0 h 1021556"/>
              <a:gd name="connsiteX2" fmla="*/ 11355874 w 11526137"/>
              <a:gd name="connsiteY2" fmla="*/ 0 h 1021556"/>
              <a:gd name="connsiteX3" fmla="*/ 11526137 w 11526137"/>
              <a:gd name="connsiteY3" fmla="*/ 170263 h 1021556"/>
              <a:gd name="connsiteX4" fmla="*/ 11526137 w 11526137"/>
              <a:gd name="connsiteY4" fmla="*/ 851293 h 1021556"/>
              <a:gd name="connsiteX5" fmla="*/ 11355874 w 11526137"/>
              <a:gd name="connsiteY5" fmla="*/ 1021556 h 1021556"/>
              <a:gd name="connsiteX6" fmla="*/ 0 w 11526137"/>
              <a:gd name="connsiteY6" fmla="*/ 1021556 h 102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26137" h="1021556">
                <a:moveTo>
                  <a:pt x="0" y="1021556"/>
                </a:moveTo>
                <a:lnTo>
                  <a:pt x="0" y="0"/>
                </a:lnTo>
                <a:lnTo>
                  <a:pt x="11355874" y="0"/>
                </a:lnTo>
                <a:cubicBezTo>
                  <a:pt x="11449908" y="0"/>
                  <a:pt x="11526137" y="76229"/>
                  <a:pt x="11526137" y="170263"/>
                </a:cubicBezTo>
                <a:lnTo>
                  <a:pt x="11526137" y="851293"/>
                </a:lnTo>
                <a:cubicBezTo>
                  <a:pt x="11526137" y="945327"/>
                  <a:pt x="11449908" y="1021556"/>
                  <a:pt x="11355874" y="1021556"/>
                </a:cubicBezTo>
                <a:lnTo>
                  <a:pt x="0" y="1021556"/>
                </a:lnTo>
                <a:close/>
              </a:path>
            </a:pathLst>
          </a:custGeom>
          <a:solidFill>
            <a:schemeClr val="accent2">
              <a:alpha val="20000"/>
            </a:schemeClr>
          </a:solidFill>
        </p:spPr>
        <p:txBody>
          <a:bodyPr wrap="square" lIns="540000" rtlCol="0">
            <a:spAutoFit/>
          </a:bodyPr>
          <a:lstStyle/>
          <a:p>
            <a:r>
              <a:rPr lang="en-GB"/>
              <a:t>Our understanding of the airway microbiome has evolved dramatically over the past two decades. Once thought to be sterile, the lungs are now recognised as dynamic ecosystems hosting diverse microbial communities that influence immune homeostasis and respiratory disease</a:t>
            </a:r>
            <a:r>
              <a:rPr lang="en-GB" baseline="30000"/>
              <a:t>1</a:t>
            </a:r>
            <a:r>
              <a:rPr lang="en-GB" baseline="30000">
                <a:cs typeface="Arial" panose="020B0604020202020204" pitchFamily="34" charset="0"/>
              </a:rPr>
              <a:t>–3</a:t>
            </a:r>
            <a:endParaRPr lang="en-GB"/>
          </a:p>
        </p:txBody>
      </p:sp>
      <p:grpSp>
        <p:nvGrpSpPr>
          <p:cNvPr id="4" name="Group 3">
            <a:extLst>
              <a:ext uri="{FF2B5EF4-FFF2-40B4-BE49-F238E27FC236}">
                <a16:creationId xmlns:a16="http://schemas.microsoft.com/office/drawing/2014/main" id="{B9D4E28F-4623-0E21-7AD0-08F9940742A7}"/>
              </a:ext>
            </a:extLst>
          </p:cNvPr>
          <p:cNvGrpSpPr/>
          <p:nvPr/>
        </p:nvGrpSpPr>
        <p:grpSpPr>
          <a:xfrm>
            <a:off x="-1" y="2479902"/>
            <a:ext cx="12225065" cy="2432734"/>
            <a:chOff x="-1" y="2305244"/>
            <a:chExt cx="12225065" cy="2432734"/>
          </a:xfrm>
        </p:grpSpPr>
        <p:sp>
          <p:nvSpPr>
            <p:cNvPr id="5" name="Right Brace 4">
              <a:extLst>
                <a:ext uri="{FF2B5EF4-FFF2-40B4-BE49-F238E27FC236}">
                  <a16:creationId xmlns:a16="http://schemas.microsoft.com/office/drawing/2014/main" id="{85B3FC17-0F11-CC0F-1934-25950F138ACE}"/>
                </a:ext>
              </a:extLst>
            </p:cNvPr>
            <p:cNvSpPr/>
            <p:nvPr/>
          </p:nvSpPr>
          <p:spPr>
            <a:xfrm rot="5400000">
              <a:off x="3837945" y="2617534"/>
              <a:ext cx="201600" cy="3348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3CC7D11D-FF99-BE94-6769-EDBEF7C47816}"/>
                </a:ext>
              </a:extLst>
            </p:cNvPr>
            <p:cNvSpPr txBox="1"/>
            <p:nvPr/>
          </p:nvSpPr>
          <p:spPr>
            <a:xfrm>
              <a:off x="2372021" y="4399424"/>
              <a:ext cx="3133449" cy="338554"/>
            </a:xfrm>
            <a:prstGeom prst="rect">
              <a:avLst/>
            </a:prstGeom>
            <a:noFill/>
          </p:spPr>
          <p:txBody>
            <a:bodyPr wrap="square" rtlCol="0">
              <a:spAutoFit/>
            </a:bodyPr>
            <a:lstStyle/>
            <a:p>
              <a:pPr algn="ctr"/>
              <a:r>
                <a:rPr lang="en-GB" sz="1600" b="1"/>
                <a:t>Discovery of the lung microbiota</a:t>
              </a:r>
              <a:r>
                <a:rPr lang="en-GB" sz="1600" b="1" baseline="30000"/>
                <a:t>5</a:t>
              </a:r>
            </a:p>
          </p:txBody>
        </p:sp>
        <p:sp>
          <p:nvSpPr>
            <p:cNvPr id="10" name="Right Brace 9">
              <a:extLst>
                <a:ext uri="{FF2B5EF4-FFF2-40B4-BE49-F238E27FC236}">
                  <a16:creationId xmlns:a16="http://schemas.microsoft.com/office/drawing/2014/main" id="{39A6C1D3-6F9B-2270-38C1-E45CA6A4A558}"/>
                </a:ext>
              </a:extLst>
            </p:cNvPr>
            <p:cNvSpPr/>
            <p:nvPr/>
          </p:nvSpPr>
          <p:spPr>
            <a:xfrm rot="16200000">
              <a:off x="6331150" y="1931854"/>
              <a:ext cx="201600" cy="162217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F01E4913-F7D6-ACF0-629B-04BB350DB380}"/>
                </a:ext>
              </a:extLst>
            </p:cNvPr>
            <p:cNvSpPr txBox="1"/>
            <p:nvPr/>
          </p:nvSpPr>
          <p:spPr>
            <a:xfrm>
              <a:off x="4822684" y="2305244"/>
              <a:ext cx="3218532" cy="338554"/>
            </a:xfrm>
            <a:prstGeom prst="rect">
              <a:avLst/>
            </a:prstGeom>
            <a:noFill/>
          </p:spPr>
          <p:txBody>
            <a:bodyPr wrap="square" rtlCol="0">
              <a:spAutoFit/>
            </a:bodyPr>
            <a:lstStyle/>
            <a:p>
              <a:pPr algn="ctr"/>
              <a:r>
                <a:rPr lang="en-GB" sz="1600" b="1"/>
                <a:t>Microbiota in health and disease</a:t>
              </a:r>
              <a:r>
                <a:rPr lang="en-GB" sz="1600" b="1" baseline="30000"/>
                <a:t>2,6,7</a:t>
              </a:r>
            </a:p>
          </p:txBody>
        </p:sp>
        <p:sp>
          <p:nvSpPr>
            <p:cNvPr id="12" name="Right Brace 11">
              <a:extLst>
                <a:ext uri="{FF2B5EF4-FFF2-40B4-BE49-F238E27FC236}">
                  <a16:creationId xmlns:a16="http://schemas.microsoft.com/office/drawing/2014/main" id="{7FBED0D4-EB4D-6B84-77F7-9ACDCEABE355}"/>
                </a:ext>
              </a:extLst>
            </p:cNvPr>
            <p:cNvSpPr/>
            <p:nvPr/>
          </p:nvSpPr>
          <p:spPr>
            <a:xfrm rot="5400000">
              <a:off x="8001566" y="3432205"/>
              <a:ext cx="201600" cy="171865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24A41191-5E6A-E878-1B2E-D55AFE9ABA5B}"/>
                </a:ext>
              </a:extLst>
            </p:cNvPr>
            <p:cNvSpPr txBox="1"/>
            <p:nvPr/>
          </p:nvSpPr>
          <p:spPr>
            <a:xfrm>
              <a:off x="6620470" y="4399424"/>
              <a:ext cx="2981786" cy="338554"/>
            </a:xfrm>
            <a:prstGeom prst="rect">
              <a:avLst/>
            </a:prstGeom>
            <a:noFill/>
          </p:spPr>
          <p:txBody>
            <a:bodyPr wrap="square" rtlCol="0">
              <a:spAutoFit/>
            </a:bodyPr>
            <a:lstStyle/>
            <a:p>
              <a:pPr algn="ctr"/>
              <a:r>
                <a:rPr lang="en-GB" sz="1600" b="1"/>
                <a:t>From composition to function</a:t>
              </a:r>
              <a:r>
                <a:rPr lang="en-GB" sz="1600" b="1" baseline="30000"/>
                <a:t>7</a:t>
              </a:r>
              <a:r>
                <a:rPr lang="en-GB" sz="1600" b="1" baseline="30000">
                  <a:cs typeface="Arial" panose="020B0604020202020204" pitchFamily="34" charset="0"/>
                </a:rPr>
                <a:t>–11</a:t>
              </a:r>
              <a:endParaRPr lang="en-GB" sz="1600"/>
            </a:p>
          </p:txBody>
        </p:sp>
        <p:sp>
          <p:nvSpPr>
            <p:cNvPr id="15" name="Right Brace 14">
              <a:extLst>
                <a:ext uri="{FF2B5EF4-FFF2-40B4-BE49-F238E27FC236}">
                  <a16:creationId xmlns:a16="http://schemas.microsoft.com/office/drawing/2014/main" id="{9E979832-4E14-E581-FAEE-0CF66A4D99F3}"/>
                </a:ext>
              </a:extLst>
            </p:cNvPr>
            <p:cNvSpPr/>
            <p:nvPr/>
          </p:nvSpPr>
          <p:spPr>
            <a:xfrm rot="16200000">
              <a:off x="9677082" y="1909622"/>
              <a:ext cx="201282" cy="166695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9E14CFD2-717A-DBCF-C032-D901988F3865}"/>
                </a:ext>
              </a:extLst>
            </p:cNvPr>
            <p:cNvSpPr txBox="1"/>
            <p:nvPr/>
          </p:nvSpPr>
          <p:spPr>
            <a:xfrm>
              <a:off x="8162575" y="2305244"/>
              <a:ext cx="4062489" cy="338554"/>
            </a:xfrm>
            <a:prstGeom prst="rect">
              <a:avLst/>
            </a:prstGeom>
            <a:noFill/>
          </p:spPr>
          <p:txBody>
            <a:bodyPr wrap="square" rtlCol="0">
              <a:spAutoFit/>
            </a:bodyPr>
            <a:lstStyle/>
            <a:p>
              <a:pPr algn="ctr"/>
              <a:r>
                <a:rPr lang="de-DE" sz="1600" b="1"/>
                <a:t>Gut–lung axis and multi-omics integration</a:t>
              </a:r>
              <a:r>
                <a:rPr lang="de-DE" sz="1600" b="1" baseline="30000"/>
                <a:t>12</a:t>
              </a:r>
              <a:r>
                <a:rPr lang="en-GB" sz="1600" b="1" baseline="30000">
                  <a:cs typeface="Arial" panose="020B0604020202020204" pitchFamily="34" charset="0"/>
                </a:rPr>
                <a:t>–16</a:t>
              </a:r>
              <a:endParaRPr lang="en-GB" sz="1600" b="1" baseline="30000"/>
            </a:p>
          </p:txBody>
        </p:sp>
        <p:sp>
          <p:nvSpPr>
            <p:cNvPr id="19" name="Right Brace 18">
              <a:extLst>
                <a:ext uri="{FF2B5EF4-FFF2-40B4-BE49-F238E27FC236}">
                  <a16:creationId xmlns:a16="http://schemas.microsoft.com/office/drawing/2014/main" id="{A5DDDD3A-F965-4CE2-A6EE-34533F657C55}"/>
                </a:ext>
              </a:extLst>
            </p:cNvPr>
            <p:cNvSpPr/>
            <p:nvPr/>
          </p:nvSpPr>
          <p:spPr>
            <a:xfrm rot="5400000">
              <a:off x="11300799" y="3501676"/>
              <a:ext cx="201600" cy="158080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2EC5EDE1-A016-DC99-A27B-B020A03A2D96}"/>
                </a:ext>
              </a:extLst>
            </p:cNvPr>
            <p:cNvSpPr txBox="1"/>
            <p:nvPr/>
          </p:nvSpPr>
          <p:spPr>
            <a:xfrm>
              <a:off x="9979076" y="4399424"/>
              <a:ext cx="2245988" cy="338554"/>
            </a:xfrm>
            <a:prstGeom prst="rect">
              <a:avLst/>
            </a:prstGeom>
            <a:noFill/>
          </p:spPr>
          <p:txBody>
            <a:bodyPr wrap="square" rtlCol="0">
              <a:spAutoFit/>
            </a:bodyPr>
            <a:lstStyle/>
            <a:p>
              <a:pPr algn="ctr"/>
              <a:r>
                <a:rPr lang="en-GB" sz="1600" b="1"/>
                <a:t>Future directions</a:t>
              </a:r>
              <a:r>
                <a:rPr lang="en-GB" sz="1600" b="1" baseline="30000"/>
                <a:t>9,17,18</a:t>
              </a:r>
              <a:endParaRPr lang="en-GB" sz="1200" baseline="30000"/>
            </a:p>
          </p:txBody>
        </p:sp>
        <p:sp>
          <p:nvSpPr>
            <p:cNvPr id="31" name="Right Brace 30">
              <a:extLst>
                <a:ext uri="{FF2B5EF4-FFF2-40B4-BE49-F238E27FC236}">
                  <a16:creationId xmlns:a16="http://schemas.microsoft.com/office/drawing/2014/main" id="{A7EA0D22-6FF3-20DE-A022-AD07F93FE41F}"/>
                </a:ext>
              </a:extLst>
            </p:cNvPr>
            <p:cNvSpPr/>
            <p:nvPr/>
          </p:nvSpPr>
          <p:spPr>
            <a:xfrm rot="16200000">
              <a:off x="1030368" y="1611773"/>
              <a:ext cx="201600" cy="226233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a:extLst>
                <a:ext uri="{FF2B5EF4-FFF2-40B4-BE49-F238E27FC236}">
                  <a16:creationId xmlns:a16="http://schemas.microsoft.com/office/drawing/2014/main" id="{B72C4C8F-8431-EEF7-8580-A7056BD9DD1F}"/>
                </a:ext>
              </a:extLst>
            </p:cNvPr>
            <p:cNvSpPr txBox="1"/>
            <p:nvPr/>
          </p:nvSpPr>
          <p:spPr>
            <a:xfrm>
              <a:off x="36609" y="2305244"/>
              <a:ext cx="2458397" cy="338554"/>
            </a:xfrm>
            <a:prstGeom prst="rect">
              <a:avLst/>
            </a:prstGeom>
            <a:noFill/>
          </p:spPr>
          <p:txBody>
            <a:bodyPr wrap="square" rtlCol="0">
              <a:spAutoFit/>
            </a:bodyPr>
            <a:lstStyle/>
            <a:p>
              <a:pPr algn="ctr"/>
              <a:r>
                <a:rPr lang="en-GB" sz="1600" b="1"/>
                <a:t>‘Sterile lung’ paradigm</a:t>
              </a:r>
              <a:r>
                <a:rPr lang="en-GB" sz="1600" b="1" baseline="30000"/>
                <a:t>1,4</a:t>
              </a:r>
            </a:p>
          </p:txBody>
        </p:sp>
        <p:sp>
          <p:nvSpPr>
            <p:cNvPr id="45" name="Rectangle 44">
              <a:extLst>
                <a:ext uri="{FF2B5EF4-FFF2-40B4-BE49-F238E27FC236}">
                  <a16:creationId xmlns:a16="http://schemas.microsoft.com/office/drawing/2014/main" id="{590038BC-3D76-2883-8BEE-5BFB1452C922}"/>
                </a:ext>
              </a:extLst>
            </p:cNvPr>
            <p:cNvSpPr/>
            <p:nvPr/>
          </p:nvSpPr>
          <p:spPr>
            <a:xfrm>
              <a:off x="2262335" y="2853984"/>
              <a:ext cx="3348000" cy="13602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72B6C065-417B-1D8F-5B67-072229C319A6}"/>
                </a:ext>
              </a:extLst>
            </p:cNvPr>
            <p:cNvSpPr/>
            <p:nvPr/>
          </p:nvSpPr>
          <p:spPr>
            <a:xfrm>
              <a:off x="-1" y="2853984"/>
              <a:ext cx="2262335" cy="136022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0A95B560-C825-9BE3-6088-F4DCFAF417F3}"/>
                </a:ext>
              </a:extLst>
            </p:cNvPr>
            <p:cNvSpPr/>
            <p:nvPr/>
          </p:nvSpPr>
          <p:spPr>
            <a:xfrm>
              <a:off x="5610334" y="2853984"/>
              <a:ext cx="1675973" cy="13602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4D145E9F-7DBF-5FCA-B1D8-B1BEB750FF6C}"/>
                </a:ext>
              </a:extLst>
            </p:cNvPr>
            <p:cNvSpPr/>
            <p:nvPr/>
          </p:nvSpPr>
          <p:spPr>
            <a:xfrm>
              <a:off x="7232506" y="2853984"/>
              <a:ext cx="1729188" cy="1360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0F31762B-8525-80AB-D995-95A6E198256D}"/>
                </a:ext>
              </a:extLst>
            </p:cNvPr>
            <p:cNvSpPr/>
            <p:nvPr/>
          </p:nvSpPr>
          <p:spPr>
            <a:xfrm>
              <a:off x="8944244" y="2853984"/>
              <a:ext cx="1675973" cy="13602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ABACCAB2-79BB-042A-5488-570E7463384F}"/>
                </a:ext>
              </a:extLst>
            </p:cNvPr>
            <p:cNvSpPr/>
            <p:nvPr/>
          </p:nvSpPr>
          <p:spPr>
            <a:xfrm>
              <a:off x="10611198" y="2853984"/>
              <a:ext cx="1580801" cy="136022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Arrow: Right 50">
              <a:extLst>
                <a:ext uri="{FF2B5EF4-FFF2-40B4-BE49-F238E27FC236}">
                  <a16:creationId xmlns:a16="http://schemas.microsoft.com/office/drawing/2014/main" id="{3DEC2242-E778-E4D0-C964-F604F6CB7229}"/>
                </a:ext>
              </a:extLst>
            </p:cNvPr>
            <p:cNvSpPr/>
            <p:nvPr/>
          </p:nvSpPr>
          <p:spPr>
            <a:xfrm>
              <a:off x="10224156" y="3285300"/>
              <a:ext cx="1944041" cy="49758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A46442B8-28F1-06E7-AB4E-BF388CD9FCB6}"/>
                </a:ext>
              </a:extLst>
            </p:cNvPr>
            <p:cNvSpPr/>
            <p:nvPr/>
          </p:nvSpPr>
          <p:spPr>
            <a:xfrm>
              <a:off x="1" y="3403289"/>
              <a:ext cx="2052000" cy="2616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644E929-5B9B-1564-6684-D6657EFBDC8B}"/>
                </a:ext>
              </a:extLst>
            </p:cNvPr>
            <p:cNvSpPr/>
            <p:nvPr/>
          </p:nvSpPr>
          <p:spPr>
            <a:xfrm>
              <a:off x="2028000" y="3403289"/>
              <a:ext cx="3232849"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6367619D-C62D-91D2-5846-C38E521C56E2}"/>
                </a:ext>
              </a:extLst>
            </p:cNvPr>
            <p:cNvSpPr/>
            <p:nvPr/>
          </p:nvSpPr>
          <p:spPr>
            <a:xfrm>
              <a:off x="5950246" y="3403289"/>
              <a:ext cx="1348503" cy="2616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18AD3E8A-F32E-6132-2CDF-5F11A96D6D5C}"/>
                </a:ext>
              </a:extLst>
            </p:cNvPr>
            <p:cNvSpPr/>
            <p:nvPr/>
          </p:nvSpPr>
          <p:spPr>
            <a:xfrm>
              <a:off x="7499555" y="3403289"/>
              <a:ext cx="1444689" cy="261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72AE16BF-2865-9CD4-B467-DE289D078E6D}"/>
                </a:ext>
              </a:extLst>
            </p:cNvPr>
            <p:cNvSpPr/>
            <p:nvPr/>
          </p:nvSpPr>
          <p:spPr>
            <a:xfrm>
              <a:off x="9214674" y="3403289"/>
              <a:ext cx="1444689" cy="2616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C377878A-C561-BADC-93AA-EA21E1B99B88}"/>
                </a:ext>
              </a:extLst>
            </p:cNvPr>
            <p:cNvSpPr/>
            <p:nvPr/>
          </p:nvSpPr>
          <p:spPr>
            <a:xfrm>
              <a:off x="428982" y="3084094"/>
              <a:ext cx="900000" cy="900000"/>
            </a:xfrm>
            <a:prstGeom prst="ellipse">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Pre-2000s</a:t>
              </a:r>
            </a:p>
          </p:txBody>
        </p:sp>
        <p:sp>
          <p:nvSpPr>
            <p:cNvPr id="58" name="Oval 57">
              <a:extLst>
                <a:ext uri="{FF2B5EF4-FFF2-40B4-BE49-F238E27FC236}">
                  <a16:creationId xmlns:a16="http://schemas.microsoft.com/office/drawing/2014/main" id="{843B2260-A0CD-0BDE-BD2D-E6550F94014A}"/>
                </a:ext>
              </a:extLst>
            </p:cNvPr>
            <p:cNvSpPr/>
            <p:nvPr/>
          </p:nvSpPr>
          <p:spPr>
            <a:xfrm>
              <a:off x="10152442" y="3084094"/>
              <a:ext cx="900000" cy="900000"/>
            </a:xfrm>
            <a:prstGeom prst="ellipse">
              <a:avLst/>
            </a:prstGeom>
            <a:solidFill>
              <a:schemeClr val="bg1">
                <a:lumMod val="95000"/>
              </a:schemeClr>
            </a:solidFill>
            <a:ln w="38100">
              <a:gradFill>
                <a:gsLst>
                  <a:gs pos="0">
                    <a:schemeClr val="bg2"/>
                  </a:gs>
                  <a:gs pos="100000">
                    <a:schemeClr val="tx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a:solidFill>
                    <a:schemeClr val="tx1"/>
                  </a:solidFill>
                </a:rPr>
                <a:t>Present</a:t>
              </a:r>
              <a:endParaRPr lang="en-GB" sz="1100">
                <a:solidFill>
                  <a:schemeClr val="tx1"/>
                </a:solidFill>
              </a:endParaRPr>
            </a:p>
          </p:txBody>
        </p:sp>
        <p:sp>
          <p:nvSpPr>
            <p:cNvPr id="59" name="Oval 58">
              <a:extLst>
                <a:ext uri="{FF2B5EF4-FFF2-40B4-BE49-F238E27FC236}">
                  <a16:creationId xmlns:a16="http://schemas.microsoft.com/office/drawing/2014/main" id="{29795958-7570-F3A4-67FC-FE19AB612668}"/>
                </a:ext>
              </a:extLst>
            </p:cNvPr>
            <p:cNvSpPr/>
            <p:nvPr/>
          </p:nvSpPr>
          <p:spPr>
            <a:xfrm>
              <a:off x="1817665" y="3084094"/>
              <a:ext cx="900000" cy="900000"/>
            </a:xfrm>
            <a:prstGeom prst="ellipse">
              <a:avLst/>
            </a:prstGeom>
            <a:solidFill>
              <a:schemeClr val="bg1">
                <a:lumMod val="95000"/>
              </a:schemeClr>
            </a:solidFill>
            <a:ln w="38100">
              <a:gradFill>
                <a:gsLst>
                  <a:gs pos="0">
                    <a:schemeClr val="tx1"/>
                  </a:gs>
                  <a:gs pos="100000">
                    <a:schemeClr val="accent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2000</a:t>
              </a:r>
            </a:p>
          </p:txBody>
        </p:sp>
        <p:sp>
          <p:nvSpPr>
            <p:cNvPr id="65" name="Oval 64">
              <a:extLst>
                <a:ext uri="{FF2B5EF4-FFF2-40B4-BE49-F238E27FC236}">
                  <a16:creationId xmlns:a16="http://schemas.microsoft.com/office/drawing/2014/main" id="{15CA9ED4-4BA6-D50C-B9D7-5702997D0BA7}"/>
                </a:ext>
              </a:extLst>
            </p:cNvPr>
            <p:cNvSpPr/>
            <p:nvPr/>
          </p:nvSpPr>
          <p:spPr>
            <a:xfrm>
              <a:off x="5151575" y="3084094"/>
              <a:ext cx="900000" cy="900000"/>
            </a:xfrm>
            <a:prstGeom prst="ellipse">
              <a:avLst/>
            </a:prstGeom>
            <a:solidFill>
              <a:schemeClr val="bg1">
                <a:lumMod val="95000"/>
              </a:schemeClr>
            </a:solidFill>
            <a:ln w="38100">
              <a:gradFill>
                <a:gsLst>
                  <a:gs pos="0">
                    <a:schemeClr val="tx2"/>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2010</a:t>
              </a:r>
            </a:p>
          </p:txBody>
        </p:sp>
        <p:sp>
          <p:nvSpPr>
            <p:cNvPr id="68" name="Oval 67">
              <a:extLst>
                <a:ext uri="{FF2B5EF4-FFF2-40B4-BE49-F238E27FC236}">
                  <a16:creationId xmlns:a16="http://schemas.microsoft.com/office/drawing/2014/main" id="{74305D33-0138-34B1-72D9-C911B89699F3}"/>
                </a:ext>
              </a:extLst>
            </p:cNvPr>
            <p:cNvSpPr/>
            <p:nvPr/>
          </p:nvSpPr>
          <p:spPr>
            <a:xfrm>
              <a:off x="6818530" y="3084094"/>
              <a:ext cx="900000" cy="900000"/>
            </a:xfrm>
            <a:prstGeom prst="ellipse">
              <a:avLst/>
            </a:prstGeom>
            <a:solidFill>
              <a:schemeClr val="bg1">
                <a:lumMod val="95000"/>
              </a:schemeClr>
            </a:solidFill>
            <a:ln w="38100">
              <a:gradFill>
                <a:gsLst>
                  <a:gs pos="0">
                    <a:schemeClr val="accent2"/>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2015</a:t>
              </a:r>
            </a:p>
          </p:txBody>
        </p:sp>
        <p:sp>
          <p:nvSpPr>
            <p:cNvPr id="69" name="Oval 68">
              <a:extLst>
                <a:ext uri="{FF2B5EF4-FFF2-40B4-BE49-F238E27FC236}">
                  <a16:creationId xmlns:a16="http://schemas.microsoft.com/office/drawing/2014/main" id="{4456A220-150F-453E-5F09-1D4DE244DC94}"/>
                </a:ext>
              </a:extLst>
            </p:cNvPr>
            <p:cNvSpPr/>
            <p:nvPr/>
          </p:nvSpPr>
          <p:spPr>
            <a:xfrm>
              <a:off x="8485485" y="3084094"/>
              <a:ext cx="900000" cy="900000"/>
            </a:xfrm>
            <a:prstGeom prst="ellipse">
              <a:avLst/>
            </a:prstGeom>
            <a:solidFill>
              <a:schemeClr val="bg1">
                <a:lumMod val="95000"/>
              </a:schemeClr>
            </a:solidFill>
            <a:ln w="38100">
              <a:gradFill>
                <a:gsLst>
                  <a:gs pos="0">
                    <a:schemeClr val="accent1"/>
                  </a:gs>
                  <a:gs pos="100000">
                    <a:schemeClr val="bg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2020</a:t>
              </a:r>
            </a:p>
          </p:txBody>
        </p:sp>
        <p:sp>
          <p:nvSpPr>
            <p:cNvPr id="70" name="Oval 69">
              <a:extLst>
                <a:ext uri="{FF2B5EF4-FFF2-40B4-BE49-F238E27FC236}">
                  <a16:creationId xmlns:a16="http://schemas.microsoft.com/office/drawing/2014/main" id="{70C198A6-4A17-777F-B0F2-BAF44572A219}"/>
                </a:ext>
              </a:extLst>
            </p:cNvPr>
            <p:cNvSpPr/>
            <p:nvPr/>
          </p:nvSpPr>
          <p:spPr>
            <a:xfrm>
              <a:off x="3486335" y="3084094"/>
              <a:ext cx="900000" cy="900000"/>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2005</a:t>
              </a:r>
            </a:p>
          </p:txBody>
        </p:sp>
      </p:grpSp>
    </p:spTree>
    <p:extLst>
      <p:ext uri="{BB962C8B-B14F-4D97-AF65-F5344CB8AC3E}">
        <p14:creationId xmlns:p14="http://schemas.microsoft.com/office/powerpoint/2010/main" val="1476502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9DE4-FC89-432E-885B-2C7A11521BAC}"/>
              </a:ext>
            </a:extLst>
          </p:cNvPr>
          <p:cNvSpPr>
            <a:spLocks noGrp="1"/>
          </p:cNvSpPr>
          <p:nvPr>
            <p:ph type="title"/>
          </p:nvPr>
        </p:nvSpPr>
        <p:spPr/>
        <p:txBody>
          <a:bodyPr/>
          <a:lstStyle/>
          <a:p>
            <a:r>
              <a:rPr lang="en-GB"/>
              <a:t>Evolution of the understanding of the airway microbiome</a:t>
            </a:r>
          </a:p>
        </p:txBody>
      </p:sp>
      <p:sp>
        <p:nvSpPr>
          <p:cNvPr id="6" name="Footer Placeholder 8">
            <a:extLst>
              <a:ext uri="{FF2B5EF4-FFF2-40B4-BE49-F238E27FC236}">
                <a16:creationId xmlns:a16="http://schemas.microsoft.com/office/drawing/2014/main" id="{BDF2934A-00D3-3F13-DC9C-97F733F6F5A3}"/>
              </a:ext>
            </a:extLst>
          </p:cNvPr>
          <p:cNvSpPr>
            <a:spLocks noGrp="1"/>
          </p:cNvSpPr>
          <p:nvPr>
            <p:ph type="ftr" sz="quarter" idx="11"/>
          </p:nvPr>
        </p:nvSpPr>
        <p:spPr>
          <a:xfrm>
            <a:off x="548282" y="6303600"/>
            <a:ext cx="10512000" cy="288000"/>
          </a:xfrm>
        </p:spPr>
        <p:txBody>
          <a:bodyPr/>
          <a:lstStyle/>
          <a:p>
            <a:pPr>
              <a:spcAft>
                <a:spcPts val="300"/>
              </a:spcAft>
            </a:pPr>
            <a:r>
              <a:rPr lang="en-GB" sz="800" spc="0" dirty="0"/>
              <a:t>*Other taxa are also found in the airways.</a:t>
            </a:r>
            <a:br>
              <a:rPr lang="en-GB" sz="800" spc="0" dirty="0"/>
            </a:br>
            <a:r>
              <a:rPr lang="en-GB" sz="800" spc="0" dirty="0"/>
              <a:t>rRNA, ribosomal ribonucleic acid; U-BIOPRED, Unbiased </a:t>
            </a:r>
            <a:r>
              <a:rPr lang="en-GB" sz="800" spc="0" dirty="0" err="1"/>
              <a:t>BIOmarkers</a:t>
            </a:r>
            <a:r>
              <a:rPr lang="en-GB" sz="800" spc="0" dirty="0"/>
              <a:t> for the </a:t>
            </a:r>
            <a:r>
              <a:rPr lang="en-GB" sz="800" spc="0" dirty="0" err="1"/>
              <a:t>PREDiction</a:t>
            </a:r>
            <a:r>
              <a:rPr lang="en-GB" sz="800" spc="0" dirty="0"/>
              <a:t> of respiratory diseases outcomes.</a:t>
            </a:r>
            <a:br>
              <a:rPr lang="en-GB" sz="800" spc="0" dirty="0"/>
            </a:br>
            <a:r>
              <a:rPr lang="en-GB" sz="800" spc="0" dirty="0"/>
              <a:t>1. Faner R, et al. </a:t>
            </a:r>
            <a:r>
              <a:rPr lang="en-GB" sz="800" i="1" spc="0" dirty="0" err="1"/>
              <a:t>Eur</a:t>
            </a:r>
            <a:r>
              <a:rPr lang="en-GB" sz="800" i="1" spc="0" dirty="0"/>
              <a:t> Respir J</a:t>
            </a:r>
            <a:r>
              <a:rPr lang="en-GB" sz="800" spc="0" dirty="0"/>
              <a:t>. 2017;49(4):1602086; 2. Aho VTE, et al. </a:t>
            </a:r>
            <a:r>
              <a:rPr lang="en-GB" sz="800" i="1" spc="0" dirty="0"/>
              <a:t>World Allergy Organ J</a:t>
            </a:r>
            <a:r>
              <a:rPr lang="en-GB" sz="800" spc="0" dirty="0"/>
              <a:t>. 2015;8(1):23; 3. Hilty M, et al. </a:t>
            </a:r>
            <a:r>
              <a:rPr lang="en-GB" sz="800" i="1" spc="0" dirty="0" err="1"/>
              <a:t>PLoS</a:t>
            </a:r>
            <a:r>
              <a:rPr lang="en-GB" sz="800" i="1" spc="0" dirty="0"/>
              <a:t> One</a:t>
            </a:r>
            <a:r>
              <a:rPr lang="en-GB" sz="800" spc="0" dirty="0"/>
              <a:t>. 2010;5(1):e8578; 4. Huang YJ, et al. </a:t>
            </a:r>
            <a:r>
              <a:rPr lang="en-GB" sz="800" i="1" spc="0" dirty="0"/>
              <a:t>J Allergy Clin Immunol</a:t>
            </a:r>
            <a:r>
              <a:rPr lang="en-GB" sz="800" spc="0" dirty="0"/>
              <a:t>. 2015;136(4):874–84; 5. </a:t>
            </a:r>
            <a:r>
              <a:rPr lang="en-GB" sz="800" spc="0" dirty="0" err="1"/>
              <a:t>Kers</a:t>
            </a:r>
            <a:r>
              <a:rPr lang="en-GB" sz="800" spc="0" dirty="0"/>
              <a:t> JG and </a:t>
            </a:r>
            <a:r>
              <a:rPr lang="en-GB" sz="800" spc="0" dirty="0" err="1"/>
              <a:t>Saccenti</a:t>
            </a:r>
            <a:r>
              <a:rPr lang="en-GB" sz="800" spc="0" dirty="0"/>
              <a:t> E. </a:t>
            </a:r>
            <a:r>
              <a:rPr lang="en-GB" sz="800" i="1" spc="0" dirty="0"/>
              <a:t>Front </a:t>
            </a:r>
            <a:r>
              <a:rPr lang="en-GB" sz="800" i="1" spc="0" dirty="0" err="1"/>
              <a:t>Microbiol</a:t>
            </a:r>
            <a:r>
              <a:rPr lang="en-GB" sz="800" spc="0" dirty="0"/>
              <a:t>. 2022;12:796025; 6.Segal LN, et al. </a:t>
            </a:r>
            <a:r>
              <a:rPr lang="en-GB" sz="800" i="1" spc="0" dirty="0"/>
              <a:t>Nat </a:t>
            </a:r>
            <a:r>
              <a:rPr lang="en-GB" sz="800" i="1" spc="0" dirty="0" err="1"/>
              <a:t>Microbiol</a:t>
            </a:r>
            <a:r>
              <a:rPr lang="en-GB" sz="800" spc="0" dirty="0"/>
              <a:t>. 2016;1:16031; 7. Chung KF. </a:t>
            </a:r>
            <a:r>
              <a:rPr lang="en-GB" sz="800" i="1" spc="0" dirty="0"/>
              <a:t>J Allergy Clin Immunol</a:t>
            </a:r>
            <a:r>
              <a:rPr lang="en-GB" sz="800" spc="0" dirty="0"/>
              <a:t>. 2017;139(4):1071–81; 8. Kim YJ and </a:t>
            </a:r>
            <a:r>
              <a:rPr lang="en-GB" sz="800" spc="0" dirty="0" err="1"/>
              <a:t>Bunyavanich</a:t>
            </a:r>
            <a:r>
              <a:rPr lang="en-GB" sz="800" spc="0" dirty="0"/>
              <a:t> S. </a:t>
            </a:r>
            <a:r>
              <a:rPr lang="en-GB" sz="800" i="1" spc="0" dirty="0"/>
              <a:t>J Clin Invest</a:t>
            </a:r>
            <a:r>
              <a:rPr lang="en-GB" sz="800" spc="0" dirty="0"/>
              <a:t>. 2025;135(4):e1843167; 9. </a:t>
            </a:r>
            <a:r>
              <a:rPr lang="en-GB" sz="800" spc="0" dirty="0" err="1"/>
              <a:t>Lefaudeux</a:t>
            </a:r>
            <a:r>
              <a:rPr lang="en-GB" sz="800" spc="0" dirty="0"/>
              <a:t> D, et al. </a:t>
            </a:r>
            <a:r>
              <a:rPr lang="en-GB" sz="800" i="1" spc="0" dirty="0"/>
              <a:t>J Allergy Clin Immunol</a:t>
            </a:r>
            <a:r>
              <a:rPr lang="en-GB" sz="800" spc="0" dirty="0"/>
              <a:t>. 2017;139(6):1797–807; 10. </a:t>
            </a:r>
            <a:r>
              <a:rPr lang="en-GB" sz="800" spc="0" dirty="0" err="1"/>
              <a:t>Versi</a:t>
            </a:r>
            <a:r>
              <a:rPr lang="en-GB" sz="800" spc="0" dirty="0"/>
              <a:t> A, et al. </a:t>
            </a:r>
            <a:r>
              <a:rPr lang="en-GB" sz="800" i="1" spc="0" dirty="0"/>
              <a:t>Clin </a:t>
            </a:r>
            <a:r>
              <a:rPr lang="en-GB" sz="800" i="1" spc="0" dirty="0" err="1"/>
              <a:t>Transl</a:t>
            </a:r>
            <a:r>
              <a:rPr lang="en-GB" sz="800" i="1" spc="0" dirty="0"/>
              <a:t> Med</a:t>
            </a:r>
            <a:r>
              <a:rPr lang="en-GB" sz="800" spc="0" dirty="0"/>
              <a:t>. 2024;14(9):e70007; 11. </a:t>
            </a:r>
            <a:r>
              <a:rPr lang="en-GB" sz="800" spc="0" dirty="0" err="1"/>
              <a:t>Enaud</a:t>
            </a:r>
            <a:r>
              <a:rPr lang="en-GB" sz="800" spc="0" dirty="0"/>
              <a:t> R, et al. </a:t>
            </a:r>
            <a:r>
              <a:rPr lang="en-GB" sz="800" i="1" spc="0" dirty="0"/>
              <a:t>Front Cell Infect </a:t>
            </a:r>
            <a:r>
              <a:rPr lang="en-GB" sz="800" i="1" spc="0" dirty="0" err="1"/>
              <a:t>Microbiol</a:t>
            </a:r>
            <a:r>
              <a:rPr lang="en-GB" sz="800" spc="0" dirty="0"/>
              <a:t>. 2020;10:9; 12. Singh S, et al. </a:t>
            </a:r>
            <a:r>
              <a:rPr lang="en-GB" sz="800" i="1" spc="0" dirty="0"/>
              <a:t>Mucosal Immunol</a:t>
            </a:r>
            <a:r>
              <a:rPr lang="en-GB" sz="800" spc="0" dirty="0"/>
              <a:t>. 2022;15(5):837–45; 13. Thorsen J, et al.  </a:t>
            </a:r>
            <a:r>
              <a:rPr lang="en-GB" sz="800" i="1" spc="0" dirty="0"/>
              <a:t>Am J Respir Crit Care Med</a:t>
            </a:r>
            <a:r>
              <a:rPr lang="en-GB" sz="800" spc="0" dirty="0"/>
              <a:t>. 2021;204(2):149–58; 14. Balan D, et al. </a:t>
            </a:r>
            <a:r>
              <a:rPr lang="en-GB" sz="800" i="1" spc="0" dirty="0"/>
              <a:t>Allergy Asthma Clin Immunol</a:t>
            </a:r>
            <a:r>
              <a:rPr lang="en-GB" sz="800" spc="0" dirty="0"/>
              <a:t>. 2024;20(1):60; 15. Gibson PG, et al. </a:t>
            </a:r>
            <a:r>
              <a:rPr lang="en-GB" sz="800" i="1" spc="0" dirty="0"/>
              <a:t>Lancet</a:t>
            </a:r>
            <a:r>
              <a:rPr lang="en-GB" sz="800" spc="0" dirty="0"/>
              <a:t>. 2017;390(10095):659–68; 16. Li W, et al. </a:t>
            </a:r>
            <a:r>
              <a:rPr lang="en-GB" sz="800" i="1" spc="0" dirty="0"/>
              <a:t>Front Immunol</a:t>
            </a:r>
            <a:r>
              <a:rPr lang="en-GB" sz="800" spc="0" dirty="0"/>
              <a:t>. 2025;16:1675124; 17. Perez-Garcia J, et al. </a:t>
            </a:r>
            <a:r>
              <a:rPr lang="en-GB" sz="800" i="1" spc="0" dirty="0"/>
              <a:t>J Allergy Clin Immunol</a:t>
            </a:r>
            <a:r>
              <a:rPr lang="en-GB" sz="800" spc="0" dirty="0"/>
              <a:t>. 2023;151(3):706–15. </a:t>
            </a:r>
            <a:br>
              <a:rPr lang="en-GB" sz="800" spc="0" dirty="0"/>
            </a:br>
            <a:r>
              <a:rPr lang="en-GB" sz="800" spc="0" dirty="0"/>
              <a:t>Z4-74944 | Date of preparation: February 2026</a:t>
            </a:r>
            <a:endParaRPr lang="en-GB" sz="800" spc="0" dirty="0">
              <a:ea typeface="Calibri"/>
              <a:cs typeface="Calibri"/>
            </a:endParaRPr>
          </a:p>
        </p:txBody>
      </p:sp>
      <p:sp>
        <p:nvSpPr>
          <p:cNvPr id="7" name="Slide Number Placeholder 1">
            <a:extLst>
              <a:ext uri="{FF2B5EF4-FFF2-40B4-BE49-F238E27FC236}">
                <a16:creationId xmlns:a16="http://schemas.microsoft.com/office/drawing/2014/main" id="{927975BF-ED1D-B005-07AD-C6F602A3F9CB}"/>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11</a:t>
            </a:fld>
            <a:endParaRPr lang="en-GB"/>
          </a:p>
        </p:txBody>
      </p:sp>
      <p:sp>
        <p:nvSpPr>
          <p:cNvPr id="32" name="Right Brace 31">
            <a:extLst>
              <a:ext uri="{FF2B5EF4-FFF2-40B4-BE49-F238E27FC236}">
                <a16:creationId xmlns:a16="http://schemas.microsoft.com/office/drawing/2014/main" id="{E28FA008-1B37-9F15-C4F9-65072EB83910}"/>
              </a:ext>
            </a:extLst>
          </p:cNvPr>
          <p:cNvSpPr/>
          <p:nvPr/>
        </p:nvSpPr>
        <p:spPr>
          <a:xfrm rot="5400000">
            <a:off x="3837945" y="2792192"/>
            <a:ext cx="201600" cy="3348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TextBox 32">
            <a:extLst>
              <a:ext uri="{FF2B5EF4-FFF2-40B4-BE49-F238E27FC236}">
                <a16:creationId xmlns:a16="http://schemas.microsoft.com/office/drawing/2014/main" id="{FC111254-0E33-F61E-4385-60D32E44108A}"/>
              </a:ext>
            </a:extLst>
          </p:cNvPr>
          <p:cNvSpPr txBox="1"/>
          <p:nvPr/>
        </p:nvSpPr>
        <p:spPr>
          <a:xfrm>
            <a:off x="2372021" y="4574082"/>
            <a:ext cx="3133449" cy="338554"/>
          </a:xfrm>
          <a:prstGeom prst="rect">
            <a:avLst/>
          </a:prstGeom>
          <a:noFill/>
        </p:spPr>
        <p:txBody>
          <a:bodyPr wrap="square" rtlCol="0">
            <a:spAutoFit/>
          </a:bodyPr>
          <a:lstStyle/>
          <a:p>
            <a:pPr algn="ctr"/>
            <a:r>
              <a:rPr lang="en-GB" sz="1600" b="1"/>
              <a:t>Discovery of the lung microbiota</a:t>
            </a:r>
            <a:r>
              <a:rPr lang="en-GB" sz="1600" b="1" baseline="30000"/>
              <a:t>3</a:t>
            </a:r>
          </a:p>
        </p:txBody>
      </p:sp>
      <p:sp>
        <p:nvSpPr>
          <p:cNvPr id="34" name="Right Brace 33">
            <a:extLst>
              <a:ext uri="{FF2B5EF4-FFF2-40B4-BE49-F238E27FC236}">
                <a16:creationId xmlns:a16="http://schemas.microsoft.com/office/drawing/2014/main" id="{DD3796D2-6843-B551-CB35-13EB21490FB0}"/>
              </a:ext>
            </a:extLst>
          </p:cNvPr>
          <p:cNvSpPr/>
          <p:nvPr/>
        </p:nvSpPr>
        <p:spPr>
          <a:xfrm rot="16200000">
            <a:off x="6331150" y="2106512"/>
            <a:ext cx="201600" cy="162217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a:extLst>
              <a:ext uri="{FF2B5EF4-FFF2-40B4-BE49-F238E27FC236}">
                <a16:creationId xmlns:a16="http://schemas.microsoft.com/office/drawing/2014/main" id="{72F314CE-017F-EA6A-5199-7827152B3D68}"/>
              </a:ext>
            </a:extLst>
          </p:cNvPr>
          <p:cNvSpPr txBox="1"/>
          <p:nvPr/>
        </p:nvSpPr>
        <p:spPr>
          <a:xfrm>
            <a:off x="4822684" y="2479902"/>
            <a:ext cx="3218532" cy="338554"/>
          </a:xfrm>
          <a:prstGeom prst="rect">
            <a:avLst/>
          </a:prstGeom>
          <a:noFill/>
        </p:spPr>
        <p:txBody>
          <a:bodyPr wrap="square" rtlCol="0">
            <a:spAutoFit/>
          </a:bodyPr>
          <a:lstStyle/>
          <a:p>
            <a:pPr algn="ctr"/>
            <a:r>
              <a:rPr lang="en-GB" sz="1600" b="1"/>
              <a:t>Microbiota in health and disease</a:t>
            </a:r>
            <a:r>
              <a:rPr lang="en-GB" sz="1600" b="1" baseline="30000"/>
              <a:t>4</a:t>
            </a:r>
            <a:r>
              <a:rPr lang="en-GB" sz="1600" b="1" baseline="30000">
                <a:cs typeface="Arial" panose="020B0604020202020204" pitchFamily="34" charset="0"/>
              </a:rPr>
              <a:t>–6</a:t>
            </a:r>
            <a:endParaRPr lang="en-GB" sz="1600" b="1" baseline="30000"/>
          </a:p>
        </p:txBody>
      </p:sp>
      <p:sp>
        <p:nvSpPr>
          <p:cNvPr id="36" name="Right Brace 35">
            <a:extLst>
              <a:ext uri="{FF2B5EF4-FFF2-40B4-BE49-F238E27FC236}">
                <a16:creationId xmlns:a16="http://schemas.microsoft.com/office/drawing/2014/main" id="{83134037-6FA8-F978-26AA-E5E3083E964D}"/>
              </a:ext>
            </a:extLst>
          </p:cNvPr>
          <p:cNvSpPr/>
          <p:nvPr/>
        </p:nvSpPr>
        <p:spPr>
          <a:xfrm rot="5400000">
            <a:off x="8001566" y="3606863"/>
            <a:ext cx="201600" cy="171865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TextBox 36">
            <a:extLst>
              <a:ext uri="{FF2B5EF4-FFF2-40B4-BE49-F238E27FC236}">
                <a16:creationId xmlns:a16="http://schemas.microsoft.com/office/drawing/2014/main" id="{E483B58D-2B38-DF07-B072-9610A5473B8A}"/>
              </a:ext>
            </a:extLst>
          </p:cNvPr>
          <p:cNvSpPr txBox="1"/>
          <p:nvPr/>
        </p:nvSpPr>
        <p:spPr>
          <a:xfrm>
            <a:off x="6620470" y="4574082"/>
            <a:ext cx="2981786" cy="338554"/>
          </a:xfrm>
          <a:prstGeom prst="rect">
            <a:avLst/>
          </a:prstGeom>
          <a:noFill/>
        </p:spPr>
        <p:txBody>
          <a:bodyPr wrap="square" rtlCol="0">
            <a:spAutoFit/>
          </a:bodyPr>
          <a:lstStyle/>
          <a:p>
            <a:pPr algn="ctr"/>
            <a:r>
              <a:rPr lang="en-GB" sz="1600" b="1"/>
              <a:t>From composition to function</a:t>
            </a:r>
            <a:r>
              <a:rPr lang="en-GB" sz="1600" b="1" baseline="30000"/>
              <a:t>6</a:t>
            </a:r>
            <a:r>
              <a:rPr lang="en-GB" sz="1600" b="1" baseline="30000">
                <a:cs typeface="Arial" panose="020B0604020202020204" pitchFamily="34" charset="0"/>
              </a:rPr>
              <a:t>–10</a:t>
            </a:r>
            <a:endParaRPr lang="en-GB" sz="1600"/>
          </a:p>
        </p:txBody>
      </p:sp>
      <p:sp>
        <p:nvSpPr>
          <p:cNvPr id="38" name="Right Brace 37">
            <a:extLst>
              <a:ext uri="{FF2B5EF4-FFF2-40B4-BE49-F238E27FC236}">
                <a16:creationId xmlns:a16="http://schemas.microsoft.com/office/drawing/2014/main" id="{257A0C27-9433-4470-5C4C-F02CA2A48FB2}"/>
              </a:ext>
            </a:extLst>
          </p:cNvPr>
          <p:cNvSpPr/>
          <p:nvPr/>
        </p:nvSpPr>
        <p:spPr>
          <a:xfrm rot="16200000">
            <a:off x="9677082" y="2084280"/>
            <a:ext cx="201282" cy="166695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a:extLst>
              <a:ext uri="{FF2B5EF4-FFF2-40B4-BE49-F238E27FC236}">
                <a16:creationId xmlns:a16="http://schemas.microsoft.com/office/drawing/2014/main" id="{BFD1D1A9-A87A-002B-6ECB-69C9070BF95D}"/>
              </a:ext>
            </a:extLst>
          </p:cNvPr>
          <p:cNvSpPr txBox="1"/>
          <p:nvPr/>
        </p:nvSpPr>
        <p:spPr>
          <a:xfrm>
            <a:off x="8162575" y="2479902"/>
            <a:ext cx="4062489" cy="338554"/>
          </a:xfrm>
          <a:prstGeom prst="rect">
            <a:avLst/>
          </a:prstGeom>
          <a:noFill/>
        </p:spPr>
        <p:txBody>
          <a:bodyPr wrap="square" rtlCol="0">
            <a:spAutoFit/>
          </a:bodyPr>
          <a:lstStyle/>
          <a:p>
            <a:pPr algn="ctr"/>
            <a:r>
              <a:rPr lang="de-DE" sz="1600" b="1"/>
              <a:t>Gut–lung axis and multi-omics integration</a:t>
            </a:r>
            <a:r>
              <a:rPr lang="de-DE" sz="1600" b="1" baseline="30000"/>
              <a:t>11</a:t>
            </a:r>
            <a:r>
              <a:rPr lang="en-GB" sz="1600" b="1" baseline="30000">
                <a:cs typeface="Arial" panose="020B0604020202020204" pitchFamily="34" charset="0"/>
              </a:rPr>
              <a:t>–15</a:t>
            </a:r>
            <a:endParaRPr lang="en-GB" sz="1600" b="1" baseline="30000"/>
          </a:p>
        </p:txBody>
      </p:sp>
      <p:sp>
        <p:nvSpPr>
          <p:cNvPr id="40" name="Right Brace 39">
            <a:extLst>
              <a:ext uri="{FF2B5EF4-FFF2-40B4-BE49-F238E27FC236}">
                <a16:creationId xmlns:a16="http://schemas.microsoft.com/office/drawing/2014/main" id="{042E4AAD-05A7-9E52-3C34-F90744CC0892}"/>
              </a:ext>
            </a:extLst>
          </p:cNvPr>
          <p:cNvSpPr/>
          <p:nvPr/>
        </p:nvSpPr>
        <p:spPr>
          <a:xfrm rot="5400000">
            <a:off x="11300799" y="3676334"/>
            <a:ext cx="201600" cy="158080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a:extLst>
              <a:ext uri="{FF2B5EF4-FFF2-40B4-BE49-F238E27FC236}">
                <a16:creationId xmlns:a16="http://schemas.microsoft.com/office/drawing/2014/main" id="{7180CD82-5192-362B-C45F-F6255244E6BC}"/>
              </a:ext>
            </a:extLst>
          </p:cNvPr>
          <p:cNvSpPr txBox="1"/>
          <p:nvPr/>
        </p:nvSpPr>
        <p:spPr>
          <a:xfrm>
            <a:off x="9979076" y="4574082"/>
            <a:ext cx="2245988" cy="338554"/>
          </a:xfrm>
          <a:prstGeom prst="rect">
            <a:avLst/>
          </a:prstGeom>
          <a:noFill/>
        </p:spPr>
        <p:txBody>
          <a:bodyPr wrap="square" rtlCol="0">
            <a:spAutoFit/>
          </a:bodyPr>
          <a:lstStyle/>
          <a:p>
            <a:pPr algn="ctr"/>
            <a:r>
              <a:rPr lang="en-GB" sz="1600" b="1"/>
              <a:t>Future directions</a:t>
            </a:r>
            <a:r>
              <a:rPr lang="en-GB" sz="1600" b="1" baseline="30000"/>
              <a:t>8,16,17</a:t>
            </a:r>
            <a:endParaRPr lang="en-GB" sz="1200" baseline="30000"/>
          </a:p>
        </p:txBody>
      </p:sp>
      <p:sp>
        <p:nvSpPr>
          <p:cNvPr id="49" name="TextBox 48">
            <a:extLst>
              <a:ext uri="{FF2B5EF4-FFF2-40B4-BE49-F238E27FC236}">
                <a16:creationId xmlns:a16="http://schemas.microsoft.com/office/drawing/2014/main" id="{9876D3F9-3238-2F2F-11BA-F6528FDB7CE6}"/>
              </a:ext>
            </a:extLst>
          </p:cNvPr>
          <p:cNvSpPr txBox="1"/>
          <p:nvPr/>
        </p:nvSpPr>
        <p:spPr>
          <a:xfrm>
            <a:off x="2495006" y="4879420"/>
            <a:ext cx="2981786" cy="861774"/>
          </a:xfrm>
          <a:prstGeom prst="rect">
            <a:avLst/>
          </a:prstGeom>
          <a:noFill/>
        </p:spPr>
        <p:txBody>
          <a:bodyPr wrap="square" lIns="0" tIns="0" rIns="0" bIns="0">
            <a:noAutofit/>
          </a:bodyPr>
          <a:lstStyle/>
          <a:p>
            <a:pPr marL="171450" indent="-171450">
              <a:buFont typeface="Arial" panose="020B0604020202020204" pitchFamily="34" charset="0"/>
              <a:buChar char="•"/>
            </a:pPr>
            <a:r>
              <a:rPr lang="en-GB" sz="1000" i="1" dirty="0"/>
              <a:t>16S rRNA sequencing showed that healthy lungs harbour bacteria</a:t>
            </a:r>
          </a:p>
          <a:p>
            <a:pPr marL="171450" indent="-171450">
              <a:buFont typeface="Arial" panose="020B0604020202020204" pitchFamily="34" charset="0"/>
              <a:buChar char="•"/>
            </a:pPr>
            <a:r>
              <a:rPr lang="en-GB" sz="1000" i="1" dirty="0"/>
              <a:t>Overturned the ‘sterile lung’ dogma</a:t>
            </a:r>
          </a:p>
          <a:p>
            <a:pPr marL="171450" indent="-171450">
              <a:buFont typeface="Arial" panose="020B0604020202020204" pitchFamily="34" charset="0"/>
              <a:buChar char="•"/>
            </a:pPr>
            <a:r>
              <a:rPr lang="en-GB" sz="1000" i="1" dirty="0"/>
              <a:t>Early taxa in the lung microbiome were identified, including </a:t>
            </a:r>
            <a:r>
              <a:rPr lang="en-GB" sz="1000" i="1" dirty="0" err="1"/>
              <a:t>Prevotella</a:t>
            </a:r>
            <a:r>
              <a:rPr lang="en-GB" sz="1000" i="1" dirty="0"/>
              <a:t>, </a:t>
            </a:r>
            <a:r>
              <a:rPr lang="en-GB" sz="1000" i="1" dirty="0" err="1"/>
              <a:t>Veillonella</a:t>
            </a:r>
            <a:r>
              <a:rPr lang="en-GB" sz="1000" i="1" dirty="0"/>
              <a:t>, Streptococcus*</a:t>
            </a:r>
          </a:p>
        </p:txBody>
      </p:sp>
      <p:sp>
        <p:nvSpPr>
          <p:cNvPr id="50" name="TextBox 49">
            <a:extLst>
              <a:ext uri="{FF2B5EF4-FFF2-40B4-BE49-F238E27FC236}">
                <a16:creationId xmlns:a16="http://schemas.microsoft.com/office/drawing/2014/main" id="{3CE5644F-6579-D178-63CE-077F264B30A9}"/>
              </a:ext>
            </a:extLst>
          </p:cNvPr>
          <p:cNvSpPr txBox="1"/>
          <p:nvPr/>
        </p:nvSpPr>
        <p:spPr>
          <a:xfrm>
            <a:off x="4868281" y="1864401"/>
            <a:ext cx="3119423" cy="615553"/>
          </a:xfrm>
          <a:prstGeom prst="rect">
            <a:avLst/>
          </a:prstGeom>
          <a:noFill/>
        </p:spPr>
        <p:txBody>
          <a:bodyPr wrap="square" lIns="0" tIns="0" rIns="0" bIns="0">
            <a:spAutoFit/>
          </a:bodyPr>
          <a:lstStyle/>
          <a:p>
            <a:pPr marL="171450" indent="-171450">
              <a:buFont typeface="Arial" panose="020B0604020202020204" pitchFamily="34" charset="0"/>
              <a:buChar char="•"/>
            </a:pPr>
            <a:r>
              <a:rPr lang="en-GB" sz="1000" i="1"/>
              <a:t>First links between microbial composition and lung disease, including asthma</a:t>
            </a:r>
          </a:p>
          <a:p>
            <a:pPr marL="171450" indent="-171450">
              <a:buFont typeface="Arial" panose="020B0604020202020204" pitchFamily="34" charset="0"/>
              <a:buChar char="•"/>
            </a:pPr>
            <a:r>
              <a:rPr lang="en-GB" sz="1000" i="1"/>
              <a:t>Concepts of dysbiosis, </a:t>
            </a:r>
            <a:r>
              <a:rPr lang="el-GR" sz="950" i="1">
                <a:latin typeface="Arial" panose="020B0604020202020204" pitchFamily="34" charset="0"/>
                <a:cs typeface="Arial" panose="020B0604020202020204" pitchFamily="34" charset="0"/>
              </a:rPr>
              <a:t>α</a:t>
            </a:r>
            <a:r>
              <a:rPr lang="en-GB" sz="1000" i="1"/>
              <a:t>- and</a:t>
            </a:r>
            <a:r>
              <a:rPr lang="en-GB" sz="1000" i="1">
                <a:latin typeface="Arial" panose="020B0604020202020204" pitchFamily="34" charset="0"/>
                <a:cs typeface="Arial" panose="020B0604020202020204" pitchFamily="34" charset="0"/>
              </a:rPr>
              <a:t> </a:t>
            </a:r>
            <a:r>
              <a:rPr lang="el-GR" sz="950" i="1">
                <a:latin typeface="Arial" panose="020B0604020202020204" pitchFamily="34" charset="0"/>
                <a:cs typeface="Arial" panose="020B0604020202020204" pitchFamily="34" charset="0"/>
              </a:rPr>
              <a:t>β</a:t>
            </a:r>
            <a:r>
              <a:rPr lang="en-GB" sz="1000" i="1"/>
              <a:t>-diversity, and inflammation-microbiome interactions emerged</a:t>
            </a:r>
          </a:p>
        </p:txBody>
      </p:sp>
      <p:sp>
        <p:nvSpPr>
          <p:cNvPr id="51" name="TextBox 50">
            <a:extLst>
              <a:ext uri="{FF2B5EF4-FFF2-40B4-BE49-F238E27FC236}">
                <a16:creationId xmlns:a16="http://schemas.microsoft.com/office/drawing/2014/main" id="{BAD27254-D184-2724-ACCA-576C15D3B048}"/>
              </a:ext>
            </a:extLst>
          </p:cNvPr>
          <p:cNvSpPr txBox="1"/>
          <p:nvPr/>
        </p:nvSpPr>
        <p:spPr>
          <a:xfrm>
            <a:off x="8946544" y="1467248"/>
            <a:ext cx="3119423" cy="1077218"/>
          </a:xfrm>
          <a:prstGeom prst="rect">
            <a:avLst/>
          </a:prstGeom>
          <a:noFill/>
        </p:spPr>
        <p:txBody>
          <a:bodyPr wrap="square" lIns="0" tIns="0" rIns="0" bIns="0">
            <a:spAutoFit/>
          </a:bodyPr>
          <a:lstStyle/>
          <a:p>
            <a:pPr marL="171450" indent="-171450">
              <a:buFont typeface="Arial" panose="020B0604020202020204" pitchFamily="34" charset="0"/>
              <a:buChar char="•"/>
            </a:pPr>
            <a:r>
              <a:rPr lang="en-GB" sz="1000" i="1" dirty="0"/>
              <a:t>Exploration of systemic links between gut and airway microbiota</a:t>
            </a:r>
          </a:p>
          <a:p>
            <a:pPr marL="171450" indent="-171450">
              <a:buFont typeface="Arial" panose="020B0604020202020204" pitchFamily="34" charset="0"/>
              <a:buChar char="•"/>
            </a:pPr>
            <a:r>
              <a:rPr lang="en-GB" sz="1000" i="1" dirty="0"/>
              <a:t>Multi-omics (metagenomics, metabolomics, proteomics, microbiomics, genomics and meta transcriptomics) reveal host–microbe networks</a:t>
            </a:r>
          </a:p>
          <a:p>
            <a:pPr marL="171450" indent="-171450">
              <a:buFont typeface="Arial" panose="020B0604020202020204" pitchFamily="34" charset="0"/>
              <a:buChar char="•"/>
            </a:pPr>
            <a:r>
              <a:rPr lang="en-GB" sz="1000" i="1" dirty="0"/>
              <a:t>Clinical trials targeting microbiome modulation (e.g., probiotics, antibiotics)</a:t>
            </a:r>
          </a:p>
        </p:txBody>
      </p:sp>
      <p:sp>
        <p:nvSpPr>
          <p:cNvPr id="52" name="TextBox 51">
            <a:extLst>
              <a:ext uri="{FF2B5EF4-FFF2-40B4-BE49-F238E27FC236}">
                <a16:creationId xmlns:a16="http://schemas.microsoft.com/office/drawing/2014/main" id="{E813DA77-1782-E514-58C6-936E9C38851C}"/>
              </a:ext>
            </a:extLst>
          </p:cNvPr>
          <p:cNvSpPr txBox="1"/>
          <p:nvPr/>
        </p:nvSpPr>
        <p:spPr>
          <a:xfrm>
            <a:off x="10047600" y="4902424"/>
            <a:ext cx="2120597" cy="861774"/>
          </a:xfrm>
          <a:prstGeom prst="rect">
            <a:avLst/>
          </a:prstGeom>
          <a:noFill/>
        </p:spPr>
        <p:txBody>
          <a:bodyPr wrap="square" lIns="0" tIns="0" rIns="0" bIns="0">
            <a:noAutofit/>
          </a:bodyPr>
          <a:lstStyle/>
          <a:p>
            <a:pPr marL="171450" indent="-171450">
              <a:buFont typeface="Arial" panose="020B0604020202020204" pitchFamily="34" charset="0"/>
              <a:buChar char="•"/>
            </a:pPr>
            <a:r>
              <a:rPr lang="en-GB" sz="1000" i="1"/>
              <a:t>Standardisation: sampling, sequencing and analysis pipelines</a:t>
            </a:r>
          </a:p>
          <a:p>
            <a:pPr marL="171450" indent="-171450">
              <a:buFont typeface="Arial" panose="020B0604020202020204" pitchFamily="34" charset="0"/>
              <a:buChar char="•"/>
            </a:pPr>
            <a:r>
              <a:rPr lang="en-GB" sz="1000" i="1"/>
              <a:t>Longitudinal studies: to determine cause versus effect in disease</a:t>
            </a:r>
          </a:p>
          <a:p>
            <a:pPr marL="171450" indent="-171450">
              <a:buFont typeface="Arial" panose="020B0604020202020204" pitchFamily="34" charset="0"/>
              <a:buChar char="•"/>
            </a:pPr>
            <a:r>
              <a:rPr lang="en-GB" sz="1000" i="1"/>
              <a:t>Clinical translation: microbiome-based biomarkers and therapies</a:t>
            </a:r>
          </a:p>
        </p:txBody>
      </p:sp>
      <p:sp>
        <p:nvSpPr>
          <p:cNvPr id="80" name="Right Brace 79">
            <a:extLst>
              <a:ext uri="{FF2B5EF4-FFF2-40B4-BE49-F238E27FC236}">
                <a16:creationId xmlns:a16="http://schemas.microsoft.com/office/drawing/2014/main" id="{AB307C25-FA84-1846-1A09-E24AD8B4DCF6}"/>
              </a:ext>
            </a:extLst>
          </p:cNvPr>
          <p:cNvSpPr/>
          <p:nvPr/>
        </p:nvSpPr>
        <p:spPr>
          <a:xfrm rot="16200000">
            <a:off x="1030368" y="1786431"/>
            <a:ext cx="201600" cy="226233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TextBox 80">
            <a:extLst>
              <a:ext uri="{FF2B5EF4-FFF2-40B4-BE49-F238E27FC236}">
                <a16:creationId xmlns:a16="http://schemas.microsoft.com/office/drawing/2014/main" id="{1C6410A9-EB25-D314-118A-A85DF18F64F0}"/>
              </a:ext>
            </a:extLst>
          </p:cNvPr>
          <p:cNvSpPr txBox="1"/>
          <p:nvPr/>
        </p:nvSpPr>
        <p:spPr>
          <a:xfrm>
            <a:off x="36609" y="2479902"/>
            <a:ext cx="2458397" cy="338554"/>
          </a:xfrm>
          <a:prstGeom prst="rect">
            <a:avLst/>
          </a:prstGeom>
          <a:noFill/>
        </p:spPr>
        <p:txBody>
          <a:bodyPr wrap="square" rtlCol="0">
            <a:spAutoFit/>
          </a:bodyPr>
          <a:lstStyle/>
          <a:p>
            <a:pPr algn="ctr"/>
            <a:r>
              <a:rPr lang="en-GB" sz="1600" b="1"/>
              <a:t>‘Sterile lung’ paradigm</a:t>
            </a:r>
            <a:r>
              <a:rPr lang="en-GB" sz="1600" b="1" baseline="30000"/>
              <a:t>1,2</a:t>
            </a:r>
          </a:p>
        </p:txBody>
      </p:sp>
      <p:sp>
        <p:nvSpPr>
          <p:cNvPr id="82" name="TextBox 81">
            <a:extLst>
              <a:ext uri="{FF2B5EF4-FFF2-40B4-BE49-F238E27FC236}">
                <a16:creationId xmlns:a16="http://schemas.microsoft.com/office/drawing/2014/main" id="{50C4DBC7-8623-2795-14BC-DDF4CACD7D5C}"/>
              </a:ext>
            </a:extLst>
          </p:cNvPr>
          <p:cNvSpPr txBox="1"/>
          <p:nvPr/>
        </p:nvSpPr>
        <p:spPr>
          <a:xfrm>
            <a:off x="55910" y="1710513"/>
            <a:ext cx="2333714" cy="769441"/>
          </a:xfrm>
          <a:prstGeom prst="rect">
            <a:avLst/>
          </a:prstGeom>
          <a:noFill/>
        </p:spPr>
        <p:txBody>
          <a:bodyPr wrap="square" lIns="0" tIns="0" rIns="0" bIns="0">
            <a:spAutoFit/>
          </a:bodyPr>
          <a:lstStyle/>
          <a:p>
            <a:pPr marL="171450" indent="-171450">
              <a:buFont typeface="Arial" panose="020B0604020202020204" pitchFamily="34" charset="0"/>
              <a:buChar char="•"/>
            </a:pPr>
            <a:r>
              <a:rPr lang="en-GB" sz="1000" i="1"/>
              <a:t>Conventional culture techniques failed </a:t>
            </a:r>
            <a:br>
              <a:rPr lang="en-GB" sz="1000" i="1"/>
            </a:br>
            <a:r>
              <a:rPr lang="en-GB" sz="1000" i="1"/>
              <a:t>to detect microbes leading to assuming that the lung was sterility</a:t>
            </a:r>
          </a:p>
          <a:p>
            <a:pPr marL="171450" indent="-171450">
              <a:buFont typeface="Arial" panose="020B0604020202020204" pitchFamily="34" charset="0"/>
              <a:buChar char="•"/>
            </a:pPr>
            <a:r>
              <a:rPr lang="en-GB" sz="1000" i="1"/>
              <a:t>Pathogens were only the focus during </a:t>
            </a:r>
            <a:br>
              <a:rPr lang="en-GB" sz="1000" i="1"/>
            </a:br>
            <a:r>
              <a:rPr lang="en-GB" sz="1000" i="1"/>
              <a:t>an infection</a:t>
            </a:r>
          </a:p>
        </p:txBody>
      </p:sp>
      <p:sp>
        <p:nvSpPr>
          <p:cNvPr id="84" name="TextBox 83">
            <a:extLst>
              <a:ext uri="{FF2B5EF4-FFF2-40B4-BE49-F238E27FC236}">
                <a16:creationId xmlns:a16="http://schemas.microsoft.com/office/drawing/2014/main" id="{BB219968-7946-9ADA-6D80-A490B1334C45}"/>
              </a:ext>
            </a:extLst>
          </p:cNvPr>
          <p:cNvSpPr txBox="1"/>
          <p:nvPr/>
        </p:nvSpPr>
        <p:spPr>
          <a:xfrm>
            <a:off x="6671682" y="4879420"/>
            <a:ext cx="2981786" cy="861774"/>
          </a:xfrm>
          <a:prstGeom prst="rect">
            <a:avLst/>
          </a:prstGeom>
          <a:noFill/>
        </p:spPr>
        <p:txBody>
          <a:bodyPr wrap="square" lIns="0" tIns="0" rIns="0" bIns="0">
            <a:noAutofit/>
          </a:bodyPr>
          <a:lstStyle/>
          <a:p>
            <a:pPr marL="171450" indent="-171450">
              <a:buFont typeface="Arial" panose="020B0604020202020204" pitchFamily="34" charset="0"/>
              <a:buChar char="•"/>
            </a:pPr>
            <a:r>
              <a:rPr lang="en-GB" sz="1000" i="1"/>
              <a:t>Studies assessed microbial metabolic pathways </a:t>
            </a:r>
            <a:br>
              <a:rPr lang="en-GB" sz="1000" i="1"/>
            </a:br>
            <a:r>
              <a:rPr lang="en-GB" sz="1000" i="1"/>
              <a:t>and functional potential</a:t>
            </a:r>
          </a:p>
          <a:p>
            <a:pPr marL="171450" indent="-171450">
              <a:buFont typeface="Arial" panose="020B0604020202020204" pitchFamily="34" charset="0"/>
              <a:buChar char="•"/>
            </a:pPr>
            <a:r>
              <a:rPr lang="en-GB" sz="1000" i="1"/>
              <a:t>Recognition of ‘core’ airway communities and dominant species (e.g., Haemophilus influenzae)</a:t>
            </a:r>
          </a:p>
          <a:p>
            <a:pPr marL="171450" indent="-171450">
              <a:buFont typeface="Arial" panose="020B0604020202020204" pitchFamily="34" charset="0"/>
              <a:buChar char="•"/>
            </a:pPr>
            <a:r>
              <a:rPr lang="en-GB" sz="1000" i="1"/>
              <a:t>Integration with host transcriptomics (U-BIOPRED)</a:t>
            </a:r>
          </a:p>
        </p:txBody>
      </p:sp>
      <p:sp>
        <p:nvSpPr>
          <p:cNvPr id="14" name="Rectangle 13">
            <a:extLst>
              <a:ext uri="{FF2B5EF4-FFF2-40B4-BE49-F238E27FC236}">
                <a16:creationId xmlns:a16="http://schemas.microsoft.com/office/drawing/2014/main" id="{DDD92F0D-E2E7-F1FE-F3A3-14A19595B47A}"/>
              </a:ext>
            </a:extLst>
          </p:cNvPr>
          <p:cNvSpPr/>
          <p:nvPr/>
        </p:nvSpPr>
        <p:spPr>
          <a:xfrm>
            <a:off x="2262335" y="3028642"/>
            <a:ext cx="3348000" cy="13602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F15A1A6-67B4-26F1-F783-2277DEA895A6}"/>
              </a:ext>
            </a:extLst>
          </p:cNvPr>
          <p:cNvSpPr/>
          <p:nvPr/>
        </p:nvSpPr>
        <p:spPr>
          <a:xfrm>
            <a:off x="-1" y="3028642"/>
            <a:ext cx="2262335" cy="136022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7141447A-6407-196C-B5AA-A70A9A365CA3}"/>
              </a:ext>
            </a:extLst>
          </p:cNvPr>
          <p:cNvSpPr/>
          <p:nvPr/>
        </p:nvSpPr>
        <p:spPr>
          <a:xfrm>
            <a:off x="5610334" y="3028642"/>
            <a:ext cx="1675973" cy="13602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281E12C1-0FF1-8D51-3D54-FBE682D7BFFD}"/>
              </a:ext>
            </a:extLst>
          </p:cNvPr>
          <p:cNvSpPr/>
          <p:nvPr/>
        </p:nvSpPr>
        <p:spPr>
          <a:xfrm>
            <a:off x="7232506" y="3028642"/>
            <a:ext cx="1729188" cy="1360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7B89D8AA-24CA-CB59-B642-ECF9A1D1DE50}"/>
              </a:ext>
            </a:extLst>
          </p:cNvPr>
          <p:cNvSpPr/>
          <p:nvPr/>
        </p:nvSpPr>
        <p:spPr>
          <a:xfrm>
            <a:off x="8944244" y="3028642"/>
            <a:ext cx="1675973" cy="13602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702DD093-330B-D0D4-FE7C-CB97B477632A}"/>
              </a:ext>
            </a:extLst>
          </p:cNvPr>
          <p:cNvSpPr/>
          <p:nvPr/>
        </p:nvSpPr>
        <p:spPr>
          <a:xfrm>
            <a:off x="10611198" y="3028642"/>
            <a:ext cx="1580801" cy="136022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76E55BE4-C698-2664-15D4-591409195D8B}"/>
              </a:ext>
            </a:extLst>
          </p:cNvPr>
          <p:cNvSpPr/>
          <p:nvPr/>
        </p:nvSpPr>
        <p:spPr>
          <a:xfrm>
            <a:off x="10224156" y="3459958"/>
            <a:ext cx="1944041" cy="49758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C1D21BE-4099-7F50-D76D-E9ED62638C75}"/>
              </a:ext>
            </a:extLst>
          </p:cNvPr>
          <p:cNvSpPr/>
          <p:nvPr/>
        </p:nvSpPr>
        <p:spPr>
          <a:xfrm>
            <a:off x="1" y="3577947"/>
            <a:ext cx="2052000" cy="2616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F01E619F-6FBB-BF80-4480-731118376678}"/>
              </a:ext>
            </a:extLst>
          </p:cNvPr>
          <p:cNvSpPr/>
          <p:nvPr/>
        </p:nvSpPr>
        <p:spPr>
          <a:xfrm>
            <a:off x="2028000" y="3577947"/>
            <a:ext cx="3232849" cy="261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477C0CBE-DC68-24FA-2DAA-4E1682387573}"/>
              </a:ext>
            </a:extLst>
          </p:cNvPr>
          <p:cNvSpPr/>
          <p:nvPr/>
        </p:nvSpPr>
        <p:spPr>
          <a:xfrm>
            <a:off x="5950246" y="3577947"/>
            <a:ext cx="1348503" cy="2616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65864FF9-56B2-7002-AA8D-7CECF1CCDE6C}"/>
              </a:ext>
            </a:extLst>
          </p:cNvPr>
          <p:cNvSpPr/>
          <p:nvPr/>
        </p:nvSpPr>
        <p:spPr>
          <a:xfrm>
            <a:off x="7499555" y="3577947"/>
            <a:ext cx="1444689" cy="261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26B6C88B-F392-2B86-7AC9-F3101F20DE33}"/>
              </a:ext>
            </a:extLst>
          </p:cNvPr>
          <p:cNvSpPr/>
          <p:nvPr/>
        </p:nvSpPr>
        <p:spPr>
          <a:xfrm>
            <a:off x="9214674" y="3577947"/>
            <a:ext cx="1444689" cy="2616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ED29971-A190-634A-6501-B2E6D95396DE}"/>
              </a:ext>
            </a:extLst>
          </p:cNvPr>
          <p:cNvSpPr/>
          <p:nvPr/>
        </p:nvSpPr>
        <p:spPr>
          <a:xfrm>
            <a:off x="428982" y="3258752"/>
            <a:ext cx="900000" cy="900000"/>
          </a:xfrm>
          <a:prstGeom prst="ellipse">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Pre-2000s</a:t>
            </a:r>
          </a:p>
        </p:txBody>
      </p:sp>
      <p:sp>
        <p:nvSpPr>
          <p:cNvPr id="29" name="Oval 28">
            <a:extLst>
              <a:ext uri="{FF2B5EF4-FFF2-40B4-BE49-F238E27FC236}">
                <a16:creationId xmlns:a16="http://schemas.microsoft.com/office/drawing/2014/main" id="{D47ABBA0-C3C7-F608-7C86-1F3BE8986719}"/>
              </a:ext>
            </a:extLst>
          </p:cNvPr>
          <p:cNvSpPr/>
          <p:nvPr/>
        </p:nvSpPr>
        <p:spPr>
          <a:xfrm>
            <a:off x="10152442" y="3258752"/>
            <a:ext cx="900000" cy="900000"/>
          </a:xfrm>
          <a:prstGeom prst="ellipse">
            <a:avLst/>
          </a:prstGeom>
          <a:solidFill>
            <a:schemeClr val="bg1">
              <a:lumMod val="95000"/>
            </a:schemeClr>
          </a:solidFill>
          <a:ln w="38100">
            <a:gradFill>
              <a:gsLst>
                <a:gs pos="0">
                  <a:schemeClr val="bg2"/>
                </a:gs>
                <a:gs pos="100000">
                  <a:schemeClr val="tx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a:solidFill>
                  <a:schemeClr val="tx1"/>
                </a:solidFill>
              </a:rPr>
              <a:t>Present</a:t>
            </a:r>
            <a:endParaRPr lang="en-GB" sz="1100">
              <a:solidFill>
                <a:schemeClr val="tx1"/>
              </a:solidFill>
            </a:endParaRPr>
          </a:p>
        </p:txBody>
      </p:sp>
      <p:sp>
        <p:nvSpPr>
          <p:cNvPr id="25" name="Oval 24">
            <a:extLst>
              <a:ext uri="{FF2B5EF4-FFF2-40B4-BE49-F238E27FC236}">
                <a16:creationId xmlns:a16="http://schemas.microsoft.com/office/drawing/2014/main" id="{71E6ABBE-D926-D8F9-33A9-DE3957A4E5D5}"/>
              </a:ext>
            </a:extLst>
          </p:cNvPr>
          <p:cNvSpPr/>
          <p:nvPr/>
        </p:nvSpPr>
        <p:spPr>
          <a:xfrm>
            <a:off x="1817665" y="3258752"/>
            <a:ext cx="900000" cy="900000"/>
          </a:xfrm>
          <a:prstGeom prst="ellipse">
            <a:avLst/>
          </a:prstGeom>
          <a:solidFill>
            <a:schemeClr val="bg1">
              <a:lumMod val="95000"/>
            </a:schemeClr>
          </a:solidFill>
          <a:ln w="38100">
            <a:gradFill>
              <a:gsLst>
                <a:gs pos="0">
                  <a:schemeClr val="tx1"/>
                </a:gs>
                <a:gs pos="100000">
                  <a:schemeClr val="accent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2000</a:t>
            </a:r>
          </a:p>
        </p:txBody>
      </p:sp>
      <p:sp>
        <p:nvSpPr>
          <p:cNvPr id="26" name="Oval 25">
            <a:extLst>
              <a:ext uri="{FF2B5EF4-FFF2-40B4-BE49-F238E27FC236}">
                <a16:creationId xmlns:a16="http://schemas.microsoft.com/office/drawing/2014/main" id="{347BE794-79E8-FC53-5FA2-9901F3C65250}"/>
              </a:ext>
            </a:extLst>
          </p:cNvPr>
          <p:cNvSpPr/>
          <p:nvPr/>
        </p:nvSpPr>
        <p:spPr>
          <a:xfrm>
            <a:off x="5151575" y="3258752"/>
            <a:ext cx="900000" cy="900000"/>
          </a:xfrm>
          <a:prstGeom prst="ellipse">
            <a:avLst/>
          </a:prstGeom>
          <a:solidFill>
            <a:schemeClr val="bg1">
              <a:lumMod val="95000"/>
            </a:schemeClr>
          </a:solidFill>
          <a:ln w="38100">
            <a:gradFill>
              <a:gsLst>
                <a:gs pos="0">
                  <a:schemeClr val="tx2"/>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2010</a:t>
            </a:r>
          </a:p>
        </p:txBody>
      </p:sp>
      <p:sp>
        <p:nvSpPr>
          <p:cNvPr id="27" name="Oval 26">
            <a:extLst>
              <a:ext uri="{FF2B5EF4-FFF2-40B4-BE49-F238E27FC236}">
                <a16:creationId xmlns:a16="http://schemas.microsoft.com/office/drawing/2014/main" id="{51EB8BAE-137F-4C97-00F3-5FE55F9A9635}"/>
              </a:ext>
            </a:extLst>
          </p:cNvPr>
          <p:cNvSpPr/>
          <p:nvPr/>
        </p:nvSpPr>
        <p:spPr>
          <a:xfrm>
            <a:off x="6818530" y="3258752"/>
            <a:ext cx="900000" cy="900000"/>
          </a:xfrm>
          <a:prstGeom prst="ellipse">
            <a:avLst/>
          </a:prstGeom>
          <a:solidFill>
            <a:schemeClr val="bg1">
              <a:lumMod val="95000"/>
            </a:schemeClr>
          </a:solidFill>
          <a:ln w="38100">
            <a:gradFill>
              <a:gsLst>
                <a:gs pos="0">
                  <a:schemeClr val="accent2"/>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2015</a:t>
            </a:r>
          </a:p>
        </p:txBody>
      </p:sp>
      <p:sp>
        <p:nvSpPr>
          <p:cNvPr id="28" name="Oval 27">
            <a:extLst>
              <a:ext uri="{FF2B5EF4-FFF2-40B4-BE49-F238E27FC236}">
                <a16:creationId xmlns:a16="http://schemas.microsoft.com/office/drawing/2014/main" id="{01BC3520-6142-25C5-8923-3FBDB3179617}"/>
              </a:ext>
            </a:extLst>
          </p:cNvPr>
          <p:cNvSpPr/>
          <p:nvPr/>
        </p:nvSpPr>
        <p:spPr>
          <a:xfrm>
            <a:off x="8485485" y="3258752"/>
            <a:ext cx="900000" cy="900000"/>
          </a:xfrm>
          <a:prstGeom prst="ellipse">
            <a:avLst/>
          </a:prstGeom>
          <a:solidFill>
            <a:schemeClr val="bg1">
              <a:lumMod val="95000"/>
            </a:schemeClr>
          </a:solidFill>
          <a:ln w="38100">
            <a:gradFill>
              <a:gsLst>
                <a:gs pos="0">
                  <a:schemeClr val="accent1"/>
                </a:gs>
                <a:gs pos="100000">
                  <a:schemeClr val="bg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2020</a:t>
            </a:r>
          </a:p>
        </p:txBody>
      </p:sp>
      <p:sp>
        <p:nvSpPr>
          <p:cNvPr id="95" name="Oval 94">
            <a:extLst>
              <a:ext uri="{FF2B5EF4-FFF2-40B4-BE49-F238E27FC236}">
                <a16:creationId xmlns:a16="http://schemas.microsoft.com/office/drawing/2014/main" id="{B17F471D-D16A-E1EA-B619-6D9E0163BCD5}"/>
              </a:ext>
            </a:extLst>
          </p:cNvPr>
          <p:cNvSpPr/>
          <p:nvPr/>
        </p:nvSpPr>
        <p:spPr>
          <a:xfrm>
            <a:off x="3486335" y="3258752"/>
            <a:ext cx="900000" cy="900000"/>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2005</a:t>
            </a:r>
          </a:p>
        </p:txBody>
      </p:sp>
    </p:spTree>
    <p:extLst>
      <p:ext uri="{BB962C8B-B14F-4D97-AF65-F5344CB8AC3E}">
        <p14:creationId xmlns:p14="http://schemas.microsoft.com/office/powerpoint/2010/main" val="154828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8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8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25"/>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64"/>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32"/>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95"/>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4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4"/>
                                        </p:tgtEl>
                                        <p:attrNameLst>
                                          <p:attrName>style.visibility</p:attrName>
                                        </p:attrNameLst>
                                      </p:cBhvr>
                                      <p:to>
                                        <p:strVal val="visible"/>
                                      </p:to>
                                    </p:set>
                                  </p:childTnLst>
                                </p:cTn>
                              </p:par>
                              <p:par>
                                <p:cTn id="89" presetID="1" presetClass="exit" presetSubtype="0" fill="hold" grpId="1" nodeType="withEffect">
                                  <p:stCondLst>
                                    <p:cond delay="0"/>
                                  </p:stCondLst>
                                  <p:childTnLst>
                                    <p:set>
                                      <p:cBhvr>
                                        <p:cTn id="90" dur="1" fill="hold">
                                          <p:stCondLst>
                                            <p:cond delay="0"/>
                                          </p:stCondLst>
                                        </p:cTn>
                                        <p:tgtEl>
                                          <p:spTgt spid="2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6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50"/>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34"/>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5"/>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6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27"/>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67"/>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37"/>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36"/>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61"/>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84"/>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2"/>
                                        </p:tgtEl>
                                        <p:attrNameLst>
                                          <p:attrName>style.visibility</p:attrName>
                                        </p:attrNameLst>
                                      </p:cBhvr>
                                      <p:to>
                                        <p:strVal val="visible"/>
                                      </p:to>
                                    </p:set>
                                  </p:childTnLst>
                                </p:cTn>
                              </p:par>
                              <p:par>
                                <p:cTn id="139" presetID="1" presetClass="exit" presetSubtype="0" fill="hold" grpId="1" nodeType="withEffect">
                                  <p:stCondLst>
                                    <p:cond delay="0"/>
                                  </p:stCondLst>
                                  <p:childTnLst>
                                    <p:set>
                                      <p:cBhvr>
                                        <p:cTn id="140" dur="1" fill="hold">
                                          <p:stCondLst>
                                            <p:cond delay="0"/>
                                          </p:stCondLst>
                                        </p:cTn>
                                        <p:tgtEl>
                                          <p:spTgt spid="28"/>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62"/>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77"/>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39"/>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51"/>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38"/>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2" nodeType="clickEffect">
                                  <p:stCondLst>
                                    <p:cond delay="0"/>
                                  </p:stCondLst>
                                  <p:childTnLst>
                                    <p:set>
                                      <p:cBhvr>
                                        <p:cTn id="154" dur="1" fill="hold">
                                          <p:stCondLst>
                                            <p:cond delay="0"/>
                                          </p:stCondLst>
                                        </p:cTn>
                                        <p:tgtEl>
                                          <p:spTgt spid="82"/>
                                        </p:tgtEl>
                                        <p:attrNameLst>
                                          <p:attrName>style.visibility</p:attrName>
                                        </p:attrNameLst>
                                      </p:cBhvr>
                                      <p:to>
                                        <p:strVal val="visible"/>
                                      </p:to>
                                    </p:set>
                                  </p:childTnLst>
                                </p:cTn>
                              </p:par>
                              <p:par>
                                <p:cTn id="155" presetID="1" presetClass="entr" presetSubtype="0" fill="hold" grpId="2" nodeType="withEffect">
                                  <p:stCondLst>
                                    <p:cond delay="0"/>
                                  </p:stCondLst>
                                  <p:childTnLst>
                                    <p:set>
                                      <p:cBhvr>
                                        <p:cTn id="156" dur="1" fill="hold">
                                          <p:stCondLst>
                                            <p:cond delay="0"/>
                                          </p:stCondLst>
                                        </p:cTn>
                                        <p:tgtEl>
                                          <p:spTgt spid="81"/>
                                        </p:tgtEl>
                                        <p:attrNameLst>
                                          <p:attrName>style.visibility</p:attrName>
                                        </p:attrNameLst>
                                      </p:cBhvr>
                                      <p:to>
                                        <p:strVal val="visible"/>
                                      </p:to>
                                    </p:set>
                                  </p:childTnLst>
                                </p:cTn>
                              </p:par>
                              <p:par>
                                <p:cTn id="157" presetID="1" presetClass="entr" presetSubtype="0" fill="hold" grpId="2" nodeType="withEffect">
                                  <p:stCondLst>
                                    <p:cond delay="0"/>
                                  </p:stCondLst>
                                  <p:childTnLst>
                                    <p:set>
                                      <p:cBhvr>
                                        <p:cTn id="158" dur="1" fill="hold">
                                          <p:stCondLst>
                                            <p:cond delay="0"/>
                                          </p:stCondLst>
                                        </p:cTn>
                                        <p:tgtEl>
                                          <p:spTgt spid="20"/>
                                        </p:tgtEl>
                                        <p:attrNameLst>
                                          <p:attrName>style.visibility</p:attrName>
                                        </p:attrNameLst>
                                      </p:cBhvr>
                                      <p:to>
                                        <p:strVal val="visible"/>
                                      </p:to>
                                    </p:set>
                                  </p:childTnLst>
                                </p:cTn>
                              </p:par>
                              <p:par>
                                <p:cTn id="159" presetID="1" presetClass="entr" presetSubtype="0" fill="hold" grpId="2" nodeType="withEffect">
                                  <p:stCondLst>
                                    <p:cond delay="0"/>
                                  </p:stCondLst>
                                  <p:childTnLst>
                                    <p:set>
                                      <p:cBhvr>
                                        <p:cTn id="160" dur="1" fill="hold">
                                          <p:stCondLst>
                                            <p:cond delay="0"/>
                                          </p:stCondLst>
                                        </p:cTn>
                                        <p:tgtEl>
                                          <p:spTgt spid="17"/>
                                        </p:tgtEl>
                                        <p:attrNameLst>
                                          <p:attrName>style.visibility</p:attrName>
                                        </p:attrNameLst>
                                      </p:cBhvr>
                                      <p:to>
                                        <p:strVal val="visible"/>
                                      </p:to>
                                    </p:set>
                                  </p:childTnLst>
                                </p:cTn>
                              </p:par>
                              <p:par>
                                <p:cTn id="161" presetID="1" presetClass="entr" presetSubtype="0" fill="hold" grpId="2" nodeType="withEffect">
                                  <p:stCondLst>
                                    <p:cond delay="0"/>
                                  </p:stCondLst>
                                  <p:childTnLst>
                                    <p:set>
                                      <p:cBhvr>
                                        <p:cTn id="162" dur="1" fill="hold">
                                          <p:stCondLst>
                                            <p:cond delay="0"/>
                                          </p:stCondLst>
                                        </p:cTn>
                                        <p:tgtEl>
                                          <p:spTgt spid="16"/>
                                        </p:tgtEl>
                                        <p:attrNameLst>
                                          <p:attrName>style.visibility</p:attrName>
                                        </p:attrNameLst>
                                      </p:cBhvr>
                                      <p:to>
                                        <p:strVal val="visible"/>
                                      </p:to>
                                    </p:set>
                                  </p:childTnLst>
                                </p:cTn>
                              </p:par>
                              <p:par>
                                <p:cTn id="163" presetID="1" presetClass="entr" presetSubtype="0" fill="hold" grpId="2" nodeType="withEffect">
                                  <p:stCondLst>
                                    <p:cond delay="0"/>
                                  </p:stCondLst>
                                  <p:childTnLst>
                                    <p:set>
                                      <p:cBhvr>
                                        <p:cTn id="164" dur="1" fill="hold">
                                          <p:stCondLst>
                                            <p:cond delay="0"/>
                                          </p:stCondLst>
                                        </p:cTn>
                                        <p:tgtEl>
                                          <p:spTgt spid="25"/>
                                        </p:tgtEl>
                                        <p:attrNameLst>
                                          <p:attrName>style.visibility</p:attrName>
                                        </p:attrNameLst>
                                      </p:cBhvr>
                                      <p:to>
                                        <p:strVal val="visible"/>
                                      </p:to>
                                    </p:set>
                                  </p:childTnLst>
                                </p:cTn>
                              </p:par>
                              <p:par>
                                <p:cTn id="165" presetID="1" presetClass="entr" presetSubtype="0" fill="hold" grpId="2" nodeType="withEffect">
                                  <p:stCondLst>
                                    <p:cond delay="0"/>
                                  </p:stCondLst>
                                  <p:childTnLst>
                                    <p:set>
                                      <p:cBhvr>
                                        <p:cTn id="166" dur="1" fill="hold">
                                          <p:stCondLst>
                                            <p:cond delay="0"/>
                                          </p:stCondLst>
                                        </p:cTn>
                                        <p:tgtEl>
                                          <p:spTgt spid="80"/>
                                        </p:tgtEl>
                                        <p:attrNameLst>
                                          <p:attrName>style.visibility</p:attrName>
                                        </p:attrNameLst>
                                      </p:cBhvr>
                                      <p:to>
                                        <p:strVal val="visible"/>
                                      </p:to>
                                    </p:set>
                                  </p:childTnLst>
                                </p:cTn>
                              </p:par>
                              <p:par>
                                <p:cTn id="167" presetID="1" presetClass="entr" presetSubtype="0" fill="hold" grpId="2" nodeType="withEffect">
                                  <p:stCondLst>
                                    <p:cond delay="0"/>
                                  </p:stCondLst>
                                  <p:childTnLst>
                                    <p:set>
                                      <p:cBhvr>
                                        <p:cTn id="168" dur="1" fill="hold">
                                          <p:stCondLst>
                                            <p:cond delay="0"/>
                                          </p:stCondLst>
                                        </p:cTn>
                                        <p:tgtEl>
                                          <p:spTgt spid="14"/>
                                        </p:tgtEl>
                                        <p:attrNameLst>
                                          <p:attrName>style.visibility</p:attrName>
                                        </p:attrNameLst>
                                      </p:cBhvr>
                                      <p:to>
                                        <p:strVal val="visible"/>
                                      </p:to>
                                    </p:set>
                                  </p:childTnLst>
                                </p:cTn>
                              </p:par>
                              <p:par>
                                <p:cTn id="169" presetID="1" presetClass="entr" presetSubtype="0" fill="hold" grpId="2" nodeType="withEffect">
                                  <p:stCondLst>
                                    <p:cond delay="0"/>
                                  </p:stCondLst>
                                  <p:childTnLst>
                                    <p:set>
                                      <p:cBhvr>
                                        <p:cTn id="170" dur="1" fill="hold">
                                          <p:stCondLst>
                                            <p:cond delay="0"/>
                                          </p:stCondLst>
                                        </p:cTn>
                                        <p:tgtEl>
                                          <p:spTgt spid="64"/>
                                        </p:tgtEl>
                                        <p:attrNameLst>
                                          <p:attrName>style.visibility</p:attrName>
                                        </p:attrNameLst>
                                      </p:cBhvr>
                                      <p:to>
                                        <p:strVal val="visible"/>
                                      </p:to>
                                    </p:set>
                                  </p:childTnLst>
                                </p:cTn>
                              </p:par>
                              <p:par>
                                <p:cTn id="171" presetID="1" presetClass="entr" presetSubtype="0" fill="hold" grpId="2" nodeType="withEffect">
                                  <p:stCondLst>
                                    <p:cond delay="0"/>
                                  </p:stCondLst>
                                  <p:childTnLst>
                                    <p:set>
                                      <p:cBhvr>
                                        <p:cTn id="172" dur="1" fill="hold">
                                          <p:stCondLst>
                                            <p:cond delay="0"/>
                                          </p:stCondLst>
                                        </p:cTn>
                                        <p:tgtEl>
                                          <p:spTgt spid="33"/>
                                        </p:tgtEl>
                                        <p:attrNameLst>
                                          <p:attrName>style.visibility</p:attrName>
                                        </p:attrNameLst>
                                      </p:cBhvr>
                                      <p:to>
                                        <p:strVal val="visible"/>
                                      </p:to>
                                    </p:set>
                                  </p:childTnLst>
                                </p:cTn>
                              </p:par>
                              <p:par>
                                <p:cTn id="173" presetID="1" presetClass="entr" presetSubtype="0" fill="hold" grpId="2" nodeType="withEffect">
                                  <p:stCondLst>
                                    <p:cond delay="0"/>
                                  </p:stCondLst>
                                  <p:childTnLst>
                                    <p:set>
                                      <p:cBhvr>
                                        <p:cTn id="174" dur="1" fill="hold">
                                          <p:stCondLst>
                                            <p:cond delay="0"/>
                                          </p:stCondLst>
                                        </p:cTn>
                                        <p:tgtEl>
                                          <p:spTgt spid="26"/>
                                        </p:tgtEl>
                                        <p:attrNameLst>
                                          <p:attrName>style.visibility</p:attrName>
                                        </p:attrNameLst>
                                      </p:cBhvr>
                                      <p:to>
                                        <p:strVal val="visible"/>
                                      </p:to>
                                    </p:set>
                                  </p:childTnLst>
                                </p:cTn>
                              </p:par>
                              <p:par>
                                <p:cTn id="175" presetID="1" presetClass="entr" presetSubtype="0" fill="hold" grpId="2" nodeType="withEffect">
                                  <p:stCondLst>
                                    <p:cond delay="0"/>
                                  </p:stCondLst>
                                  <p:childTnLst>
                                    <p:set>
                                      <p:cBhvr>
                                        <p:cTn id="176" dur="1" fill="hold">
                                          <p:stCondLst>
                                            <p:cond delay="0"/>
                                          </p:stCondLst>
                                        </p:cTn>
                                        <p:tgtEl>
                                          <p:spTgt spid="32"/>
                                        </p:tgtEl>
                                        <p:attrNameLst>
                                          <p:attrName>style.visibility</p:attrName>
                                        </p:attrNameLst>
                                      </p:cBhvr>
                                      <p:to>
                                        <p:strVal val="visible"/>
                                      </p:to>
                                    </p:set>
                                  </p:childTnLst>
                                </p:cTn>
                              </p:par>
                              <p:par>
                                <p:cTn id="177" presetID="1" presetClass="entr" presetSubtype="0" fill="hold" grpId="2" nodeType="withEffect">
                                  <p:stCondLst>
                                    <p:cond delay="0"/>
                                  </p:stCondLst>
                                  <p:childTnLst>
                                    <p:set>
                                      <p:cBhvr>
                                        <p:cTn id="178" dur="1" fill="hold">
                                          <p:stCondLst>
                                            <p:cond delay="0"/>
                                          </p:stCondLst>
                                        </p:cTn>
                                        <p:tgtEl>
                                          <p:spTgt spid="95"/>
                                        </p:tgtEl>
                                        <p:attrNameLst>
                                          <p:attrName>style.visibility</p:attrName>
                                        </p:attrNameLst>
                                      </p:cBhvr>
                                      <p:to>
                                        <p:strVal val="visible"/>
                                      </p:to>
                                    </p:set>
                                  </p:childTnLst>
                                </p:cTn>
                              </p:par>
                              <p:par>
                                <p:cTn id="179" presetID="1" presetClass="entr" presetSubtype="0" fill="hold" grpId="2" nodeType="withEffect">
                                  <p:stCondLst>
                                    <p:cond delay="0"/>
                                  </p:stCondLst>
                                  <p:childTnLst>
                                    <p:set>
                                      <p:cBhvr>
                                        <p:cTn id="180" dur="1" fill="hold">
                                          <p:stCondLst>
                                            <p:cond delay="0"/>
                                          </p:stCondLst>
                                        </p:cTn>
                                        <p:tgtEl>
                                          <p:spTgt spid="49"/>
                                        </p:tgtEl>
                                        <p:attrNameLst>
                                          <p:attrName>style.visibility</p:attrName>
                                        </p:attrNameLst>
                                      </p:cBhvr>
                                      <p:to>
                                        <p:strVal val="visible"/>
                                      </p:to>
                                    </p:set>
                                  </p:childTnLst>
                                </p:cTn>
                              </p:par>
                              <p:par>
                                <p:cTn id="181" presetID="1" presetClass="entr" presetSubtype="0" fill="hold" grpId="2" nodeType="withEffect">
                                  <p:stCondLst>
                                    <p:cond delay="0"/>
                                  </p:stCondLst>
                                  <p:childTnLst>
                                    <p:set>
                                      <p:cBhvr>
                                        <p:cTn id="182" dur="1" fill="hold">
                                          <p:stCondLst>
                                            <p:cond delay="0"/>
                                          </p:stCondLst>
                                        </p:cTn>
                                        <p:tgtEl>
                                          <p:spTgt spid="60"/>
                                        </p:tgtEl>
                                        <p:attrNameLst>
                                          <p:attrName>style.visibility</p:attrName>
                                        </p:attrNameLst>
                                      </p:cBhvr>
                                      <p:to>
                                        <p:strVal val="visible"/>
                                      </p:to>
                                    </p:set>
                                  </p:childTnLst>
                                </p:cTn>
                              </p:par>
                              <p:par>
                                <p:cTn id="183" presetID="1" presetClass="entr" presetSubtype="0" fill="hold" grpId="2" nodeType="withEffect">
                                  <p:stCondLst>
                                    <p:cond delay="0"/>
                                  </p:stCondLst>
                                  <p:childTnLst>
                                    <p:set>
                                      <p:cBhvr>
                                        <p:cTn id="184" dur="1" fill="hold">
                                          <p:stCondLst>
                                            <p:cond delay="0"/>
                                          </p:stCondLst>
                                        </p:cTn>
                                        <p:tgtEl>
                                          <p:spTgt spid="50"/>
                                        </p:tgtEl>
                                        <p:attrNameLst>
                                          <p:attrName>style.visibility</p:attrName>
                                        </p:attrNameLst>
                                      </p:cBhvr>
                                      <p:to>
                                        <p:strVal val="visible"/>
                                      </p:to>
                                    </p:set>
                                  </p:childTnLst>
                                </p:cTn>
                              </p:par>
                              <p:par>
                                <p:cTn id="185" presetID="1" presetClass="entr" presetSubtype="0" fill="hold" grpId="2" nodeType="withEffect">
                                  <p:stCondLst>
                                    <p:cond delay="0"/>
                                  </p:stCondLst>
                                  <p:childTnLst>
                                    <p:set>
                                      <p:cBhvr>
                                        <p:cTn id="186" dur="1" fill="hold">
                                          <p:stCondLst>
                                            <p:cond delay="0"/>
                                          </p:stCondLst>
                                        </p:cTn>
                                        <p:tgtEl>
                                          <p:spTgt spid="34"/>
                                        </p:tgtEl>
                                        <p:attrNameLst>
                                          <p:attrName>style.visibility</p:attrName>
                                        </p:attrNameLst>
                                      </p:cBhvr>
                                      <p:to>
                                        <p:strVal val="visible"/>
                                      </p:to>
                                    </p:set>
                                  </p:childTnLst>
                                </p:cTn>
                              </p:par>
                              <p:par>
                                <p:cTn id="187" presetID="1" presetClass="entr" presetSubtype="0" fill="hold" grpId="2" nodeType="withEffect">
                                  <p:stCondLst>
                                    <p:cond delay="0"/>
                                  </p:stCondLst>
                                  <p:childTnLst>
                                    <p:set>
                                      <p:cBhvr>
                                        <p:cTn id="188" dur="1" fill="hold">
                                          <p:stCondLst>
                                            <p:cond delay="0"/>
                                          </p:stCondLst>
                                        </p:cTn>
                                        <p:tgtEl>
                                          <p:spTgt spid="35"/>
                                        </p:tgtEl>
                                        <p:attrNameLst>
                                          <p:attrName>style.visibility</p:attrName>
                                        </p:attrNameLst>
                                      </p:cBhvr>
                                      <p:to>
                                        <p:strVal val="visible"/>
                                      </p:to>
                                    </p:set>
                                  </p:childTnLst>
                                </p:cTn>
                              </p:par>
                              <p:par>
                                <p:cTn id="189" presetID="1" presetClass="entr" presetSubtype="0" fill="hold" grpId="2" nodeType="withEffect">
                                  <p:stCondLst>
                                    <p:cond delay="0"/>
                                  </p:stCondLst>
                                  <p:childTnLst>
                                    <p:set>
                                      <p:cBhvr>
                                        <p:cTn id="190" dur="1" fill="hold">
                                          <p:stCondLst>
                                            <p:cond delay="0"/>
                                          </p:stCondLst>
                                        </p:cTn>
                                        <p:tgtEl>
                                          <p:spTgt spid="27"/>
                                        </p:tgtEl>
                                        <p:attrNameLst>
                                          <p:attrName>style.visibility</p:attrName>
                                        </p:attrNameLst>
                                      </p:cBhvr>
                                      <p:to>
                                        <p:strVal val="visible"/>
                                      </p:to>
                                    </p:set>
                                  </p:childTnLst>
                                </p:cTn>
                              </p:par>
                              <p:par>
                                <p:cTn id="191" presetID="1" presetClass="entr" presetSubtype="0" fill="hold" grpId="2" nodeType="withEffect">
                                  <p:stCondLst>
                                    <p:cond delay="0"/>
                                  </p:stCondLst>
                                  <p:childTnLst>
                                    <p:set>
                                      <p:cBhvr>
                                        <p:cTn id="192" dur="1" fill="hold">
                                          <p:stCondLst>
                                            <p:cond delay="0"/>
                                          </p:stCondLst>
                                        </p:cTn>
                                        <p:tgtEl>
                                          <p:spTgt spid="66"/>
                                        </p:tgtEl>
                                        <p:attrNameLst>
                                          <p:attrName>style.visibility</p:attrName>
                                        </p:attrNameLst>
                                      </p:cBhvr>
                                      <p:to>
                                        <p:strVal val="visible"/>
                                      </p:to>
                                    </p:set>
                                  </p:childTnLst>
                                </p:cTn>
                              </p:par>
                              <p:par>
                                <p:cTn id="193" presetID="1" presetClass="entr" presetSubtype="0" fill="hold" grpId="2" nodeType="withEffect">
                                  <p:stCondLst>
                                    <p:cond delay="0"/>
                                  </p:stCondLst>
                                  <p:childTnLst>
                                    <p:set>
                                      <p:cBhvr>
                                        <p:cTn id="194" dur="1" fill="hold">
                                          <p:stCondLst>
                                            <p:cond delay="0"/>
                                          </p:stCondLst>
                                        </p:cTn>
                                        <p:tgtEl>
                                          <p:spTgt spid="67"/>
                                        </p:tgtEl>
                                        <p:attrNameLst>
                                          <p:attrName>style.visibility</p:attrName>
                                        </p:attrNameLst>
                                      </p:cBhvr>
                                      <p:to>
                                        <p:strVal val="visible"/>
                                      </p:to>
                                    </p:set>
                                  </p:childTnLst>
                                </p:cTn>
                              </p:par>
                              <p:par>
                                <p:cTn id="195" presetID="1" presetClass="entr" presetSubtype="0" fill="hold" grpId="2" nodeType="withEffect">
                                  <p:stCondLst>
                                    <p:cond delay="0"/>
                                  </p:stCondLst>
                                  <p:childTnLst>
                                    <p:set>
                                      <p:cBhvr>
                                        <p:cTn id="196" dur="1" fill="hold">
                                          <p:stCondLst>
                                            <p:cond delay="0"/>
                                          </p:stCondLst>
                                        </p:cTn>
                                        <p:tgtEl>
                                          <p:spTgt spid="28"/>
                                        </p:tgtEl>
                                        <p:attrNameLst>
                                          <p:attrName>style.visibility</p:attrName>
                                        </p:attrNameLst>
                                      </p:cBhvr>
                                      <p:to>
                                        <p:strVal val="visible"/>
                                      </p:to>
                                    </p:set>
                                  </p:childTnLst>
                                </p:cTn>
                              </p:par>
                              <p:par>
                                <p:cTn id="197" presetID="1" presetClass="entr" presetSubtype="0" fill="hold" grpId="2" nodeType="withEffect">
                                  <p:stCondLst>
                                    <p:cond delay="0"/>
                                  </p:stCondLst>
                                  <p:childTnLst>
                                    <p:set>
                                      <p:cBhvr>
                                        <p:cTn id="198" dur="1" fill="hold">
                                          <p:stCondLst>
                                            <p:cond delay="0"/>
                                          </p:stCondLst>
                                        </p:cTn>
                                        <p:tgtEl>
                                          <p:spTgt spid="37"/>
                                        </p:tgtEl>
                                        <p:attrNameLst>
                                          <p:attrName>style.visibility</p:attrName>
                                        </p:attrNameLst>
                                      </p:cBhvr>
                                      <p:to>
                                        <p:strVal val="visible"/>
                                      </p:to>
                                    </p:set>
                                  </p:childTnLst>
                                </p:cTn>
                              </p:par>
                              <p:par>
                                <p:cTn id="199" presetID="1" presetClass="entr" presetSubtype="0" fill="hold" grpId="2" nodeType="withEffect">
                                  <p:stCondLst>
                                    <p:cond delay="0"/>
                                  </p:stCondLst>
                                  <p:childTnLst>
                                    <p:set>
                                      <p:cBhvr>
                                        <p:cTn id="200" dur="1" fill="hold">
                                          <p:stCondLst>
                                            <p:cond delay="0"/>
                                          </p:stCondLst>
                                        </p:cTn>
                                        <p:tgtEl>
                                          <p:spTgt spid="36"/>
                                        </p:tgtEl>
                                        <p:attrNameLst>
                                          <p:attrName>style.visibility</p:attrName>
                                        </p:attrNameLst>
                                      </p:cBhvr>
                                      <p:to>
                                        <p:strVal val="visible"/>
                                      </p:to>
                                    </p:set>
                                  </p:childTnLst>
                                </p:cTn>
                              </p:par>
                              <p:par>
                                <p:cTn id="201" presetID="1" presetClass="entr" presetSubtype="0" fill="hold" grpId="2" nodeType="withEffect">
                                  <p:stCondLst>
                                    <p:cond delay="0"/>
                                  </p:stCondLst>
                                  <p:childTnLst>
                                    <p:set>
                                      <p:cBhvr>
                                        <p:cTn id="202" dur="1" fill="hold">
                                          <p:stCondLst>
                                            <p:cond delay="0"/>
                                          </p:stCondLst>
                                        </p:cTn>
                                        <p:tgtEl>
                                          <p:spTgt spid="61"/>
                                        </p:tgtEl>
                                        <p:attrNameLst>
                                          <p:attrName>style.visibility</p:attrName>
                                        </p:attrNameLst>
                                      </p:cBhvr>
                                      <p:to>
                                        <p:strVal val="visible"/>
                                      </p:to>
                                    </p:set>
                                  </p:childTnLst>
                                </p:cTn>
                              </p:par>
                              <p:par>
                                <p:cTn id="203" presetID="1" presetClass="entr" presetSubtype="0" fill="hold" grpId="2" nodeType="withEffect">
                                  <p:stCondLst>
                                    <p:cond delay="0"/>
                                  </p:stCondLst>
                                  <p:childTnLst>
                                    <p:set>
                                      <p:cBhvr>
                                        <p:cTn id="204" dur="1" fill="hold">
                                          <p:stCondLst>
                                            <p:cond delay="0"/>
                                          </p:stCondLst>
                                        </p:cTn>
                                        <p:tgtEl>
                                          <p:spTgt spid="84"/>
                                        </p:tgtEl>
                                        <p:attrNameLst>
                                          <p:attrName>style.visibility</p:attrName>
                                        </p:attrNameLst>
                                      </p:cBhvr>
                                      <p:to>
                                        <p:strVal val="visible"/>
                                      </p:to>
                                    </p:set>
                                  </p:childTnLst>
                                </p:cTn>
                              </p:par>
                              <p:par>
                                <p:cTn id="205" presetID="1" presetClass="entr" presetSubtype="0" fill="hold" grpId="2" nodeType="withEffect">
                                  <p:stCondLst>
                                    <p:cond delay="0"/>
                                  </p:stCondLst>
                                  <p:childTnLst>
                                    <p:set>
                                      <p:cBhvr>
                                        <p:cTn id="206" dur="1" fill="hold">
                                          <p:stCondLst>
                                            <p:cond delay="0"/>
                                          </p:stCondLst>
                                        </p:cTn>
                                        <p:tgtEl>
                                          <p:spTgt spid="62"/>
                                        </p:tgtEl>
                                        <p:attrNameLst>
                                          <p:attrName>style.visibility</p:attrName>
                                        </p:attrNameLst>
                                      </p:cBhvr>
                                      <p:to>
                                        <p:strVal val="visible"/>
                                      </p:to>
                                    </p:set>
                                  </p:childTnLst>
                                </p:cTn>
                              </p:par>
                              <p:par>
                                <p:cTn id="207" presetID="1" presetClass="entr" presetSubtype="0" fill="hold" grpId="2" nodeType="withEffect">
                                  <p:stCondLst>
                                    <p:cond delay="0"/>
                                  </p:stCondLst>
                                  <p:childTnLst>
                                    <p:set>
                                      <p:cBhvr>
                                        <p:cTn id="208" dur="1" fill="hold">
                                          <p:stCondLst>
                                            <p:cond delay="0"/>
                                          </p:stCondLst>
                                        </p:cTn>
                                        <p:tgtEl>
                                          <p:spTgt spid="77"/>
                                        </p:tgtEl>
                                        <p:attrNameLst>
                                          <p:attrName>style.visibility</p:attrName>
                                        </p:attrNameLst>
                                      </p:cBhvr>
                                      <p:to>
                                        <p:strVal val="visible"/>
                                      </p:to>
                                    </p:set>
                                  </p:childTnLst>
                                </p:cTn>
                              </p:par>
                              <p:par>
                                <p:cTn id="209" presetID="1" presetClass="entr" presetSubtype="0" fill="hold" grpId="1" nodeType="withEffect">
                                  <p:stCondLst>
                                    <p:cond delay="0"/>
                                  </p:stCondLst>
                                  <p:childTnLst>
                                    <p:set>
                                      <p:cBhvr>
                                        <p:cTn id="210" dur="1" fill="hold">
                                          <p:stCondLst>
                                            <p:cond delay="0"/>
                                          </p:stCondLst>
                                        </p:cTn>
                                        <p:tgtEl>
                                          <p:spTgt spid="29"/>
                                        </p:tgtEl>
                                        <p:attrNameLst>
                                          <p:attrName>style.visibility</p:attrName>
                                        </p:attrNameLst>
                                      </p:cBhvr>
                                      <p:to>
                                        <p:strVal val="visible"/>
                                      </p:to>
                                    </p:set>
                                  </p:childTnLst>
                                </p:cTn>
                              </p:par>
                              <p:par>
                                <p:cTn id="211" presetID="1" presetClass="entr" presetSubtype="0" fill="hold" grpId="2" nodeType="withEffect">
                                  <p:stCondLst>
                                    <p:cond delay="0"/>
                                  </p:stCondLst>
                                  <p:childTnLst>
                                    <p:set>
                                      <p:cBhvr>
                                        <p:cTn id="212" dur="1" fill="hold">
                                          <p:stCondLst>
                                            <p:cond delay="0"/>
                                          </p:stCondLst>
                                        </p:cTn>
                                        <p:tgtEl>
                                          <p:spTgt spid="39"/>
                                        </p:tgtEl>
                                        <p:attrNameLst>
                                          <p:attrName>style.visibility</p:attrName>
                                        </p:attrNameLst>
                                      </p:cBhvr>
                                      <p:to>
                                        <p:strVal val="visible"/>
                                      </p:to>
                                    </p:set>
                                  </p:childTnLst>
                                </p:cTn>
                              </p:par>
                              <p:par>
                                <p:cTn id="213" presetID="1" presetClass="entr" presetSubtype="0" fill="hold" grpId="2" nodeType="withEffect">
                                  <p:stCondLst>
                                    <p:cond delay="0"/>
                                  </p:stCondLst>
                                  <p:childTnLst>
                                    <p:set>
                                      <p:cBhvr>
                                        <p:cTn id="214" dur="1" fill="hold">
                                          <p:stCondLst>
                                            <p:cond delay="0"/>
                                          </p:stCondLst>
                                        </p:cTn>
                                        <p:tgtEl>
                                          <p:spTgt spid="38"/>
                                        </p:tgtEl>
                                        <p:attrNameLst>
                                          <p:attrName>style.visibility</p:attrName>
                                        </p:attrNameLst>
                                      </p:cBhvr>
                                      <p:to>
                                        <p:strVal val="visible"/>
                                      </p:to>
                                    </p:set>
                                  </p:childTnLst>
                                </p:cTn>
                              </p:par>
                              <p:par>
                                <p:cTn id="215" presetID="1" presetClass="entr" presetSubtype="0" fill="hold" grpId="2" nodeType="withEffect">
                                  <p:stCondLst>
                                    <p:cond delay="0"/>
                                  </p:stCondLst>
                                  <p:childTnLst>
                                    <p:set>
                                      <p:cBhvr>
                                        <p:cTn id="216" dur="1" fill="hold">
                                          <p:stCondLst>
                                            <p:cond delay="0"/>
                                          </p:stCondLst>
                                        </p:cTn>
                                        <p:tgtEl>
                                          <p:spTgt spid="51"/>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63"/>
                                        </p:tgtEl>
                                        <p:attrNameLst>
                                          <p:attrName>style.visibility</p:attrName>
                                        </p:attrNameLst>
                                      </p:cBhvr>
                                      <p:to>
                                        <p:strVal val="visible"/>
                                      </p:to>
                                    </p:set>
                                  </p:childTnLst>
                                </p:cTn>
                              </p:par>
                              <p:par>
                                <p:cTn id="219" presetID="1" presetClass="entr" presetSubtype="0" fill="hold" grpId="1" nodeType="withEffect">
                                  <p:stCondLst>
                                    <p:cond delay="0"/>
                                  </p:stCondLst>
                                  <p:childTnLst>
                                    <p:set>
                                      <p:cBhvr>
                                        <p:cTn id="220" dur="1" fill="hold">
                                          <p:stCondLst>
                                            <p:cond delay="0"/>
                                          </p:stCondLst>
                                        </p:cTn>
                                        <p:tgtEl>
                                          <p:spTgt spid="9"/>
                                        </p:tgtEl>
                                        <p:attrNameLst>
                                          <p:attrName>style.visibility</p:attrName>
                                        </p:attrNameLst>
                                      </p:cBhvr>
                                      <p:to>
                                        <p:strVal val="visible"/>
                                      </p:to>
                                    </p:set>
                                  </p:childTnLst>
                                </p:cTn>
                              </p:par>
                              <p:par>
                                <p:cTn id="221" presetID="1" presetClass="entr" presetSubtype="0" fill="hold" grpId="1" nodeType="withEffect">
                                  <p:stCondLst>
                                    <p:cond delay="0"/>
                                  </p:stCondLst>
                                  <p:childTnLst>
                                    <p:set>
                                      <p:cBhvr>
                                        <p:cTn id="222" dur="1" fill="hold">
                                          <p:stCondLst>
                                            <p:cond delay="0"/>
                                          </p:stCondLst>
                                        </p:cTn>
                                        <p:tgtEl>
                                          <p:spTgt spid="41"/>
                                        </p:tgtEl>
                                        <p:attrNameLst>
                                          <p:attrName>style.visibility</p:attrName>
                                        </p:attrNameLst>
                                      </p:cBhvr>
                                      <p:to>
                                        <p:strVal val="visible"/>
                                      </p:to>
                                    </p:set>
                                  </p:childTnLst>
                                </p:cTn>
                              </p:par>
                              <p:par>
                                <p:cTn id="223" presetID="1" presetClass="entr" presetSubtype="0" fill="hold" grpId="1" nodeType="withEffect">
                                  <p:stCondLst>
                                    <p:cond delay="0"/>
                                  </p:stCondLst>
                                  <p:childTnLst>
                                    <p:set>
                                      <p:cBhvr>
                                        <p:cTn id="224" dur="1" fill="hold">
                                          <p:stCondLst>
                                            <p:cond delay="0"/>
                                          </p:stCondLst>
                                        </p:cTn>
                                        <p:tgtEl>
                                          <p:spTgt spid="40"/>
                                        </p:tgtEl>
                                        <p:attrNameLst>
                                          <p:attrName>style.visibility</p:attrName>
                                        </p:attrNameLst>
                                      </p:cBhvr>
                                      <p:to>
                                        <p:strVal val="visible"/>
                                      </p:to>
                                    </p:set>
                                  </p:childTnLst>
                                </p:cTn>
                              </p:par>
                              <p:par>
                                <p:cTn id="225" presetID="1" presetClass="entr" presetSubtype="0" fill="hold" grpId="1" nodeType="withEffect">
                                  <p:stCondLst>
                                    <p:cond delay="0"/>
                                  </p:stCondLst>
                                  <p:childTnLst>
                                    <p:set>
                                      <p:cBhvr>
                                        <p:cTn id="22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2" grpId="2" animBg="1"/>
      <p:bldP spid="33" grpId="0"/>
      <p:bldP spid="33" grpId="1"/>
      <p:bldP spid="33" grpId="2"/>
      <p:bldP spid="34" grpId="0" animBg="1"/>
      <p:bldP spid="34" grpId="1" animBg="1"/>
      <p:bldP spid="34" grpId="2" animBg="1"/>
      <p:bldP spid="35" grpId="0"/>
      <p:bldP spid="35" grpId="1"/>
      <p:bldP spid="35" grpId="2"/>
      <p:bldP spid="36" grpId="0" animBg="1"/>
      <p:bldP spid="36" grpId="1" animBg="1"/>
      <p:bldP spid="36" grpId="2" animBg="1"/>
      <p:bldP spid="37" grpId="0"/>
      <p:bldP spid="37" grpId="1"/>
      <p:bldP spid="37" grpId="2"/>
      <p:bldP spid="38" grpId="0" animBg="1"/>
      <p:bldP spid="38" grpId="1" animBg="1"/>
      <p:bldP spid="38" grpId="2" animBg="1"/>
      <p:bldP spid="39" grpId="0"/>
      <p:bldP spid="39" grpId="1"/>
      <p:bldP spid="39" grpId="2"/>
      <p:bldP spid="40" grpId="0" animBg="1"/>
      <p:bldP spid="40" grpId="1" animBg="1"/>
      <p:bldP spid="41" grpId="0"/>
      <p:bldP spid="41" grpId="1"/>
      <p:bldP spid="49" grpId="0"/>
      <p:bldP spid="49" grpId="1"/>
      <p:bldP spid="49" grpId="2"/>
      <p:bldP spid="50" grpId="0"/>
      <p:bldP spid="50" grpId="1"/>
      <p:bldP spid="50" grpId="2"/>
      <p:bldP spid="51" grpId="0"/>
      <p:bldP spid="51" grpId="1"/>
      <p:bldP spid="51" grpId="2"/>
      <p:bldP spid="52" grpId="0"/>
      <p:bldP spid="52" grpId="1"/>
      <p:bldP spid="80" grpId="0" animBg="1"/>
      <p:bldP spid="80" grpId="1" animBg="1"/>
      <p:bldP spid="80" grpId="2" animBg="1"/>
      <p:bldP spid="81" grpId="0"/>
      <p:bldP spid="81" grpId="1"/>
      <p:bldP spid="81" grpId="2"/>
      <p:bldP spid="82" grpId="0"/>
      <p:bldP spid="82" grpId="1"/>
      <p:bldP spid="82" grpId="2"/>
      <p:bldP spid="84" grpId="0"/>
      <p:bldP spid="84" grpId="1"/>
      <p:bldP spid="84" grpId="2"/>
      <p:bldP spid="14" grpId="0" animBg="1"/>
      <p:bldP spid="14" grpId="1" animBg="1"/>
      <p:bldP spid="14" grpId="2" animBg="1"/>
      <p:bldP spid="16" grpId="0" animBg="1"/>
      <p:bldP spid="16" grpId="1" animBg="1"/>
      <p:bldP spid="16" grpId="2" animBg="1"/>
      <p:bldP spid="60" grpId="0" animBg="1"/>
      <p:bldP spid="60" grpId="1" animBg="1"/>
      <p:bldP spid="60" grpId="2" animBg="1"/>
      <p:bldP spid="61" grpId="0" animBg="1"/>
      <p:bldP spid="61" grpId="1" animBg="1"/>
      <p:bldP spid="61" grpId="2" animBg="1"/>
      <p:bldP spid="62" grpId="0" animBg="1"/>
      <p:bldP spid="62" grpId="1" animBg="1"/>
      <p:bldP spid="62" grpId="2" animBg="1"/>
      <p:bldP spid="63" grpId="0" animBg="1"/>
      <p:bldP spid="63" grpId="1" animBg="1"/>
      <p:bldP spid="9" grpId="0" animBg="1"/>
      <p:bldP spid="9" grpId="1" animBg="1"/>
      <p:bldP spid="17" grpId="0" animBg="1"/>
      <p:bldP spid="17" grpId="1" animBg="1"/>
      <p:bldP spid="17" grpId="2" animBg="1"/>
      <p:bldP spid="64" grpId="0" animBg="1"/>
      <p:bldP spid="64" grpId="1" animBg="1"/>
      <p:bldP spid="64" grpId="2" animBg="1"/>
      <p:bldP spid="66" grpId="0" animBg="1"/>
      <p:bldP spid="66" grpId="1" animBg="1"/>
      <p:bldP spid="66" grpId="2" animBg="1"/>
      <p:bldP spid="67" grpId="0" animBg="1"/>
      <p:bldP spid="67" grpId="1" animBg="1"/>
      <p:bldP spid="67" grpId="2" animBg="1"/>
      <p:bldP spid="77" grpId="0" animBg="1"/>
      <p:bldP spid="77" grpId="1" animBg="1"/>
      <p:bldP spid="77" grpId="2" animBg="1"/>
      <p:bldP spid="20" grpId="0" animBg="1"/>
      <p:bldP spid="20" grpId="1" animBg="1"/>
      <p:bldP spid="20" grpId="2" animBg="1"/>
      <p:bldP spid="29" grpId="0" animBg="1"/>
      <p:bldP spid="29" grpId="1"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95" grpId="0" animBg="1"/>
      <p:bldP spid="95" grpId="1" animBg="1"/>
      <p:bldP spid="9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DDC76-CFD0-2E29-3E17-2FAD50AADF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DDF300-32EF-6BAF-3CA3-6B37AEA89D15}"/>
              </a:ext>
            </a:extLst>
          </p:cNvPr>
          <p:cNvSpPr>
            <a:spLocks noGrp="1"/>
          </p:cNvSpPr>
          <p:nvPr>
            <p:ph type="title"/>
          </p:nvPr>
        </p:nvSpPr>
        <p:spPr/>
        <p:txBody>
          <a:bodyPr rIns="0"/>
          <a:lstStyle/>
          <a:p>
            <a:r>
              <a:rPr lang="en-GB"/>
              <a:t>The taxa of the airway </a:t>
            </a:r>
            <a:r>
              <a:rPr lang="en-GB" err="1"/>
              <a:t>bacterbiome</a:t>
            </a:r>
            <a:endParaRPr lang="en-GB"/>
          </a:p>
        </p:txBody>
      </p:sp>
      <p:sp>
        <p:nvSpPr>
          <p:cNvPr id="18" name="Content Placeholder 17">
            <a:extLst>
              <a:ext uri="{FF2B5EF4-FFF2-40B4-BE49-F238E27FC236}">
                <a16:creationId xmlns:a16="http://schemas.microsoft.com/office/drawing/2014/main" id="{44952291-4DEC-049E-A76A-E421AE57657B}"/>
              </a:ext>
            </a:extLst>
          </p:cNvPr>
          <p:cNvSpPr>
            <a:spLocks noGrp="1"/>
          </p:cNvSpPr>
          <p:nvPr>
            <p:ph idx="1"/>
          </p:nvPr>
        </p:nvSpPr>
        <p:spPr/>
        <p:txBody>
          <a:bodyPr/>
          <a:lstStyle/>
          <a:p>
            <a:r>
              <a:rPr lang="en-GB"/>
              <a:t>The bronchial tree contains many different bacterial species, but analysis of DNA sequences shows </a:t>
            </a:r>
            <a:br>
              <a:rPr lang="en-GB"/>
            </a:br>
            <a:r>
              <a:rPr lang="en-GB"/>
              <a:t>that some phyla are more prevalent than others</a:t>
            </a:r>
            <a:r>
              <a:rPr lang="en-GB" baseline="30000"/>
              <a:t>1</a:t>
            </a:r>
          </a:p>
          <a:p>
            <a:pPr lvl="1"/>
            <a:r>
              <a:rPr lang="en-GB"/>
              <a:t>Prevalent phyla within the airway microbiome include:</a:t>
            </a:r>
          </a:p>
        </p:txBody>
      </p:sp>
      <p:sp>
        <p:nvSpPr>
          <p:cNvPr id="8" name="Footer Placeholder 8">
            <a:extLst>
              <a:ext uri="{FF2B5EF4-FFF2-40B4-BE49-F238E27FC236}">
                <a16:creationId xmlns:a16="http://schemas.microsoft.com/office/drawing/2014/main" id="{28780BE9-F00E-5433-8A9E-E1B0A8D19467}"/>
              </a:ext>
            </a:extLst>
          </p:cNvPr>
          <p:cNvSpPr>
            <a:spLocks noGrp="1"/>
          </p:cNvSpPr>
          <p:nvPr>
            <p:ph type="ftr" sz="quarter" idx="11"/>
          </p:nvPr>
        </p:nvSpPr>
        <p:spPr/>
        <p:txBody>
          <a:bodyPr/>
          <a:lstStyle/>
          <a:p>
            <a:pPr>
              <a:spcAft>
                <a:spcPts val="300"/>
              </a:spcAft>
            </a:pPr>
            <a:r>
              <a:rPr lang="en-GB" sz="800" spc="0" baseline="30000" dirty="0" err="1"/>
              <a:t>a</a:t>
            </a:r>
            <a:r>
              <a:rPr lang="en-GB" sz="800" spc="0" dirty="0" err="1"/>
              <a:t>Synonym</a:t>
            </a:r>
            <a:r>
              <a:rPr lang="en-GB" sz="800" spc="0" dirty="0"/>
              <a:t> ‘Proteobacteria’;</a:t>
            </a:r>
            <a:r>
              <a:rPr lang="en-GB" sz="800" spc="0" baseline="30000" dirty="0"/>
              <a:t>3</a:t>
            </a:r>
            <a:r>
              <a:rPr lang="en-GB" sz="800" spc="0" dirty="0"/>
              <a:t> </a:t>
            </a:r>
            <a:r>
              <a:rPr lang="en-GB" sz="800" spc="0" baseline="30000" dirty="0" err="1"/>
              <a:t>b</a:t>
            </a:r>
            <a:r>
              <a:rPr lang="en-GB" sz="800" spc="0" dirty="0" err="1"/>
              <a:t>Synonym</a:t>
            </a:r>
            <a:r>
              <a:rPr lang="en-GB" sz="800" spc="0" dirty="0"/>
              <a:t> ‘Firmicutes’.</a:t>
            </a:r>
            <a:r>
              <a:rPr lang="en-GB" sz="800" spc="0" baseline="30000" dirty="0"/>
              <a:t>3</a:t>
            </a:r>
            <a:br>
              <a:rPr lang="en-GB" sz="800" spc="0" dirty="0"/>
            </a:br>
            <a:r>
              <a:rPr lang="en-GB" sz="800" spc="0" dirty="0"/>
              <a:t>1. Hilty M, et al. </a:t>
            </a:r>
            <a:r>
              <a:rPr lang="en-GB" sz="800" i="1" spc="0" dirty="0" err="1"/>
              <a:t>PLoS</a:t>
            </a:r>
            <a:r>
              <a:rPr lang="en-GB" sz="800" i="1" spc="0" dirty="0"/>
              <a:t> One</a:t>
            </a:r>
            <a:r>
              <a:rPr lang="en-GB" sz="800" spc="0" dirty="0"/>
              <a:t>. 2010;5(1):e8578; 2. </a:t>
            </a:r>
            <a:r>
              <a:rPr lang="en-GB" sz="800" spc="0" dirty="0" err="1"/>
              <a:t>Rizzatti</a:t>
            </a:r>
            <a:r>
              <a:rPr lang="en-GB" sz="800" spc="0" dirty="0"/>
              <a:t> G, et al. </a:t>
            </a:r>
            <a:r>
              <a:rPr lang="en-GB" sz="800" i="1" spc="0" dirty="0"/>
              <a:t>Biomed Res Int</a:t>
            </a:r>
            <a:r>
              <a:rPr lang="en-GB" sz="800" spc="0" dirty="0"/>
              <a:t>. 2017;2017:9351507; 3. Oren A and Garrity GM. </a:t>
            </a:r>
            <a:r>
              <a:rPr lang="en-GB" sz="800" i="1" spc="0" dirty="0"/>
              <a:t>Int J </a:t>
            </a:r>
            <a:r>
              <a:rPr lang="en-GB" sz="800" i="1" spc="0" dirty="0" err="1"/>
              <a:t>Syst</a:t>
            </a:r>
            <a:r>
              <a:rPr lang="en-GB" sz="800" i="1" spc="0" dirty="0"/>
              <a:t> Evol </a:t>
            </a:r>
            <a:r>
              <a:rPr lang="en-GB" sz="800" i="1" spc="0" dirty="0" err="1"/>
              <a:t>Microbiol</a:t>
            </a:r>
            <a:r>
              <a:rPr lang="en-GB" sz="800" spc="0" dirty="0"/>
              <a:t>. 2021;71(10); 4. OpenStax. </a:t>
            </a:r>
            <a:r>
              <a:rPr lang="en-GB" sz="800" i="1" spc="0" dirty="0"/>
              <a:t>Microbiology, 4.2: Proteobacteria</a:t>
            </a:r>
            <a:r>
              <a:rPr lang="en-GB" sz="800" spc="0" dirty="0"/>
              <a:t>. https://bio.libretexts.org/Bookshelves/Microbiology/Microbiology_(OpenStax)/04:_Prokaryotic_Diversity/4.02:_Proteobacteria. </a:t>
            </a:r>
            <a:r>
              <a:rPr lang="en-GB" sz="800" spc="0" dirty="0" err="1"/>
              <a:t>LibreTexts</a:t>
            </a:r>
            <a:r>
              <a:rPr lang="en-GB" sz="800" spc="0" baseline="30000" dirty="0" err="1"/>
              <a:t>TM</a:t>
            </a:r>
            <a:r>
              <a:rPr lang="en-GB" sz="800" spc="0" dirty="0"/>
              <a:t> Biology, 2021. Accessed January 2026; 5. Shin JH, et al. </a:t>
            </a:r>
            <a:r>
              <a:rPr lang="en-GB" sz="800" i="1" spc="0" dirty="0"/>
              <a:t>Anaerobe</a:t>
            </a:r>
            <a:r>
              <a:rPr lang="en-GB" sz="800" spc="0" dirty="0"/>
              <a:t>. 2024;85:102819; 6. </a:t>
            </a:r>
            <a:r>
              <a:rPr lang="en-GB" sz="800" dirty="0"/>
              <a:t>Boundless.</a:t>
            </a:r>
            <a:r>
              <a:rPr lang="en-GB" sz="800" spc="0" dirty="0"/>
              <a:t> </a:t>
            </a:r>
            <a:r>
              <a:rPr lang="en-GB" sz="800" i="1" dirty="0"/>
              <a:t>Microbiology, (Boundless), 8.8C Firmicutes. </a:t>
            </a:r>
            <a:r>
              <a:rPr lang="en-GB" sz="800" spc="0" dirty="0">
                <a:hlinkClick r:id="rId3"/>
              </a:rPr>
              <a:t>https://bio.libretexts.org/Bookshelves/Microbiology/Microbiology_(Boundless)/08%3A_Microbial_Evolution_Phylogeny_and_Diversity/8.08%3A_Gram-Positive_Bacteria_and_Actinobacteria/8.8C%3A_Firmicutes</a:t>
            </a:r>
            <a:r>
              <a:rPr lang="en-GB" sz="800" spc="0" dirty="0"/>
              <a:t>. </a:t>
            </a:r>
            <a:r>
              <a:rPr lang="en-GB" sz="800" spc="0" dirty="0" err="1"/>
              <a:t>LibreTexts</a:t>
            </a:r>
            <a:r>
              <a:rPr lang="en-GB" sz="800" spc="0" baseline="30000" dirty="0" err="1"/>
              <a:t>TM</a:t>
            </a:r>
            <a:r>
              <a:rPr lang="en-GB" sz="800" spc="0" dirty="0"/>
              <a:t> Biology, 2016. Accessed January 2026; 7. Brennan CA and Garrett WS. </a:t>
            </a:r>
            <a:r>
              <a:rPr lang="en-GB" sz="800" i="1" spc="0" dirty="0"/>
              <a:t>Nat Rev </a:t>
            </a:r>
            <a:r>
              <a:rPr lang="en-GB" sz="800" i="1" spc="0" dirty="0" err="1"/>
              <a:t>Microbiol</a:t>
            </a:r>
            <a:r>
              <a:rPr lang="en-GB" sz="800" spc="0" dirty="0"/>
              <a:t>. 2019;17(3):156</a:t>
            </a:r>
            <a:r>
              <a:rPr lang="en-GB" sz="800" spc="0" dirty="0">
                <a:cs typeface="Arial" panose="020B0604020202020204" pitchFamily="34" charset="0"/>
              </a:rPr>
              <a:t>–</a:t>
            </a:r>
            <a:r>
              <a:rPr lang="en-GB" sz="800" spc="0" dirty="0"/>
              <a:t>66; 8. </a:t>
            </a:r>
            <a:r>
              <a:rPr lang="en-GB" sz="800" spc="0" dirty="0" err="1"/>
              <a:t>Ayantunde</a:t>
            </a:r>
            <a:r>
              <a:rPr lang="en-GB" sz="800" spc="0" dirty="0"/>
              <a:t> AA, et al. </a:t>
            </a:r>
            <a:r>
              <a:rPr lang="en-GB" sz="800" i="1" spc="0" dirty="0" err="1"/>
              <a:t>Cureus</a:t>
            </a:r>
            <a:r>
              <a:rPr lang="en-GB" sz="800" spc="0" dirty="0"/>
              <a:t>. 2025;17(1):e77128.</a:t>
            </a:r>
            <a:br>
              <a:rPr lang="en-GB" sz="800" spc="0" dirty="0"/>
            </a:br>
            <a:r>
              <a:rPr lang="en-GB" sz="800" spc="0" dirty="0"/>
              <a:t>Z4-74944 | Date of preparation: February 2026</a:t>
            </a:r>
            <a:endParaRPr lang="en-GB" sz="800" spc="0" dirty="0">
              <a:ea typeface="Calibri"/>
              <a:cs typeface="Calibri"/>
            </a:endParaRPr>
          </a:p>
        </p:txBody>
      </p:sp>
      <p:sp>
        <p:nvSpPr>
          <p:cNvPr id="2" name="Slide Number Placeholder 1">
            <a:extLst>
              <a:ext uri="{FF2B5EF4-FFF2-40B4-BE49-F238E27FC236}">
                <a16:creationId xmlns:a16="http://schemas.microsoft.com/office/drawing/2014/main" id="{B0E811C8-7EEA-ADBF-D9B5-2D3BB52820C7}"/>
              </a:ext>
            </a:extLst>
          </p:cNvPr>
          <p:cNvSpPr>
            <a:spLocks noGrp="1"/>
          </p:cNvSpPr>
          <p:nvPr>
            <p:ph type="sldNum" sz="quarter" idx="12"/>
          </p:nvPr>
        </p:nvSpPr>
        <p:spPr/>
        <p:txBody>
          <a:bodyPr/>
          <a:lstStyle/>
          <a:p>
            <a:fld id="{D38BAEAC-A895-4A01-AB9B-F6141799970D}" type="slidenum">
              <a:rPr lang="en-GB" smtClean="0"/>
              <a:pPr/>
              <a:t>12</a:t>
            </a:fld>
            <a:endParaRPr lang="en-GB"/>
          </a:p>
        </p:txBody>
      </p:sp>
      <p:grpSp>
        <p:nvGrpSpPr>
          <p:cNvPr id="6" name="Group 5" hidden="1">
            <a:extLst>
              <a:ext uri="{FF2B5EF4-FFF2-40B4-BE49-F238E27FC236}">
                <a16:creationId xmlns:a16="http://schemas.microsoft.com/office/drawing/2014/main" id="{82BA6174-91BF-5331-DBCA-AF5028EB9A8D}"/>
              </a:ext>
            </a:extLst>
          </p:cNvPr>
          <p:cNvGrpSpPr/>
          <p:nvPr/>
        </p:nvGrpSpPr>
        <p:grpSpPr>
          <a:xfrm>
            <a:off x="-482321" y="-157018"/>
            <a:ext cx="14491398" cy="6724073"/>
            <a:chOff x="-482321" y="-157018"/>
            <a:chExt cx="14491398" cy="6724073"/>
          </a:xfrm>
        </p:grpSpPr>
        <p:grpSp>
          <p:nvGrpSpPr>
            <p:cNvPr id="7" name="Group 6">
              <a:extLst>
                <a:ext uri="{FF2B5EF4-FFF2-40B4-BE49-F238E27FC236}">
                  <a16:creationId xmlns:a16="http://schemas.microsoft.com/office/drawing/2014/main" id="{50EB52F9-24E9-E3FD-1122-F08F22449600}"/>
                </a:ext>
              </a:extLst>
            </p:cNvPr>
            <p:cNvGrpSpPr/>
            <p:nvPr userDrawn="1"/>
          </p:nvGrpSpPr>
          <p:grpSpPr>
            <a:xfrm>
              <a:off x="0" y="-157018"/>
              <a:ext cx="548282" cy="6724073"/>
              <a:chOff x="0" y="-157018"/>
              <a:chExt cx="548282" cy="6724073"/>
            </a:xfrm>
          </p:grpSpPr>
          <p:cxnSp>
            <p:nvCxnSpPr>
              <p:cNvPr id="16" name="Straight Connector 15">
                <a:extLst>
                  <a:ext uri="{FF2B5EF4-FFF2-40B4-BE49-F238E27FC236}">
                    <a16:creationId xmlns:a16="http://schemas.microsoft.com/office/drawing/2014/main" id="{ADF66145-2BCA-CD45-3757-C887FEF3570D}"/>
                  </a:ext>
                </a:extLst>
              </p:cNvPr>
              <p:cNvCxnSpPr>
                <a:cxnSpLocks/>
              </p:cNvCxnSpPr>
              <p:nvPr userDrawn="1"/>
            </p:nvCxnSpPr>
            <p:spPr>
              <a:xfrm>
                <a:off x="548282" y="-157018"/>
                <a:ext cx="0" cy="6724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0A2F55E-49D6-8F9F-F194-D6D16B20A65C}"/>
                  </a:ext>
                </a:extLst>
              </p:cNvPr>
              <p:cNvCxnSpPr>
                <a:cxnSpLocks/>
              </p:cNvCxnSpPr>
              <p:nvPr userDrawn="1"/>
            </p:nvCxnSpPr>
            <p:spPr>
              <a:xfrm>
                <a:off x="0" y="-157018"/>
                <a:ext cx="0" cy="672407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2AB1244B-96C0-E5D2-F77A-896ACEE8B183}"/>
                </a:ext>
              </a:extLst>
            </p:cNvPr>
            <p:cNvGrpSpPr/>
            <p:nvPr userDrawn="1"/>
          </p:nvGrpSpPr>
          <p:grpSpPr>
            <a:xfrm>
              <a:off x="11643718" y="-157018"/>
              <a:ext cx="548282" cy="6724073"/>
              <a:chOff x="0" y="-157018"/>
              <a:chExt cx="548282" cy="6724073"/>
            </a:xfrm>
          </p:grpSpPr>
          <p:cxnSp>
            <p:nvCxnSpPr>
              <p:cNvPr id="14" name="Straight Connector 13">
                <a:extLst>
                  <a:ext uri="{FF2B5EF4-FFF2-40B4-BE49-F238E27FC236}">
                    <a16:creationId xmlns:a16="http://schemas.microsoft.com/office/drawing/2014/main" id="{83E70636-8BCC-4599-A9AA-9DEF6E2A65F9}"/>
                  </a:ext>
                </a:extLst>
              </p:cNvPr>
              <p:cNvCxnSpPr>
                <a:cxnSpLocks/>
              </p:cNvCxnSpPr>
              <p:nvPr userDrawn="1"/>
            </p:nvCxnSpPr>
            <p:spPr>
              <a:xfrm>
                <a:off x="548282" y="-157018"/>
                <a:ext cx="0" cy="6724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63689-5740-0B27-0764-90323C05AFD8}"/>
                  </a:ext>
                </a:extLst>
              </p:cNvPr>
              <p:cNvCxnSpPr>
                <a:cxnSpLocks/>
              </p:cNvCxnSpPr>
              <p:nvPr userDrawn="1"/>
            </p:nvCxnSpPr>
            <p:spPr>
              <a:xfrm>
                <a:off x="0" y="-157018"/>
                <a:ext cx="0" cy="672407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1AE633B0-FCA2-28BC-71C5-27B6A919DAE1}"/>
                </a:ext>
              </a:extLst>
            </p:cNvPr>
            <p:cNvGrpSpPr/>
            <p:nvPr userDrawn="1"/>
          </p:nvGrpSpPr>
          <p:grpSpPr>
            <a:xfrm>
              <a:off x="-482321" y="830342"/>
              <a:ext cx="14491398" cy="5736713"/>
              <a:chOff x="-482321" y="830342"/>
              <a:chExt cx="14491398" cy="5736713"/>
            </a:xfrm>
          </p:grpSpPr>
          <p:cxnSp>
            <p:nvCxnSpPr>
              <p:cNvPr id="11" name="Straight Connector 10">
                <a:extLst>
                  <a:ext uri="{FF2B5EF4-FFF2-40B4-BE49-F238E27FC236}">
                    <a16:creationId xmlns:a16="http://schemas.microsoft.com/office/drawing/2014/main" id="{729945C3-1092-D6DB-643A-314092256B63}"/>
                  </a:ext>
                </a:extLst>
              </p:cNvPr>
              <p:cNvCxnSpPr/>
              <p:nvPr userDrawn="1"/>
            </p:nvCxnSpPr>
            <p:spPr>
              <a:xfrm>
                <a:off x="-482321" y="1481752"/>
                <a:ext cx="143389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04253E8-E4D6-6C81-12DB-3EAE5F32CBBE}"/>
                  </a:ext>
                </a:extLst>
              </p:cNvPr>
              <p:cNvCxnSpPr/>
              <p:nvPr userDrawn="1"/>
            </p:nvCxnSpPr>
            <p:spPr>
              <a:xfrm>
                <a:off x="-329921" y="6567055"/>
                <a:ext cx="143389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1F777A7-BFAA-CBD0-A067-23E73A6E7216}"/>
                  </a:ext>
                </a:extLst>
              </p:cNvPr>
              <p:cNvCxnSpPr/>
              <p:nvPr userDrawn="1"/>
            </p:nvCxnSpPr>
            <p:spPr>
              <a:xfrm>
                <a:off x="-482321" y="830342"/>
                <a:ext cx="14338998"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id="{D3D44568-D40D-513A-F6F7-05F16D0141D7}"/>
              </a:ext>
            </a:extLst>
          </p:cNvPr>
          <p:cNvGrpSpPr/>
          <p:nvPr/>
        </p:nvGrpSpPr>
        <p:grpSpPr>
          <a:xfrm>
            <a:off x="548046" y="2664851"/>
            <a:ext cx="11095318" cy="2791403"/>
            <a:chOff x="548046" y="2745236"/>
            <a:chExt cx="11095318" cy="2791403"/>
          </a:xfrm>
        </p:grpSpPr>
        <p:sp>
          <p:nvSpPr>
            <p:cNvPr id="25" name="Rectangle: Rounded Corners 24">
              <a:extLst>
                <a:ext uri="{FF2B5EF4-FFF2-40B4-BE49-F238E27FC236}">
                  <a16:creationId xmlns:a16="http://schemas.microsoft.com/office/drawing/2014/main" id="{752597D7-8606-3964-2845-B6A9C5B7728C}"/>
                </a:ext>
              </a:extLst>
            </p:cNvPr>
            <p:cNvSpPr/>
            <p:nvPr/>
          </p:nvSpPr>
          <p:spPr>
            <a:xfrm>
              <a:off x="548046" y="2745236"/>
              <a:ext cx="3204696" cy="108550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err="1"/>
                <a:t>Pseudomonadota</a:t>
              </a:r>
              <a:r>
                <a:rPr lang="en-GB" sz="1400" b="1" baseline="30000" err="1"/>
                <a:t>a</a:t>
              </a:r>
              <a:r>
                <a:rPr lang="en-GB" sz="1400" b="1" baseline="30000"/>
                <a:t> 2–4</a:t>
              </a:r>
            </a:p>
            <a:p>
              <a:pPr algn="ctr"/>
              <a:r>
                <a:rPr lang="en-GB" sz="1200"/>
                <a:t>A major phylum of Gram-negative bacteria encompassing diverse classes that include free-living species as well as many </a:t>
              </a:r>
              <a:br>
                <a:rPr lang="en-GB" sz="1200"/>
              </a:br>
              <a:r>
                <a:rPr lang="en-GB" sz="1200"/>
                <a:t>notable pathogens</a:t>
              </a:r>
            </a:p>
          </p:txBody>
        </p:sp>
        <p:sp>
          <p:nvSpPr>
            <p:cNvPr id="28" name="Rectangle: Rounded Corners 27">
              <a:extLst>
                <a:ext uri="{FF2B5EF4-FFF2-40B4-BE49-F238E27FC236}">
                  <a16:creationId xmlns:a16="http://schemas.microsoft.com/office/drawing/2014/main" id="{A1E78AED-1375-BF95-86E4-89080FFA2A2B}"/>
                </a:ext>
              </a:extLst>
            </p:cNvPr>
            <p:cNvSpPr/>
            <p:nvPr/>
          </p:nvSpPr>
          <p:spPr>
            <a:xfrm>
              <a:off x="4493357" y="2745236"/>
              <a:ext cx="3204696" cy="1085506"/>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400" b="1"/>
                <a:t>Bacteroidota</a:t>
              </a:r>
              <a:r>
                <a:rPr lang="en-GB" sz="1400" b="1" baseline="30000"/>
                <a:t>5</a:t>
              </a:r>
            </a:p>
            <a:p>
              <a:pPr algn="ctr"/>
              <a:r>
                <a:rPr lang="en-GB" sz="1200"/>
                <a:t>Gram-negative, non-spore-forming bacteria widespread in environments and the gut</a:t>
              </a:r>
            </a:p>
          </p:txBody>
        </p:sp>
        <p:sp>
          <p:nvSpPr>
            <p:cNvPr id="29" name="Rectangle: Rounded Corners 28">
              <a:extLst>
                <a:ext uri="{FF2B5EF4-FFF2-40B4-BE49-F238E27FC236}">
                  <a16:creationId xmlns:a16="http://schemas.microsoft.com/office/drawing/2014/main" id="{E7E9255F-6B8E-9876-49E3-906C4A98943C}"/>
                </a:ext>
              </a:extLst>
            </p:cNvPr>
            <p:cNvSpPr/>
            <p:nvPr/>
          </p:nvSpPr>
          <p:spPr>
            <a:xfrm>
              <a:off x="8438668" y="2745236"/>
              <a:ext cx="3204696" cy="1085506"/>
            </a:xfrm>
            <a:prstGeom prst="round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400" b="1" err="1"/>
                <a:t>Bacillota</a:t>
              </a:r>
              <a:r>
                <a:rPr lang="en-GB" sz="1400" b="1" baseline="30000" err="1"/>
                <a:t>b</a:t>
              </a:r>
              <a:r>
                <a:rPr lang="en-GB" sz="1400" b="1" baseline="30000"/>
                <a:t> 3,6</a:t>
              </a:r>
              <a:br>
                <a:rPr lang="en-GB" sz="1400" b="1" baseline="30000"/>
              </a:br>
              <a:r>
                <a:rPr lang="en-GB" sz="1200"/>
                <a:t>Mostly Gram-positive bacteria that include many endospore-formers (e.g., </a:t>
              </a:r>
              <a:r>
                <a:rPr lang="en-GB" sz="1200" i="1"/>
                <a:t>Bacillus</a:t>
              </a:r>
              <a:r>
                <a:rPr lang="en-GB" sz="1200"/>
                <a:t>, </a:t>
              </a:r>
              <a:r>
                <a:rPr lang="en-GB" sz="1200" i="1"/>
                <a:t>Clostridium</a:t>
              </a:r>
              <a:r>
                <a:rPr lang="en-GB" sz="1200"/>
                <a:t>) and span both aerobic and anaerobic lifestyles</a:t>
              </a:r>
            </a:p>
          </p:txBody>
        </p:sp>
        <p:sp>
          <p:nvSpPr>
            <p:cNvPr id="30" name="Rectangle: Rounded Corners 29">
              <a:extLst>
                <a:ext uri="{FF2B5EF4-FFF2-40B4-BE49-F238E27FC236}">
                  <a16:creationId xmlns:a16="http://schemas.microsoft.com/office/drawing/2014/main" id="{E5342717-E7F5-7A2B-0FF5-5C0C2A845617}"/>
                </a:ext>
              </a:extLst>
            </p:cNvPr>
            <p:cNvSpPr/>
            <p:nvPr/>
          </p:nvSpPr>
          <p:spPr>
            <a:xfrm>
              <a:off x="2520702" y="4451133"/>
              <a:ext cx="3204696" cy="1085506"/>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400" b="1"/>
                <a:t>Fusobacteriota</a:t>
              </a:r>
              <a:r>
                <a:rPr lang="en-GB" sz="1400" b="1" baseline="30000"/>
                <a:t>7</a:t>
              </a:r>
            </a:p>
            <a:p>
              <a:pPr algn="ctr"/>
              <a:r>
                <a:rPr lang="en-GB" sz="1200"/>
                <a:t>Obligate anaerobic, Gram-negative,</a:t>
              </a:r>
              <a:br>
                <a:rPr lang="en-GB" sz="1200"/>
              </a:br>
              <a:r>
                <a:rPr lang="en-GB" sz="1200"/>
                <a:t> bacteria common in the human oral microbiota and associated with</a:t>
              </a:r>
              <a:br>
                <a:rPr lang="en-GB" sz="1200"/>
              </a:br>
              <a:r>
                <a:rPr lang="en-GB" sz="1200"/>
                <a:t> various infections</a:t>
              </a:r>
            </a:p>
          </p:txBody>
        </p:sp>
        <p:sp>
          <p:nvSpPr>
            <p:cNvPr id="31" name="Rectangle: Rounded Corners 30">
              <a:extLst>
                <a:ext uri="{FF2B5EF4-FFF2-40B4-BE49-F238E27FC236}">
                  <a16:creationId xmlns:a16="http://schemas.microsoft.com/office/drawing/2014/main" id="{51482185-4EE3-571A-43FB-322363537029}"/>
                </a:ext>
              </a:extLst>
            </p:cNvPr>
            <p:cNvSpPr/>
            <p:nvPr/>
          </p:nvSpPr>
          <p:spPr>
            <a:xfrm>
              <a:off x="6466012" y="4451133"/>
              <a:ext cx="3204696" cy="1085506"/>
            </a:xfrm>
            <a:prstGeom prst="round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b="1"/>
                <a:t>Actinomycetota</a:t>
              </a:r>
              <a:r>
                <a:rPr lang="en-GB" sz="1400" b="1" baseline="30000"/>
                <a:t>8</a:t>
              </a:r>
            </a:p>
            <a:p>
              <a:pPr algn="ctr"/>
              <a:r>
                <a:rPr lang="en-GB" sz="1200"/>
                <a:t>Gram-positive bacteria present in the human microbiota, including common commensals, with several species acting as </a:t>
              </a:r>
              <a:br>
                <a:rPr lang="en-GB" sz="1200"/>
              </a:br>
              <a:r>
                <a:rPr lang="en-GB" sz="1200"/>
                <a:t>opportunistic pathogens</a:t>
              </a:r>
            </a:p>
          </p:txBody>
        </p:sp>
      </p:grpSp>
    </p:spTree>
    <p:extLst>
      <p:ext uri="{BB962C8B-B14F-4D97-AF65-F5344CB8AC3E}">
        <p14:creationId xmlns:p14="http://schemas.microsoft.com/office/powerpoint/2010/main" val="2150428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D989-68E1-129C-7644-A95A2F7864E8}"/>
              </a:ext>
            </a:extLst>
          </p:cNvPr>
          <p:cNvSpPr>
            <a:spLocks noGrp="1"/>
          </p:cNvSpPr>
          <p:nvPr>
            <p:ph type="ctrTitle"/>
          </p:nvPr>
        </p:nvSpPr>
        <p:spPr/>
        <p:txBody>
          <a:bodyPr/>
          <a:lstStyle/>
          <a:p>
            <a:r>
              <a:rPr lang="en-GB"/>
              <a:t>The bacteriome in healthy </a:t>
            </a:r>
            <a:br>
              <a:rPr lang="en-GB"/>
            </a:br>
            <a:r>
              <a:rPr lang="en-GB"/>
              <a:t>versus asthmatic airways</a:t>
            </a:r>
          </a:p>
        </p:txBody>
      </p:sp>
      <p:sp>
        <p:nvSpPr>
          <p:cNvPr id="3" name="Subtitle 2">
            <a:extLst>
              <a:ext uri="{FF2B5EF4-FFF2-40B4-BE49-F238E27FC236}">
                <a16:creationId xmlns:a16="http://schemas.microsoft.com/office/drawing/2014/main" id="{D04CA3BF-2576-DBE8-E34F-089DF150AAD3}"/>
              </a:ext>
            </a:extLst>
          </p:cNvPr>
          <p:cNvSpPr>
            <a:spLocks noGrp="1"/>
          </p:cNvSpPr>
          <p:nvPr>
            <p:ph type="subTitle" idx="1"/>
          </p:nvPr>
        </p:nvSpPr>
        <p:spPr/>
        <p:txBody>
          <a:bodyPr/>
          <a:lstStyle/>
          <a:p>
            <a:endParaRPr lang="en-GB"/>
          </a:p>
        </p:txBody>
      </p:sp>
      <p:sp>
        <p:nvSpPr>
          <p:cNvPr id="4" name="Footer Placeholder 8">
            <a:extLst>
              <a:ext uri="{FF2B5EF4-FFF2-40B4-BE49-F238E27FC236}">
                <a16:creationId xmlns:a16="http://schemas.microsoft.com/office/drawing/2014/main" id="{0A12CC91-6C86-15D4-EA14-EB3ABBD2C607}"/>
              </a:ext>
            </a:extLst>
          </p:cNvPr>
          <p:cNvSpPr>
            <a:spLocks noGrp="1"/>
          </p:cNvSpPr>
          <p:nvPr>
            <p:ph type="ftr" sz="quarter" idx="10"/>
          </p:nvPr>
        </p:nvSpPr>
        <p:spPr>
          <a:xfrm>
            <a:off x="648000" y="6303601"/>
            <a:ext cx="10508559" cy="288000"/>
          </a:xfrm>
        </p:spPr>
        <p:txBody>
          <a:bodyPr/>
          <a:lstStyle/>
          <a:p>
            <a:r>
              <a:rPr lang="en-GB" spc="0" dirty="0"/>
              <a:t>EpiCentral has been organised and funded by AstraZeneca and Amgen. This material is intended for healthcare professionals only.</a:t>
            </a:r>
            <a:br>
              <a:rPr lang="en-GB" spc="0" dirty="0"/>
            </a:br>
            <a:r>
              <a:rPr lang="en-GB" spc="0" dirty="0"/>
              <a:t>Z4-74944 | Date of preparation: February 2026</a:t>
            </a:r>
          </a:p>
        </p:txBody>
      </p:sp>
      <p:sp>
        <p:nvSpPr>
          <p:cNvPr id="5" name="Slide Number Placeholder 1">
            <a:extLst>
              <a:ext uri="{FF2B5EF4-FFF2-40B4-BE49-F238E27FC236}">
                <a16:creationId xmlns:a16="http://schemas.microsoft.com/office/drawing/2014/main" id="{8F9431EC-7910-865D-94D4-822FF11539D1}"/>
              </a:ext>
            </a:extLst>
          </p:cNvPr>
          <p:cNvSpPr txBox="1">
            <a:spLocks/>
          </p:cNvSpPr>
          <p:nvPr/>
        </p:nvSpPr>
        <p:spPr>
          <a:xfrm>
            <a:off x="11264400" y="6331998"/>
            <a:ext cx="432000" cy="222086"/>
          </a:xfrm>
          <a:prstGeom prst="rect">
            <a:avLst/>
          </a:prstGeom>
          <a:noFill/>
        </p:spPr>
        <p:txBody>
          <a:bodyPr vert="horz" lIns="0" tIns="0" rIns="0" bIns="0" rtlCol="0" anchor="ctr">
            <a:noAutofit/>
          </a:bodyPr>
          <a:lstStyle>
            <a:defPPr>
              <a:defRPr lang="en-US"/>
            </a:defPPr>
            <a:lvl1pPr algn="ctr">
              <a:defRPr sz="9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8BAEAC-A895-4A01-AB9B-F6141799970D}" type="slidenum">
              <a:rPr lang="en-GB">
                <a:solidFill>
                  <a:schemeClr val="bg2"/>
                </a:solidFill>
              </a:rPr>
              <a:pPr/>
              <a:t>13</a:t>
            </a:fld>
            <a:endParaRPr lang="en-GB">
              <a:solidFill>
                <a:schemeClr val="bg2"/>
              </a:solidFill>
            </a:endParaRPr>
          </a:p>
        </p:txBody>
      </p:sp>
    </p:spTree>
    <p:extLst>
      <p:ext uri="{BB962C8B-B14F-4D97-AF65-F5344CB8AC3E}">
        <p14:creationId xmlns:p14="http://schemas.microsoft.com/office/powerpoint/2010/main" val="209381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15D0-1077-37BD-AB27-DEDB4AF1E655}"/>
              </a:ext>
            </a:extLst>
          </p:cNvPr>
          <p:cNvSpPr>
            <a:spLocks noGrp="1"/>
          </p:cNvSpPr>
          <p:nvPr>
            <p:ph type="title"/>
          </p:nvPr>
        </p:nvSpPr>
        <p:spPr/>
        <p:txBody>
          <a:bodyPr/>
          <a:lstStyle/>
          <a:p>
            <a:r>
              <a:rPr lang="en-GB"/>
              <a:t>Healthy versus asthmatic airways</a:t>
            </a:r>
            <a:br>
              <a:rPr lang="en-GB"/>
            </a:br>
            <a:r>
              <a:rPr lang="en-GB" i="1"/>
              <a:t>Bacteriome composition</a:t>
            </a:r>
          </a:p>
        </p:txBody>
      </p:sp>
      <p:sp>
        <p:nvSpPr>
          <p:cNvPr id="3" name="Content Placeholder 2">
            <a:extLst>
              <a:ext uri="{FF2B5EF4-FFF2-40B4-BE49-F238E27FC236}">
                <a16:creationId xmlns:a16="http://schemas.microsoft.com/office/drawing/2014/main" id="{023CA65E-8850-83DE-77E2-7CDE791DBC6A}"/>
              </a:ext>
            </a:extLst>
          </p:cNvPr>
          <p:cNvSpPr>
            <a:spLocks noGrp="1"/>
          </p:cNvSpPr>
          <p:nvPr>
            <p:ph sz="half" idx="1"/>
          </p:nvPr>
        </p:nvSpPr>
        <p:spPr>
          <a:xfrm>
            <a:off x="548281" y="1980000"/>
            <a:ext cx="2930438" cy="1969770"/>
          </a:xfrm>
          <a:prstGeom prst="rect">
            <a:avLst/>
          </a:prstGeom>
        </p:spPr>
        <p:txBody>
          <a:bodyPr wrap="square">
            <a:spAutoFit/>
          </a:bodyPr>
          <a:lstStyle/>
          <a:p>
            <a:r>
              <a:rPr lang="en-GB" sz="1800" b="1"/>
              <a:t>Balanced and diverse </a:t>
            </a:r>
            <a:r>
              <a:rPr lang="en-GB" sz="1800"/>
              <a:t>microbial community</a:t>
            </a:r>
            <a:r>
              <a:rPr lang="en-GB" sz="1800" baseline="30000"/>
              <a:t>1</a:t>
            </a:r>
            <a:r>
              <a:rPr lang="en-GB" sz="1800" baseline="30000">
                <a:cs typeface="Arial" panose="020B0604020202020204" pitchFamily="34" charset="0"/>
              </a:rPr>
              <a:t>–3</a:t>
            </a:r>
          </a:p>
          <a:p>
            <a:r>
              <a:rPr lang="en-GB" sz="1800">
                <a:cs typeface="Arial" panose="020B0604020202020204" pitchFamily="34" charset="0"/>
              </a:rPr>
              <a:t>Dominated by </a:t>
            </a:r>
            <a:r>
              <a:rPr lang="en-GB" sz="1800" b="1">
                <a:cs typeface="Arial" panose="020B0604020202020204" pitchFamily="34" charset="0"/>
              </a:rPr>
              <a:t>commensal bacteria</a:t>
            </a:r>
            <a:r>
              <a:rPr lang="en-GB" sz="1800" baseline="30000"/>
              <a:t>4</a:t>
            </a:r>
            <a:endParaRPr lang="en-GB" sz="1800" baseline="30000">
              <a:cs typeface="Arial" panose="020B0604020202020204" pitchFamily="34" charset="0"/>
            </a:endParaRPr>
          </a:p>
          <a:p>
            <a:r>
              <a:rPr lang="en-GB" sz="1800" b="1">
                <a:cs typeface="Arial" panose="020B0604020202020204" pitchFamily="34" charset="0"/>
              </a:rPr>
              <a:t>Comparable diversity </a:t>
            </a:r>
            <a:r>
              <a:rPr lang="en-GB" sz="1800">
                <a:cs typeface="Arial" panose="020B0604020202020204" pitchFamily="34" charset="0"/>
              </a:rPr>
              <a:t>in healthy and mild asthma</a:t>
            </a:r>
            <a:r>
              <a:rPr lang="en-GB" sz="1800" baseline="30000"/>
              <a:t>5</a:t>
            </a:r>
          </a:p>
        </p:txBody>
      </p:sp>
      <p:sp>
        <p:nvSpPr>
          <p:cNvPr id="4" name="Content Placeholder 3">
            <a:extLst>
              <a:ext uri="{FF2B5EF4-FFF2-40B4-BE49-F238E27FC236}">
                <a16:creationId xmlns:a16="http://schemas.microsoft.com/office/drawing/2014/main" id="{B909675C-5288-197A-667A-C3B763970AF5}"/>
              </a:ext>
            </a:extLst>
          </p:cNvPr>
          <p:cNvSpPr>
            <a:spLocks noGrp="1"/>
          </p:cNvSpPr>
          <p:nvPr>
            <p:ph sz="half" idx="2"/>
          </p:nvPr>
        </p:nvSpPr>
        <p:spPr>
          <a:xfrm>
            <a:off x="8407359" y="1980000"/>
            <a:ext cx="3236123" cy="3724096"/>
          </a:xfrm>
          <a:prstGeom prst="rect">
            <a:avLst/>
          </a:prstGeom>
        </p:spPr>
        <p:txBody>
          <a:bodyPr wrap="square">
            <a:spAutoFit/>
          </a:bodyPr>
          <a:lstStyle/>
          <a:p>
            <a:r>
              <a:rPr lang="en-GB" sz="1800" b="1"/>
              <a:t>Reduced diversity </a:t>
            </a:r>
            <a:r>
              <a:rPr lang="en-GB" sz="1800"/>
              <a:t>and </a:t>
            </a:r>
            <a:r>
              <a:rPr lang="en-GB" sz="1800" b="1"/>
              <a:t>increased bacterial burden</a:t>
            </a:r>
            <a:r>
              <a:rPr lang="en-GB" sz="1800"/>
              <a:t> </a:t>
            </a:r>
            <a:br>
              <a:rPr lang="en-GB" sz="1800"/>
            </a:br>
            <a:r>
              <a:rPr lang="en-GB" sz="1800"/>
              <a:t>in severe asthma</a:t>
            </a:r>
            <a:r>
              <a:rPr lang="en-GB" sz="1800" baseline="30000"/>
              <a:t>2,3,6</a:t>
            </a:r>
          </a:p>
          <a:p>
            <a:r>
              <a:rPr lang="en-GB" sz="1800"/>
              <a:t>Sputum more likely to be </a:t>
            </a:r>
            <a:r>
              <a:rPr lang="en-GB" sz="1800" b="1"/>
              <a:t>pathogen dominated</a:t>
            </a:r>
            <a:r>
              <a:rPr lang="en-GB" sz="1800"/>
              <a:t> in patients with severe asthma</a:t>
            </a:r>
            <a:r>
              <a:rPr lang="en-GB" sz="1800" baseline="30000"/>
              <a:t>5</a:t>
            </a:r>
          </a:p>
          <a:p>
            <a:r>
              <a:rPr lang="en-GB" sz="1800"/>
              <a:t>Clinically relevant bacterial species include:</a:t>
            </a:r>
            <a:r>
              <a:rPr lang="en-GB" sz="1800" baseline="30000"/>
              <a:t>5</a:t>
            </a:r>
          </a:p>
          <a:p>
            <a:pPr lvl="1">
              <a:spcBef>
                <a:spcPts val="1200"/>
              </a:spcBef>
            </a:pPr>
            <a:r>
              <a:rPr lang="en-GB" sz="1600" i="1"/>
              <a:t>Haemophilus</a:t>
            </a:r>
            <a:r>
              <a:rPr lang="pt-BR" sz="1600" i="1"/>
              <a:t> influenzae</a:t>
            </a:r>
          </a:p>
          <a:p>
            <a:pPr lvl="1">
              <a:spcBef>
                <a:spcPts val="1200"/>
              </a:spcBef>
            </a:pPr>
            <a:r>
              <a:rPr lang="pt-BR" sz="1600" i="1"/>
              <a:t>Moraxella catarrhalis</a:t>
            </a:r>
          </a:p>
          <a:p>
            <a:pPr lvl="1">
              <a:spcBef>
                <a:spcPts val="1200"/>
              </a:spcBef>
            </a:pPr>
            <a:r>
              <a:rPr lang="pt-BR" sz="1600" i="1"/>
              <a:t>Streptococcus pneumoniae</a:t>
            </a:r>
            <a:endParaRPr lang="en-GB" sz="1600" baseline="30000"/>
          </a:p>
        </p:txBody>
      </p:sp>
      <p:grpSp>
        <p:nvGrpSpPr>
          <p:cNvPr id="7" name="Group 6">
            <a:extLst>
              <a:ext uri="{FF2B5EF4-FFF2-40B4-BE49-F238E27FC236}">
                <a16:creationId xmlns:a16="http://schemas.microsoft.com/office/drawing/2014/main" id="{CA6BE4BA-4114-D90C-ACC1-023128A72477}"/>
              </a:ext>
            </a:extLst>
          </p:cNvPr>
          <p:cNvGrpSpPr/>
          <p:nvPr/>
        </p:nvGrpSpPr>
        <p:grpSpPr>
          <a:xfrm>
            <a:off x="4314070" y="1800000"/>
            <a:ext cx="2856753" cy="3221772"/>
            <a:chOff x="4805004" y="1968295"/>
            <a:chExt cx="2581992" cy="2921409"/>
          </a:xfrm>
        </p:grpSpPr>
        <p:pic>
          <p:nvPicPr>
            <p:cNvPr id="6" name="Picture 5">
              <a:extLst>
                <a:ext uri="{FF2B5EF4-FFF2-40B4-BE49-F238E27FC236}">
                  <a16:creationId xmlns:a16="http://schemas.microsoft.com/office/drawing/2014/main" id="{62168619-88DB-C4DD-5FB4-A296C0AA429B}"/>
                </a:ext>
              </a:extLst>
            </p:cNvPr>
            <p:cNvPicPr>
              <a:picLocks noChangeAspect="1"/>
            </p:cNvPicPr>
            <p:nvPr/>
          </p:nvPicPr>
          <p:blipFill>
            <a:blip r:embed="rId3"/>
            <a:stretch>
              <a:fillRect/>
            </a:stretch>
          </p:blipFill>
          <p:spPr>
            <a:xfrm>
              <a:off x="4805004" y="1968295"/>
              <a:ext cx="2581992" cy="2921409"/>
            </a:xfrm>
            <a:prstGeom prst="rect">
              <a:avLst/>
            </a:prstGeom>
            <a:solidFill>
              <a:schemeClr val="accent1"/>
            </a:solidFill>
          </p:spPr>
        </p:pic>
        <p:sp>
          <p:nvSpPr>
            <p:cNvPr id="16" name="Rectangle: Rounded Corners 15">
              <a:extLst>
                <a:ext uri="{FF2B5EF4-FFF2-40B4-BE49-F238E27FC236}">
                  <a16:creationId xmlns:a16="http://schemas.microsoft.com/office/drawing/2014/main" id="{F6A3E618-F4BA-5074-DBAC-671F1631D98B}"/>
                </a:ext>
              </a:extLst>
            </p:cNvPr>
            <p:cNvSpPr>
              <a:spLocks noChangeAspect="1"/>
            </p:cNvSpPr>
            <p:nvPr/>
          </p:nvSpPr>
          <p:spPr>
            <a:xfrm>
              <a:off x="5556168" y="4239166"/>
              <a:ext cx="25202" cy="5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1292BA6C-D483-56D5-AFEF-7ED92DEA6D1B}"/>
                </a:ext>
              </a:extLst>
            </p:cNvPr>
            <p:cNvSpPr>
              <a:spLocks noChangeAspect="1"/>
            </p:cNvSpPr>
            <p:nvPr/>
          </p:nvSpPr>
          <p:spPr>
            <a:xfrm rot="1509351">
              <a:off x="5406516" y="4110342"/>
              <a:ext cx="25202" cy="5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6518C5B7-8F03-4B37-2519-E4719944A0C5}"/>
                </a:ext>
              </a:extLst>
            </p:cNvPr>
            <p:cNvSpPr>
              <a:spLocks noChangeAspect="1"/>
            </p:cNvSpPr>
            <p:nvPr/>
          </p:nvSpPr>
          <p:spPr>
            <a:xfrm rot="2016351">
              <a:off x="5162644" y="3690789"/>
              <a:ext cx="25202" cy="5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F256B6F9-9B7C-9EC9-14A7-9FD33047D955}"/>
                </a:ext>
              </a:extLst>
            </p:cNvPr>
            <p:cNvSpPr>
              <a:spLocks noChangeAspect="1"/>
            </p:cNvSpPr>
            <p:nvPr/>
          </p:nvSpPr>
          <p:spPr>
            <a:xfrm rot="8642863">
              <a:off x="5189239" y="3307720"/>
              <a:ext cx="25202" cy="5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4E0C5F3C-CC36-08FF-2E75-5ED22F293EBA}"/>
                </a:ext>
              </a:extLst>
            </p:cNvPr>
            <p:cNvSpPr>
              <a:spLocks noChangeAspect="1"/>
            </p:cNvSpPr>
            <p:nvPr/>
          </p:nvSpPr>
          <p:spPr>
            <a:xfrm rot="11695005">
              <a:off x="5517131" y="2924248"/>
              <a:ext cx="25202" cy="5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753FC72A-8416-32B5-40C2-C8E338B86AA0}"/>
                </a:ext>
              </a:extLst>
            </p:cNvPr>
            <p:cNvSpPr>
              <a:spLocks noChangeAspect="1"/>
            </p:cNvSpPr>
            <p:nvPr/>
          </p:nvSpPr>
          <p:spPr>
            <a:xfrm rot="11695005">
              <a:off x="5488123" y="2924247"/>
              <a:ext cx="25202" cy="5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3B73C451-25AD-5620-68EE-416DA0043101}"/>
                </a:ext>
              </a:extLst>
            </p:cNvPr>
            <p:cNvSpPr>
              <a:spLocks noChangeAspect="1"/>
            </p:cNvSpPr>
            <p:nvPr/>
          </p:nvSpPr>
          <p:spPr>
            <a:xfrm rot="11695005">
              <a:off x="5192221" y="3369047"/>
              <a:ext cx="25202" cy="5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54D8B803-6D77-CD21-C429-9064F2BBB986}"/>
                </a:ext>
              </a:extLst>
            </p:cNvPr>
            <p:cNvSpPr>
              <a:spLocks noChangeAspect="1"/>
            </p:cNvSpPr>
            <p:nvPr/>
          </p:nvSpPr>
          <p:spPr>
            <a:xfrm rot="11695005">
              <a:off x="5356639" y="4098272"/>
              <a:ext cx="25202" cy="5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CC52A9DD-D3F8-419B-8B5C-4FBA8468490C}"/>
                </a:ext>
              </a:extLst>
            </p:cNvPr>
            <p:cNvSpPr>
              <a:spLocks noChangeAspect="1"/>
            </p:cNvSpPr>
            <p:nvPr/>
          </p:nvSpPr>
          <p:spPr>
            <a:xfrm>
              <a:off x="5158226" y="3442495"/>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60A2A26A-91F1-A26A-F37F-B1FF18D672EF}"/>
                </a:ext>
              </a:extLst>
            </p:cNvPr>
            <p:cNvSpPr>
              <a:spLocks noChangeAspect="1"/>
            </p:cNvSpPr>
            <p:nvPr/>
          </p:nvSpPr>
          <p:spPr>
            <a:xfrm rot="2016351">
              <a:off x="5198095" y="3820855"/>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AF1519F0-B221-A82D-8AA1-ECFE6AA64C76}"/>
                </a:ext>
              </a:extLst>
            </p:cNvPr>
            <p:cNvSpPr>
              <a:spLocks noChangeAspect="1"/>
            </p:cNvSpPr>
            <p:nvPr/>
          </p:nvSpPr>
          <p:spPr>
            <a:xfrm rot="11695005">
              <a:off x="5166665" y="3779184"/>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4524F38F-C7B7-87AE-33B1-171AC0567E17}"/>
                </a:ext>
              </a:extLst>
            </p:cNvPr>
            <p:cNvSpPr>
              <a:spLocks noChangeAspect="1"/>
            </p:cNvSpPr>
            <p:nvPr/>
          </p:nvSpPr>
          <p:spPr>
            <a:xfrm rot="1261617">
              <a:off x="5577205" y="4272181"/>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0CC64B49-0852-1C16-5805-BDB14A0BB721}"/>
                </a:ext>
              </a:extLst>
            </p:cNvPr>
            <p:cNvSpPr>
              <a:spLocks noChangeAspect="1"/>
            </p:cNvSpPr>
            <p:nvPr/>
          </p:nvSpPr>
          <p:spPr>
            <a:xfrm rot="17483304">
              <a:off x="5672875" y="4311267"/>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DF3F95DF-380B-1DF0-1BE5-21093D860D0D}"/>
                </a:ext>
              </a:extLst>
            </p:cNvPr>
            <p:cNvSpPr>
              <a:spLocks noChangeAspect="1"/>
            </p:cNvSpPr>
            <p:nvPr/>
          </p:nvSpPr>
          <p:spPr>
            <a:xfrm rot="17483304">
              <a:off x="5434575" y="2979553"/>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617D4822-5383-0F51-E2F9-6772088F3E5E}"/>
                </a:ext>
              </a:extLst>
            </p:cNvPr>
            <p:cNvSpPr>
              <a:spLocks noChangeAspect="1"/>
            </p:cNvSpPr>
            <p:nvPr/>
          </p:nvSpPr>
          <p:spPr>
            <a:xfrm rot="17483304">
              <a:off x="5222253" y="3263139"/>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22CECBBA-8BA9-B5AC-767B-95283BF9CA76}"/>
                </a:ext>
              </a:extLst>
            </p:cNvPr>
            <p:cNvSpPr>
              <a:spLocks noChangeAspect="1"/>
            </p:cNvSpPr>
            <p:nvPr/>
          </p:nvSpPr>
          <p:spPr>
            <a:xfrm rot="17483304">
              <a:off x="5584446" y="2881561"/>
              <a:ext cx="25202" cy="5040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62252977-E992-905B-C988-6F6BCAEAAEE4}"/>
                </a:ext>
              </a:extLst>
            </p:cNvPr>
            <p:cNvSpPr>
              <a:spLocks noChangeAspect="1"/>
            </p:cNvSpPr>
            <p:nvPr/>
          </p:nvSpPr>
          <p:spPr>
            <a:xfrm rot="13747385">
              <a:off x="5372234" y="3054046"/>
              <a:ext cx="25202" cy="5040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D408C4A8-C6D0-09B0-C5FD-696A54AD24E6}"/>
                </a:ext>
              </a:extLst>
            </p:cNvPr>
            <p:cNvSpPr>
              <a:spLocks noChangeAspect="1"/>
            </p:cNvSpPr>
            <p:nvPr/>
          </p:nvSpPr>
          <p:spPr>
            <a:xfrm rot="12699378">
              <a:off x="5150387" y="3550043"/>
              <a:ext cx="25202" cy="5040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B9FAC2F4-8F34-2ED9-4747-7094983B70DA}"/>
                </a:ext>
              </a:extLst>
            </p:cNvPr>
            <p:cNvSpPr>
              <a:spLocks noChangeAspect="1"/>
            </p:cNvSpPr>
            <p:nvPr/>
          </p:nvSpPr>
          <p:spPr>
            <a:xfrm rot="7272804">
              <a:off x="5238966" y="3883897"/>
              <a:ext cx="25202" cy="5040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80333FEE-3C97-B5C2-21D9-975B49FEC20A}"/>
                </a:ext>
              </a:extLst>
            </p:cNvPr>
            <p:cNvSpPr>
              <a:spLocks noChangeAspect="1"/>
            </p:cNvSpPr>
            <p:nvPr/>
          </p:nvSpPr>
          <p:spPr>
            <a:xfrm rot="7272804">
              <a:off x="5317335" y="4022123"/>
              <a:ext cx="25202" cy="5040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9AD03A38-0593-F362-9BD5-03F752C378FD}"/>
                </a:ext>
              </a:extLst>
            </p:cNvPr>
            <p:cNvSpPr>
              <a:spLocks noChangeAspect="1"/>
            </p:cNvSpPr>
            <p:nvPr/>
          </p:nvSpPr>
          <p:spPr>
            <a:xfrm rot="7272804">
              <a:off x="5616732" y="4283548"/>
              <a:ext cx="25202" cy="5040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A7B58C26-51C5-D36E-D1C7-A53971DF4C13}"/>
                </a:ext>
              </a:extLst>
            </p:cNvPr>
            <p:cNvSpPr>
              <a:spLocks noChangeAspect="1"/>
            </p:cNvSpPr>
            <p:nvPr/>
          </p:nvSpPr>
          <p:spPr>
            <a:xfrm rot="7272804">
              <a:off x="5288767" y="3167069"/>
              <a:ext cx="25202" cy="5040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792195F7-5DBE-C65F-3C6D-5CF2B6F63599}"/>
                </a:ext>
              </a:extLst>
            </p:cNvPr>
            <p:cNvSpPr>
              <a:spLocks noChangeAspect="1"/>
            </p:cNvSpPr>
            <p:nvPr/>
          </p:nvSpPr>
          <p:spPr>
            <a:xfrm rot="7272804">
              <a:off x="6730146" y="3508352"/>
              <a:ext cx="25202" cy="5040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5623B6C4-096B-36F7-0117-75D8892E29E9}"/>
                </a:ext>
              </a:extLst>
            </p:cNvPr>
            <p:cNvSpPr>
              <a:spLocks noChangeAspect="1"/>
            </p:cNvSpPr>
            <p:nvPr/>
          </p:nvSpPr>
          <p:spPr>
            <a:xfrm rot="10061524">
              <a:off x="6693000" y="3391318"/>
              <a:ext cx="25202" cy="5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BB83F400-4A3A-102A-AE35-FB35F62505B9}"/>
                </a:ext>
              </a:extLst>
            </p:cNvPr>
            <p:cNvSpPr>
              <a:spLocks noChangeAspect="1"/>
            </p:cNvSpPr>
            <p:nvPr/>
          </p:nvSpPr>
          <p:spPr>
            <a:xfrm rot="10061524">
              <a:off x="6753177" y="3474881"/>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BA117F6A-988B-1026-3C34-43DFA9DF26D1}"/>
                </a:ext>
              </a:extLst>
            </p:cNvPr>
            <p:cNvSpPr>
              <a:spLocks noChangeAspect="1"/>
            </p:cNvSpPr>
            <p:nvPr/>
          </p:nvSpPr>
          <p:spPr>
            <a:xfrm rot="8487682">
              <a:off x="6728572" y="3430048"/>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0118C03D-DD2A-E39B-C635-AB434F77565C}"/>
                </a:ext>
              </a:extLst>
            </p:cNvPr>
            <p:cNvSpPr>
              <a:spLocks noChangeAspect="1"/>
            </p:cNvSpPr>
            <p:nvPr/>
          </p:nvSpPr>
          <p:spPr>
            <a:xfrm rot="8487682">
              <a:off x="6600499" y="3365408"/>
              <a:ext cx="25202" cy="5040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4DB64DF9-8BDE-AB95-CF9F-31EC738D6B9E}"/>
                </a:ext>
              </a:extLst>
            </p:cNvPr>
            <p:cNvSpPr>
              <a:spLocks noChangeAspect="1"/>
            </p:cNvSpPr>
            <p:nvPr/>
          </p:nvSpPr>
          <p:spPr>
            <a:xfrm rot="13750212">
              <a:off x="6639326" y="3329204"/>
              <a:ext cx="25202" cy="5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ACF74562-41F7-D4FB-8E2A-6C2B6E559CC2}"/>
                </a:ext>
              </a:extLst>
            </p:cNvPr>
            <p:cNvSpPr>
              <a:spLocks noChangeAspect="1"/>
            </p:cNvSpPr>
            <p:nvPr/>
          </p:nvSpPr>
          <p:spPr>
            <a:xfrm rot="7272804">
              <a:off x="6637266" y="3549169"/>
              <a:ext cx="25202" cy="5040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D66EBDE3-D5C5-4503-04BE-B181A0E492CF}"/>
                </a:ext>
              </a:extLst>
            </p:cNvPr>
            <p:cNvSpPr>
              <a:spLocks noChangeAspect="1"/>
            </p:cNvSpPr>
            <p:nvPr/>
          </p:nvSpPr>
          <p:spPr>
            <a:xfrm rot="8487682">
              <a:off x="6655751" y="3526574"/>
              <a:ext cx="25202" cy="5040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D3E1469F-31E5-9CAE-451F-2FF991EAA657}"/>
                </a:ext>
              </a:extLst>
            </p:cNvPr>
            <p:cNvSpPr>
              <a:spLocks noChangeAspect="1"/>
            </p:cNvSpPr>
            <p:nvPr/>
          </p:nvSpPr>
          <p:spPr>
            <a:xfrm rot="8487682">
              <a:off x="6659594" y="3444195"/>
              <a:ext cx="25202" cy="5040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A9FC9E9E-B10E-3424-851E-F313AFEC8DD4}"/>
                </a:ext>
              </a:extLst>
            </p:cNvPr>
            <p:cNvSpPr>
              <a:spLocks noChangeAspect="1"/>
            </p:cNvSpPr>
            <p:nvPr/>
          </p:nvSpPr>
          <p:spPr>
            <a:xfrm rot="8487682">
              <a:off x="6606164" y="3418221"/>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Rounded Corners 59">
              <a:extLst>
                <a:ext uri="{FF2B5EF4-FFF2-40B4-BE49-F238E27FC236}">
                  <a16:creationId xmlns:a16="http://schemas.microsoft.com/office/drawing/2014/main" id="{420E9B59-9142-35A1-1E84-881AEF131EE0}"/>
                </a:ext>
              </a:extLst>
            </p:cNvPr>
            <p:cNvSpPr>
              <a:spLocks noChangeAspect="1"/>
            </p:cNvSpPr>
            <p:nvPr/>
          </p:nvSpPr>
          <p:spPr>
            <a:xfrm rot="2730170">
              <a:off x="6659556" y="3820492"/>
              <a:ext cx="25202" cy="5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5C03D561-85AD-0F67-8620-2D100E3D7468}"/>
                </a:ext>
              </a:extLst>
            </p:cNvPr>
            <p:cNvSpPr>
              <a:spLocks noChangeAspect="1"/>
            </p:cNvSpPr>
            <p:nvPr/>
          </p:nvSpPr>
          <p:spPr>
            <a:xfrm rot="5518890">
              <a:off x="6632806" y="3789912"/>
              <a:ext cx="25202" cy="5040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3FCBD126-3894-2E1F-48DB-42AFD5ACEB24}"/>
                </a:ext>
              </a:extLst>
            </p:cNvPr>
            <p:cNvSpPr>
              <a:spLocks noChangeAspect="1"/>
            </p:cNvSpPr>
            <p:nvPr/>
          </p:nvSpPr>
          <p:spPr>
            <a:xfrm rot="3945048">
              <a:off x="6486718" y="3835964"/>
              <a:ext cx="25202" cy="5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022556B0-2443-9CCA-BCE0-CF5ACE2D85BE}"/>
                </a:ext>
              </a:extLst>
            </p:cNvPr>
            <p:cNvSpPr>
              <a:spLocks noChangeAspect="1"/>
            </p:cNvSpPr>
            <p:nvPr/>
          </p:nvSpPr>
          <p:spPr>
            <a:xfrm rot="3945048">
              <a:off x="6583285" y="3802691"/>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712D4C04-0958-2113-A51C-3C5D2D29361E}"/>
                </a:ext>
              </a:extLst>
            </p:cNvPr>
            <p:cNvSpPr>
              <a:spLocks noChangeAspect="1"/>
            </p:cNvSpPr>
            <p:nvPr/>
          </p:nvSpPr>
          <p:spPr>
            <a:xfrm rot="2730170">
              <a:off x="6676186" y="3920573"/>
              <a:ext cx="25202" cy="5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0A8D4077-EBA2-4C7B-383A-4815408B530B}"/>
                </a:ext>
              </a:extLst>
            </p:cNvPr>
            <p:cNvSpPr>
              <a:spLocks noChangeAspect="1"/>
            </p:cNvSpPr>
            <p:nvPr/>
          </p:nvSpPr>
          <p:spPr>
            <a:xfrm rot="5518890">
              <a:off x="6612541" y="3921995"/>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B15FFA43-3FE8-08F7-7D53-D8F18CCE4E4B}"/>
                </a:ext>
              </a:extLst>
            </p:cNvPr>
            <p:cNvSpPr>
              <a:spLocks noChangeAspect="1"/>
            </p:cNvSpPr>
            <p:nvPr/>
          </p:nvSpPr>
          <p:spPr>
            <a:xfrm rot="9207578">
              <a:off x="6617128" y="3970112"/>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888544FB-265A-DDE2-74D3-F31BE1CAF774}"/>
                </a:ext>
              </a:extLst>
            </p:cNvPr>
            <p:cNvSpPr>
              <a:spLocks noChangeAspect="1"/>
            </p:cNvSpPr>
            <p:nvPr/>
          </p:nvSpPr>
          <p:spPr>
            <a:xfrm rot="9207578">
              <a:off x="6572385" y="3938745"/>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Rounded Corners 77">
              <a:extLst>
                <a:ext uri="{FF2B5EF4-FFF2-40B4-BE49-F238E27FC236}">
                  <a16:creationId xmlns:a16="http://schemas.microsoft.com/office/drawing/2014/main" id="{2412F2A4-463D-C431-28F2-A12185B05B37}"/>
                </a:ext>
              </a:extLst>
            </p:cNvPr>
            <p:cNvSpPr>
              <a:spLocks noChangeAspect="1"/>
            </p:cNvSpPr>
            <p:nvPr/>
          </p:nvSpPr>
          <p:spPr>
            <a:xfrm rot="3945048">
              <a:off x="6541611" y="3918393"/>
              <a:ext cx="25202" cy="5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Rounded Corners 79">
              <a:extLst>
                <a:ext uri="{FF2B5EF4-FFF2-40B4-BE49-F238E27FC236}">
                  <a16:creationId xmlns:a16="http://schemas.microsoft.com/office/drawing/2014/main" id="{93F2E724-2662-5757-810C-42D6D1414D89}"/>
                </a:ext>
              </a:extLst>
            </p:cNvPr>
            <p:cNvSpPr>
              <a:spLocks noChangeAspect="1"/>
            </p:cNvSpPr>
            <p:nvPr/>
          </p:nvSpPr>
          <p:spPr>
            <a:xfrm rot="9207578">
              <a:off x="6441621" y="3970114"/>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Rounded Corners 81">
              <a:extLst>
                <a:ext uri="{FF2B5EF4-FFF2-40B4-BE49-F238E27FC236}">
                  <a16:creationId xmlns:a16="http://schemas.microsoft.com/office/drawing/2014/main" id="{4DFE2214-9B44-B50C-B5AF-76E2123B6ABC}"/>
                </a:ext>
              </a:extLst>
            </p:cNvPr>
            <p:cNvSpPr>
              <a:spLocks noChangeAspect="1"/>
            </p:cNvSpPr>
            <p:nvPr/>
          </p:nvSpPr>
          <p:spPr>
            <a:xfrm rot="3945048">
              <a:off x="6534848" y="3967684"/>
              <a:ext cx="25202" cy="5040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Rounded Corners 87">
              <a:extLst>
                <a:ext uri="{FF2B5EF4-FFF2-40B4-BE49-F238E27FC236}">
                  <a16:creationId xmlns:a16="http://schemas.microsoft.com/office/drawing/2014/main" id="{7F0906FF-ABF0-62E8-B0DA-14FE2BB2751A}"/>
                </a:ext>
              </a:extLst>
            </p:cNvPr>
            <p:cNvSpPr>
              <a:spLocks noChangeAspect="1"/>
            </p:cNvSpPr>
            <p:nvPr/>
          </p:nvSpPr>
          <p:spPr>
            <a:xfrm rot="5518890">
              <a:off x="6416251" y="3067511"/>
              <a:ext cx="25202" cy="5040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Rounded Corners 88">
              <a:extLst>
                <a:ext uri="{FF2B5EF4-FFF2-40B4-BE49-F238E27FC236}">
                  <a16:creationId xmlns:a16="http://schemas.microsoft.com/office/drawing/2014/main" id="{30C93023-0E5C-D1FF-AB4B-268797ED24DD}"/>
                </a:ext>
              </a:extLst>
            </p:cNvPr>
            <p:cNvSpPr>
              <a:spLocks noChangeAspect="1"/>
            </p:cNvSpPr>
            <p:nvPr/>
          </p:nvSpPr>
          <p:spPr>
            <a:xfrm rot="9252858">
              <a:off x="6449755" y="3129637"/>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Rounded Corners 89">
              <a:extLst>
                <a:ext uri="{FF2B5EF4-FFF2-40B4-BE49-F238E27FC236}">
                  <a16:creationId xmlns:a16="http://schemas.microsoft.com/office/drawing/2014/main" id="{1AC9351F-1772-62EE-58CF-9F21B1FC3BD6}"/>
                </a:ext>
              </a:extLst>
            </p:cNvPr>
            <p:cNvSpPr>
              <a:spLocks noChangeAspect="1"/>
            </p:cNvSpPr>
            <p:nvPr/>
          </p:nvSpPr>
          <p:spPr>
            <a:xfrm rot="3945048">
              <a:off x="6323732" y="3077467"/>
              <a:ext cx="25202" cy="5040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Rounded Corners 94">
              <a:extLst>
                <a:ext uri="{FF2B5EF4-FFF2-40B4-BE49-F238E27FC236}">
                  <a16:creationId xmlns:a16="http://schemas.microsoft.com/office/drawing/2014/main" id="{8317840C-07EB-C1E6-F428-6EBDAC2BC5BE}"/>
                </a:ext>
              </a:extLst>
            </p:cNvPr>
            <p:cNvSpPr>
              <a:spLocks noChangeAspect="1"/>
            </p:cNvSpPr>
            <p:nvPr/>
          </p:nvSpPr>
          <p:spPr>
            <a:xfrm rot="2730170">
              <a:off x="6459631" y="3198172"/>
              <a:ext cx="25202" cy="5040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Rounded Corners 95">
              <a:extLst>
                <a:ext uri="{FF2B5EF4-FFF2-40B4-BE49-F238E27FC236}">
                  <a16:creationId xmlns:a16="http://schemas.microsoft.com/office/drawing/2014/main" id="{23FAD21E-E816-5CFB-8ED2-CF45F90B3CBF}"/>
                </a:ext>
              </a:extLst>
            </p:cNvPr>
            <p:cNvSpPr>
              <a:spLocks noChangeAspect="1"/>
            </p:cNvSpPr>
            <p:nvPr/>
          </p:nvSpPr>
          <p:spPr>
            <a:xfrm rot="5518890">
              <a:off x="6395986" y="3199594"/>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Rounded Corners 99">
              <a:extLst>
                <a:ext uri="{FF2B5EF4-FFF2-40B4-BE49-F238E27FC236}">
                  <a16:creationId xmlns:a16="http://schemas.microsoft.com/office/drawing/2014/main" id="{331515CA-0EC2-2687-10CB-96D0B07E0D3F}"/>
                </a:ext>
              </a:extLst>
            </p:cNvPr>
            <p:cNvSpPr>
              <a:spLocks noChangeAspect="1"/>
            </p:cNvSpPr>
            <p:nvPr/>
          </p:nvSpPr>
          <p:spPr>
            <a:xfrm rot="7810813">
              <a:off x="6426204" y="3229303"/>
              <a:ext cx="25202" cy="504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Rounded Corners 108">
              <a:extLst>
                <a:ext uri="{FF2B5EF4-FFF2-40B4-BE49-F238E27FC236}">
                  <a16:creationId xmlns:a16="http://schemas.microsoft.com/office/drawing/2014/main" id="{28A23EF6-32B6-716F-EE41-E1E4CD75DAF5}"/>
                </a:ext>
              </a:extLst>
            </p:cNvPr>
            <p:cNvSpPr>
              <a:spLocks noChangeAspect="1"/>
            </p:cNvSpPr>
            <p:nvPr/>
          </p:nvSpPr>
          <p:spPr>
            <a:xfrm rot="8642863">
              <a:off x="5235408" y="3218558"/>
              <a:ext cx="25202" cy="5040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Rounded Corners 109">
              <a:extLst>
                <a:ext uri="{FF2B5EF4-FFF2-40B4-BE49-F238E27FC236}">
                  <a16:creationId xmlns:a16="http://schemas.microsoft.com/office/drawing/2014/main" id="{1D2AE60A-ADA9-5A92-D2EB-D4B7F2FA571D}"/>
                </a:ext>
              </a:extLst>
            </p:cNvPr>
            <p:cNvSpPr>
              <a:spLocks noChangeAspect="1"/>
            </p:cNvSpPr>
            <p:nvPr/>
          </p:nvSpPr>
          <p:spPr>
            <a:xfrm rot="8642863">
              <a:off x="5542905" y="2897081"/>
              <a:ext cx="25202" cy="5040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Rounded Corners 110">
              <a:extLst>
                <a:ext uri="{FF2B5EF4-FFF2-40B4-BE49-F238E27FC236}">
                  <a16:creationId xmlns:a16="http://schemas.microsoft.com/office/drawing/2014/main" id="{34BA1E69-1683-8C1E-27A7-4BCD07E5A3E2}"/>
                </a:ext>
              </a:extLst>
            </p:cNvPr>
            <p:cNvSpPr>
              <a:spLocks noChangeAspect="1"/>
            </p:cNvSpPr>
            <p:nvPr/>
          </p:nvSpPr>
          <p:spPr>
            <a:xfrm rot="12788383">
              <a:off x="5253026" y="3922974"/>
              <a:ext cx="25202" cy="5040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Rounded Corners 111">
              <a:extLst>
                <a:ext uri="{FF2B5EF4-FFF2-40B4-BE49-F238E27FC236}">
                  <a16:creationId xmlns:a16="http://schemas.microsoft.com/office/drawing/2014/main" id="{0C28A6D3-E08F-693A-3675-32B296B12F66}"/>
                </a:ext>
              </a:extLst>
            </p:cNvPr>
            <p:cNvSpPr>
              <a:spLocks noChangeAspect="1"/>
            </p:cNvSpPr>
            <p:nvPr/>
          </p:nvSpPr>
          <p:spPr>
            <a:xfrm rot="14801229">
              <a:off x="5260170" y="3975339"/>
              <a:ext cx="25202" cy="5040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Rounded Corners 112">
              <a:extLst>
                <a:ext uri="{FF2B5EF4-FFF2-40B4-BE49-F238E27FC236}">
                  <a16:creationId xmlns:a16="http://schemas.microsoft.com/office/drawing/2014/main" id="{ECB3471B-766B-1491-EFA3-043CE04F930D}"/>
                </a:ext>
              </a:extLst>
            </p:cNvPr>
            <p:cNvSpPr>
              <a:spLocks noChangeAspect="1"/>
            </p:cNvSpPr>
            <p:nvPr/>
          </p:nvSpPr>
          <p:spPr>
            <a:xfrm rot="14801229">
              <a:off x="5173755" y="3643287"/>
              <a:ext cx="25202" cy="5040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Rounded Corners 113">
              <a:extLst>
                <a:ext uri="{FF2B5EF4-FFF2-40B4-BE49-F238E27FC236}">
                  <a16:creationId xmlns:a16="http://schemas.microsoft.com/office/drawing/2014/main" id="{C2497AD5-3662-B496-C285-B81F47ACFE80}"/>
                </a:ext>
              </a:extLst>
            </p:cNvPr>
            <p:cNvSpPr>
              <a:spLocks noChangeAspect="1"/>
            </p:cNvSpPr>
            <p:nvPr/>
          </p:nvSpPr>
          <p:spPr>
            <a:xfrm rot="17972203">
              <a:off x="5469459" y="4167907"/>
              <a:ext cx="25202" cy="5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5" name="TextBox 114">
            <a:extLst>
              <a:ext uri="{FF2B5EF4-FFF2-40B4-BE49-F238E27FC236}">
                <a16:creationId xmlns:a16="http://schemas.microsoft.com/office/drawing/2014/main" id="{4FF760F7-6168-1C63-6E09-43884AD889EC}"/>
              </a:ext>
            </a:extLst>
          </p:cNvPr>
          <p:cNvSpPr txBox="1"/>
          <p:nvPr/>
        </p:nvSpPr>
        <p:spPr>
          <a:xfrm>
            <a:off x="1072825" y="1548000"/>
            <a:ext cx="1881349" cy="400110"/>
          </a:xfrm>
          <a:prstGeom prst="rect">
            <a:avLst/>
          </a:prstGeom>
          <a:noFill/>
        </p:spPr>
        <p:txBody>
          <a:bodyPr wrap="none" rtlCol="0">
            <a:spAutoFit/>
          </a:bodyPr>
          <a:lstStyle/>
          <a:p>
            <a:r>
              <a:rPr lang="en-GB" sz="2000" b="1">
                <a:solidFill>
                  <a:schemeClr val="bg2"/>
                </a:solidFill>
              </a:rPr>
              <a:t>Healthy airways</a:t>
            </a:r>
          </a:p>
        </p:txBody>
      </p:sp>
      <p:sp>
        <p:nvSpPr>
          <p:cNvPr id="116" name="TextBox 115">
            <a:extLst>
              <a:ext uri="{FF2B5EF4-FFF2-40B4-BE49-F238E27FC236}">
                <a16:creationId xmlns:a16="http://schemas.microsoft.com/office/drawing/2014/main" id="{15ACF3BA-CDF0-6CAE-DCDB-D4B0A4715429}"/>
              </a:ext>
            </a:extLst>
          </p:cNvPr>
          <p:cNvSpPr txBox="1"/>
          <p:nvPr/>
        </p:nvSpPr>
        <p:spPr>
          <a:xfrm>
            <a:off x="8960833" y="1548000"/>
            <a:ext cx="2129173" cy="400110"/>
          </a:xfrm>
          <a:prstGeom prst="rect">
            <a:avLst/>
          </a:prstGeom>
          <a:noFill/>
        </p:spPr>
        <p:txBody>
          <a:bodyPr wrap="none" rtlCol="0">
            <a:spAutoFit/>
          </a:bodyPr>
          <a:lstStyle/>
          <a:p>
            <a:r>
              <a:rPr lang="en-GB" sz="2000" b="1">
                <a:solidFill>
                  <a:schemeClr val="bg2"/>
                </a:solidFill>
              </a:rPr>
              <a:t>Asthmatic airways</a:t>
            </a:r>
          </a:p>
        </p:txBody>
      </p:sp>
      <p:sp>
        <p:nvSpPr>
          <p:cNvPr id="117" name="Footer Placeholder 8">
            <a:extLst>
              <a:ext uri="{FF2B5EF4-FFF2-40B4-BE49-F238E27FC236}">
                <a16:creationId xmlns:a16="http://schemas.microsoft.com/office/drawing/2014/main" id="{1E6A737F-9F46-5D44-5D47-95A60BA6BEE4}"/>
              </a:ext>
            </a:extLst>
          </p:cNvPr>
          <p:cNvSpPr>
            <a:spLocks noGrp="1"/>
          </p:cNvSpPr>
          <p:nvPr>
            <p:ph type="ftr" sz="quarter" idx="11"/>
          </p:nvPr>
        </p:nvSpPr>
        <p:spPr>
          <a:xfrm>
            <a:off x="548282" y="6303600"/>
            <a:ext cx="10512000" cy="288000"/>
          </a:xfrm>
        </p:spPr>
        <p:txBody>
          <a:bodyPr/>
          <a:lstStyle/>
          <a:p>
            <a:pPr>
              <a:spcAft>
                <a:spcPts val="300"/>
              </a:spcAft>
            </a:pPr>
            <a:r>
              <a:rPr lang="en-GB" sz="800" dirty="0"/>
              <a:t>Figure adapted from Severe Asthma Toolkit. Centre of Excellence in Severe Asthma. Available at: https://toolkit.severeasthma.org.au/management/asthma-pathophysiology/ [Accessed January 2026]. </a:t>
            </a:r>
            <a:br>
              <a:rPr lang="en-GB" sz="800" dirty="0"/>
            </a:br>
            <a:r>
              <a:rPr lang="en-GB" sz="800" spc="0" dirty="0"/>
              <a:t>1. Dickson RP, et al. </a:t>
            </a:r>
            <a:r>
              <a:rPr lang="en-GB" sz="800" i="1" spc="0" dirty="0"/>
              <a:t>Lancet</a:t>
            </a:r>
            <a:r>
              <a:rPr lang="en-GB" sz="800" spc="0" dirty="0"/>
              <a:t>. 2014 23;384(9944):691</a:t>
            </a:r>
            <a:r>
              <a:rPr lang="en-GB" sz="800" spc="0" dirty="0">
                <a:cs typeface="Arial" panose="020B0604020202020204" pitchFamily="34" charset="0"/>
              </a:rPr>
              <a:t>–</a:t>
            </a:r>
            <a:r>
              <a:rPr lang="en-GB" sz="800" spc="0" dirty="0"/>
              <a:t>702; 2. </a:t>
            </a:r>
            <a:r>
              <a:rPr lang="en-GB" sz="800" dirty="0"/>
              <a:t>Chung KF. </a:t>
            </a:r>
            <a:r>
              <a:rPr lang="en-GB" sz="800" i="1" dirty="0"/>
              <a:t>J Allergy Clin Immunol</a:t>
            </a:r>
            <a:r>
              <a:rPr lang="en-GB" sz="800" dirty="0"/>
              <a:t>. 2017;139(4):1071</a:t>
            </a:r>
            <a:r>
              <a:rPr lang="en-GB" sz="800" spc="0" dirty="0">
                <a:cs typeface="Arial" panose="020B0604020202020204" pitchFamily="34" charset="0"/>
              </a:rPr>
              <a:t>–</a:t>
            </a:r>
            <a:r>
              <a:rPr lang="en-GB" sz="800" dirty="0"/>
              <a:t>81</a:t>
            </a:r>
            <a:r>
              <a:rPr lang="en-GB" sz="800" spc="0" dirty="0"/>
              <a:t>; 3. Campbell CD, et al. </a:t>
            </a:r>
            <a:r>
              <a:rPr lang="en-GB" sz="800" i="1" spc="0" dirty="0"/>
              <a:t>Front Allergy</a:t>
            </a:r>
            <a:r>
              <a:rPr lang="en-GB" sz="800" spc="0" dirty="0"/>
              <a:t>. 2023;4:11209993; 4. Clark SE. </a:t>
            </a:r>
            <a:r>
              <a:rPr lang="en-GB" sz="800" i="1" spc="0" dirty="0"/>
              <a:t>Curr </a:t>
            </a:r>
            <a:r>
              <a:rPr lang="en-GB" sz="800" i="1" spc="0" dirty="0" err="1"/>
              <a:t>Opin</a:t>
            </a:r>
            <a:r>
              <a:rPr lang="en-GB" sz="800" i="1" spc="0" dirty="0"/>
              <a:t> Immunol</a:t>
            </a:r>
            <a:r>
              <a:rPr lang="en-GB" sz="800" spc="0" dirty="0"/>
              <a:t>. 2020;66:42-49; 5. Jabeen MF, et al. </a:t>
            </a:r>
            <a:r>
              <a:rPr lang="en-GB" sz="800" i="1" spc="0" dirty="0"/>
              <a:t>Allergy</a:t>
            </a:r>
            <a:r>
              <a:rPr lang="en-GB" sz="800" spc="0" dirty="0"/>
              <a:t>. 2024;79(11):2966</a:t>
            </a:r>
            <a:r>
              <a:rPr lang="en-GB" sz="800" spc="0" dirty="0">
                <a:cs typeface="Arial" panose="020B0604020202020204" pitchFamily="34" charset="0"/>
              </a:rPr>
              <a:t>–</a:t>
            </a:r>
            <a:r>
              <a:rPr lang="en-GB" sz="800" spc="0" dirty="0"/>
              <a:t>80; 6. </a:t>
            </a:r>
            <a:r>
              <a:rPr lang="en-GB" sz="800" spc="0" dirty="0" err="1"/>
              <a:t>Crisford</a:t>
            </a:r>
            <a:r>
              <a:rPr lang="en-GB" sz="800" spc="0" dirty="0"/>
              <a:t> H, et al. </a:t>
            </a:r>
            <a:r>
              <a:rPr lang="en-GB" sz="800" i="1" spc="0" dirty="0"/>
              <a:t>Thorax</a:t>
            </a:r>
            <a:r>
              <a:rPr lang="en-GB" sz="800" spc="0" dirty="0"/>
              <a:t>. 2021;76(8):835</a:t>
            </a:r>
            <a:r>
              <a:rPr lang="en-GB" sz="800" spc="0" dirty="0">
                <a:cs typeface="Arial" panose="020B0604020202020204" pitchFamily="34" charset="0"/>
              </a:rPr>
              <a:t>–</a:t>
            </a:r>
            <a:r>
              <a:rPr lang="en-GB" sz="800" spc="0" dirty="0"/>
              <a:t>44.</a:t>
            </a:r>
            <a:br>
              <a:rPr lang="en-GB" sz="800" spc="0" dirty="0"/>
            </a:br>
            <a:r>
              <a:rPr lang="en-GB" sz="800" spc="0" dirty="0"/>
              <a:t>Z4-74944 | Date of preparation: February 2026</a:t>
            </a:r>
            <a:endParaRPr lang="en-GB" sz="800" spc="0" dirty="0">
              <a:ea typeface="Calibri"/>
              <a:cs typeface="Calibri"/>
            </a:endParaRPr>
          </a:p>
        </p:txBody>
      </p:sp>
      <p:sp>
        <p:nvSpPr>
          <p:cNvPr id="5" name="Slide Number Placeholder 1">
            <a:extLst>
              <a:ext uri="{FF2B5EF4-FFF2-40B4-BE49-F238E27FC236}">
                <a16:creationId xmlns:a16="http://schemas.microsoft.com/office/drawing/2014/main" id="{B0E0F09F-F742-CD5A-4A9E-B6A9FC0E2E59}"/>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14</a:t>
            </a:fld>
            <a:endParaRPr lang="en-GB"/>
          </a:p>
        </p:txBody>
      </p:sp>
      <p:cxnSp>
        <p:nvCxnSpPr>
          <p:cNvPr id="9" name="Straight Connector 8">
            <a:extLst>
              <a:ext uri="{FF2B5EF4-FFF2-40B4-BE49-F238E27FC236}">
                <a16:creationId xmlns:a16="http://schemas.microsoft.com/office/drawing/2014/main" id="{58CC02D0-F666-DD32-67BE-9BED09449C3A}"/>
              </a:ext>
            </a:extLst>
          </p:cNvPr>
          <p:cNvCxnSpPr>
            <a:cxnSpLocks/>
          </p:cNvCxnSpPr>
          <p:nvPr/>
        </p:nvCxnSpPr>
        <p:spPr>
          <a:xfrm>
            <a:off x="6885436" y="4262457"/>
            <a:ext cx="0" cy="71929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C12C9D-F7E1-3AF9-A175-43DAB0272237}"/>
              </a:ext>
            </a:extLst>
          </p:cNvPr>
          <p:cNvSpPr txBox="1"/>
          <p:nvPr/>
        </p:nvSpPr>
        <p:spPr>
          <a:xfrm>
            <a:off x="5843689" y="4972852"/>
            <a:ext cx="2506826" cy="646331"/>
          </a:xfrm>
          <a:prstGeom prst="rect">
            <a:avLst/>
          </a:prstGeom>
          <a:noFill/>
          <a:ln w="19050">
            <a:solidFill>
              <a:schemeClr val="accent1"/>
            </a:solidFill>
          </a:ln>
        </p:spPr>
        <p:txBody>
          <a:bodyPr wrap="square" rtlCol="0" anchor="ctr">
            <a:noAutofit/>
          </a:bodyPr>
          <a:lstStyle/>
          <a:p>
            <a:r>
              <a:rPr lang="en-GB" sz="1200"/>
              <a:t>Excess mucus accumulation</a:t>
            </a:r>
          </a:p>
          <a:p>
            <a:r>
              <a:rPr lang="en-GB" sz="1200"/>
              <a:t>Epithelial damage, barrier disruption</a:t>
            </a:r>
          </a:p>
          <a:p>
            <a:r>
              <a:rPr lang="en-GB" sz="1200"/>
              <a:t>Inflammation</a:t>
            </a:r>
          </a:p>
        </p:txBody>
      </p:sp>
      <p:cxnSp>
        <p:nvCxnSpPr>
          <p:cNvPr id="14" name="Straight Connector 13">
            <a:extLst>
              <a:ext uri="{FF2B5EF4-FFF2-40B4-BE49-F238E27FC236}">
                <a16:creationId xmlns:a16="http://schemas.microsoft.com/office/drawing/2014/main" id="{541639BA-CA0E-87CB-0D80-06D534F2D0B2}"/>
              </a:ext>
            </a:extLst>
          </p:cNvPr>
          <p:cNvCxnSpPr>
            <a:cxnSpLocks/>
          </p:cNvCxnSpPr>
          <p:nvPr/>
        </p:nvCxnSpPr>
        <p:spPr>
          <a:xfrm>
            <a:off x="4643420" y="4270924"/>
            <a:ext cx="0" cy="719298"/>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6F104B9-609B-3D0C-420E-157F06CCDBF7}"/>
              </a:ext>
            </a:extLst>
          </p:cNvPr>
          <p:cNvSpPr txBox="1"/>
          <p:nvPr/>
        </p:nvSpPr>
        <p:spPr>
          <a:xfrm>
            <a:off x="3134378" y="4972071"/>
            <a:ext cx="2506826" cy="646331"/>
          </a:xfrm>
          <a:prstGeom prst="rect">
            <a:avLst/>
          </a:prstGeom>
          <a:noFill/>
          <a:ln w="19050">
            <a:solidFill>
              <a:schemeClr val="tx2"/>
            </a:solidFill>
          </a:ln>
        </p:spPr>
        <p:txBody>
          <a:bodyPr wrap="square" rtlCol="0" anchor="ctr">
            <a:noAutofit/>
          </a:bodyPr>
          <a:lstStyle/>
          <a:p>
            <a:r>
              <a:rPr lang="en-GB" sz="1200"/>
              <a:t>Low mucus burden</a:t>
            </a:r>
          </a:p>
          <a:p>
            <a:r>
              <a:rPr lang="en-GB" sz="1200"/>
              <a:t>Intact epithelium</a:t>
            </a:r>
          </a:p>
        </p:txBody>
      </p:sp>
    </p:spTree>
    <p:extLst>
      <p:ext uri="{BB962C8B-B14F-4D97-AF65-F5344CB8AC3E}">
        <p14:creationId xmlns:p14="http://schemas.microsoft.com/office/powerpoint/2010/main" val="1126952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ACA13-C2D5-2E33-53CA-8FF4814A31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B5401-33B4-DC84-D8F2-B473E537DA41}"/>
              </a:ext>
            </a:extLst>
          </p:cNvPr>
          <p:cNvSpPr>
            <a:spLocks noGrp="1"/>
          </p:cNvSpPr>
          <p:nvPr>
            <p:ph type="title"/>
          </p:nvPr>
        </p:nvSpPr>
        <p:spPr/>
        <p:txBody>
          <a:bodyPr/>
          <a:lstStyle/>
          <a:p>
            <a:r>
              <a:rPr lang="en-GB"/>
              <a:t>Healthy versus asthmatic airways</a:t>
            </a:r>
            <a:br>
              <a:rPr lang="en-GB"/>
            </a:br>
            <a:r>
              <a:rPr lang="en-GB" i="1"/>
              <a:t>Homeostasis versus dysbiosis</a:t>
            </a:r>
          </a:p>
        </p:txBody>
      </p:sp>
      <p:sp>
        <p:nvSpPr>
          <p:cNvPr id="3" name="Content Placeholder 2">
            <a:extLst>
              <a:ext uri="{FF2B5EF4-FFF2-40B4-BE49-F238E27FC236}">
                <a16:creationId xmlns:a16="http://schemas.microsoft.com/office/drawing/2014/main" id="{818C614B-88A6-F39E-B2BD-5B941E0B064A}"/>
              </a:ext>
            </a:extLst>
          </p:cNvPr>
          <p:cNvSpPr>
            <a:spLocks noGrp="1"/>
          </p:cNvSpPr>
          <p:nvPr>
            <p:ph sz="half" idx="1"/>
          </p:nvPr>
        </p:nvSpPr>
        <p:spPr>
          <a:xfrm>
            <a:off x="548282" y="2050268"/>
            <a:ext cx="5400000" cy="1969770"/>
          </a:xfrm>
        </p:spPr>
        <p:txBody>
          <a:bodyPr>
            <a:spAutoFit/>
          </a:bodyPr>
          <a:lstStyle/>
          <a:p>
            <a:r>
              <a:rPr lang="en-GB" sz="1800" dirty="0"/>
              <a:t>Commensal bacteria </a:t>
            </a:r>
            <a:r>
              <a:rPr lang="en-GB" sz="1800" b="1" dirty="0"/>
              <a:t>maintains compositional stability </a:t>
            </a:r>
            <a:r>
              <a:rPr lang="en-GB" sz="1800" dirty="0"/>
              <a:t>over </a:t>
            </a:r>
            <a:r>
              <a:rPr lang="en-GB" sz="1800" dirty="0">
                <a:latin typeface="+mn-lt"/>
                <a:cs typeface="Arial" panose="020B0604020202020204" pitchFamily="34" charset="0"/>
              </a:rPr>
              <a:t>time</a:t>
            </a:r>
            <a:r>
              <a:rPr lang="en-GB" sz="1800" baseline="30000" dirty="0">
                <a:latin typeface="+mn-lt"/>
                <a:cs typeface="Arial" panose="020B0604020202020204" pitchFamily="34" charset="0"/>
              </a:rPr>
              <a:t>1,2</a:t>
            </a:r>
          </a:p>
          <a:p>
            <a:r>
              <a:rPr lang="en-GB" sz="1800" dirty="0"/>
              <a:t>Epithelial integrity supports the </a:t>
            </a:r>
            <a:r>
              <a:rPr lang="en-GB" sz="1800" b="1" dirty="0"/>
              <a:t>maintenance </a:t>
            </a:r>
            <a:br>
              <a:rPr lang="en-GB" sz="1800" b="1" dirty="0"/>
            </a:br>
            <a:r>
              <a:rPr lang="en-GB" sz="1800" b="1" dirty="0"/>
              <a:t>of homeostasis</a:t>
            </a:r>
            <a:r>
              <a:rPr lang="en-GB" sz="1800" baseline="30000" dirty="0"/>
              <a:t>3</a:t>
            </a:r>
          </a:p>
          <a:p>
            <a:r>
              <a:rPr lang="en-GB" sz="1800" dirty="0"/>
              <a:t>Bacteriophages contribute to </a:t>
            </a:r>
            <a:r>
              <a:rPr lang="en-GB" sz="1800" b="1" dirty="0"/>
              <a:t>microbial homeostasis</a:t>
            </a:r>
            <a:r>
              <a:rPr lang="en-GB" sz="1800" dirty="0"/>
              <a:t> through regulating bacterial populations</a:t>
            </a:r>
            <a:r>
              <a:rPr lang="en-GB" sz="1800" baseline="30000" dirty="0"/>
              <a:t>4</a:t>
            </a:r>
          </a:p>
        </p:txBody>
      </p:sp>
      <p:sp>
        <p:nvSpPr>
          <p:cNvPr id="4" name="Content Placeholder 3">
            <a:extLst>
              <a:ext uri="{FF2B5EF4-FFF2-40B4-BE49-F238E27FC236}">
                <a16:creationId xmlns:a16="http://schemas.microsoft.com/office/drawing/2014/main" id="{AA9BE491-A711-0B6B-9B5F-E78B4C331550}"/>
              </a:ext>
            </a:extLst>
          </p:cNvPr>
          <p:cNvSpPr>
            <a:spLocks noGrp="1"/>
          </p:cNvSpPr>
          <p:nvPr>
            <p:ph sz="half" idx="2"/>
          </p:nvPr>
        </p:nvSpPr>
        <p:spPr>
          <a:xfrm>
            <a:off x="6243482" y="2050268"/>
            <a:ext cx="5400000" cy="4608000"/>
          </a:xfrm>
        </p:spPr>
        <p:txBody>
          <a:bodyPr>
            <a:spAutoFit/>
          </a:bodyPr>
          <a:lstStyle/>
          <a:p>
            <a:r>
              <a:rPr lang="en-GB" sz="1800" dirty="0"/>
              <a:t>Dysbiosis is associated with inflammation and exacerbations, and vice-versa</a:t>
            </a:r>
            <a:r>
              <a:rPr lang="en-GB" sz="1800" baseline="30000" dirty="0"/>
              <a:t>5</a:t>
            </a:r>
          </a:p>
          <a:p>
            <a:r>
              <a:rPr lang="en-GB" sz="1800" dirty="0"/>
              <a:t>Reduced colonisation resistance permits </a:t>
            </a:r>
            <a:r>
              <a:rPr lang="en-GB" sz="1800" b="1" dirty="0"/>
              <a:t>opportunistic pathobiont expansion </a:t>
            </a:r>
            <a:r>
              <a:rPr lang="en-GB" sz="1800" dirty="0"/>
              <a:t>(e.g., </a:t>
            </a:r>
            <a:r>
              <a:rPr lang="en-GB" sz="1800" i="1" dirty="0"/>
              <a:t>Streptococcus,</a:t>
            </a:r>
            <a:r>
              <a:rPr lang="en-GB" sz="1800" dirty="0"/>
              <a:t> </a:t>
            </a:r>
            <a:r>
              <a:rPr lang="en-GB" sz="1800" i="1" dirty="0"/>
              <a:t>Haemophilus and</a:t>
            </a:r>
            <a:r>
              <a:rPr lang="en-GB" sz="1800" dirty="0"/>
              <a:t> </a:t>
            </a:r>
            <a:r>
              <a:rPr lang="en-GB" sz="1800" i="1" dirty="0"/>
              <a:t>Moraxella</a:t>
            </a:r>
            <a:r>
              <a:rPr lang="en-GB" sz="1800" dirty="0"/>
              <a:t>) linked to </a:t>
            </a:r>
            <a:r>
              <a:rPr lang="en-GB" sz="1800" b="1" dirty="0"/>
              <a:t>worse control </a:t>
            </a:r>
            <a:r>
              <a:rPr lang="en-GB" sz="1800" dirty="0"/>
              <a:t>and </a:t>
            </a:r>
            <a:r>
              <a:rPr lang="en-GB" sz="1800" b="1" dirty="0"/>
              <a:t>exacerbations</a:t>
            </a:r>
            <a:r>
              <a:rPr lang="en-GB" sz="1800" baseline="30000" dirty="0"/>
              <a:t>2,5,6</a:t>
            </a:r>
          </a:p>
        </p:txBody>
      </p:sp>
      <p:sp>
        <p:nvSpPr>
          <p:cNvPr id="117" name="Footer Placeholder 8">
            <a:extLst>
              <a:ext uri="{FF2B5EF4-FFF2-40B4-BE49-F238E27FC236}">
                <a16:creationId xmlns:a16="http://schemas.microsoft.com/office/drawing/2014/main" id="{2262AD8D-9390-5227-AD85-CB08BB248B3A}"/>
              </a:ext>
            </a:extLst>
          </p:cNvPr>
          <p:cNvSpPr>
            <a:spLocks noGrp="1"/>
          </p:cNvSpPr>
          <p:nvPr>
            <p:ph type="ftr" sz="quarter" idx="11"/>
          </p:nvPr>
        </p:nvSpPr>
        <p:spPr/>
        <p:txBody>
          <a:bodyPr/>
          <a:lstStyle/>
          <a:p>
            <a:pPr>
              <a:spcAft>
                <a:spcPts val="300"/>
              </a:spcAft>
            </a:pPr>
            <a:r>
              <a:rPr lang="en-GB" sz="800" spc="0" dirty="0"/>
              <a:t>1. Nielsen R, et al. </a:t>
            </a:r>
            <a:r>
              <a:rPr lang="en-GB" sz="800" i="1" spc="0" dirty="0"/>
              <a:t>BMC </a:t>
            </a:r>
            <a:r>
              <a:rPr lang="en-GB" sz="800" i="1" spc="0" dirty="0" err="1"/>
              <a:t>Pulm</a:t>
            </a:r>
            <a:r>
              <a:rPr lang="en-GB" sz="800" i="1" spc="0" dirty="0"/>
              <a:t> Med</a:t>
            </a:r>
            <a:r>
              <a:rPr lang="en-GB" sz="800" spc="0" dirty="0"/>
              <a:t>. 2021;21(1):342; 2. Zimmerman P. </a:t>
            </a:r>
            <a:r>
              <a:rPr lang="en-GB" sz="800" i="1" spc="0" dirty="0"/>
              <a:t>Front Microbiomes</a:t>
            </a:r>
            <a:r>
              <a:rPr lang="en-GB" sz="800" spc="0" dirty="0"/>
              <a:t>. 2023;2:1231271; 3. Invernizzi R, et al. </a:t>
            </a:r>
            <a:r>
              <a:rPr lang="en-GB" sz="800" i="1" spc="0" dirty="0"/>
              <a:t>Immunology</a:t>
            </a:r>
            <a:r>
              <a:rPr lang="en-GB" sz="800" spc="0" dirty="0"/>
              <a:t>. 2020;160(2):171</a:t>
            </a:r>
            <a:r>
              <a:rPr lang="en-GB" sz="800" spc="0" dirty="0">
                <a:cs typeface="Arial" panose="020B0604020202020204" pitchFamily="34" charset="0"/>
              </a:rPr>
              <a:t>–</a:t>
            </a:r>
            <a:r>
              <a:rPr lang="en-GB" sz="800" spc="0" dirty="0"/>
              <a:t>82; 4. </a:t>
            </a:r>
            <a:r>
              <a:rPr lang="en-GB" sz="800" spc="0" dirty="0" err="1"/>
              <a:t>Tzani-Tzanopoulou</a:t>
            </a:r>
            <a:r>
              <a:rPr lang="en-GB" sz="800" spc="0" dirty="0"/>
              <a:t> P, et al. </a:t>
            </a:r>
            <a:r>
              <a:rPr lang="en-GB" sz="800" i="1" spc="0" dirty="0"/>
              <a:t>Front Allergy</a:t>
            </a:r>
            <a:r>
              <a:rPr lang="en-GB" sz="800" spc="0" dirty="0"/>
              <a:t>. 2021;1:617240; 5. Dickson RP, et al. </a:t>
            </a:r>
            <a:r>
              <a:rPr lang="en-GB" sz="800" i="1" spc="0" dirty="0"/>
              <a:t>Lancet</a:t>
            </a:r>
            <a:r>
              <a:rPr lang="en-GB" sz="800" spc="0" dirty="0"/>
              <a:t>. 2014 23;384(9944):691</a:t>
            </a:r>
            <a:r>
              <a:rPr lang="en-GB" sz="800" spc="0" dirty="0">
                <a:cs typeface="Arial" panose="020B0604020202020204" pitchFamily="34" charset="0"/>
              </a:rPr>
              <a:t>–</a:t>
            </a:r>
            <a:r>
              <a:rPr lang="en-GB" sz="800" spc="0" dirty="0"/>
              <a:t>702; 6. Zhou Y, et al. </a:t>
            </a:r>
            <a:r>
              <a:rPr lang="en-GB" sz="800" i="1" spc="0" dirty="0"/>
              <a:t>Nat Commun</a:t>
            </a:r>
            <a:r>
              <a:rPr lang="en-GB" sz="800" spc="0" dirty="0"/>
              <a:t>. 2019;10(1):5714.</a:t>
            </a:r>
            <a:br>
              <a:rPr lang="en-GB" sz="800" spc="0" dirty="0"/>
            </a:br>
            <a:r>
              <a:rPr lang="en-GB" sz="800" spc="0" dirty="0"/>
              <a:t>Z4-74944 | Date of preparation: February 2026</a:t>
            </a:r>
            <a:endParaRPr lang="en-GB" sz="800" spc="0" dirty="0">
              <a:ea typeface="Calibri"/>
              <a:cs typeface="Calibri"/>
            </a:endParaRPr>
          </a:p>
        </p:txBody>
      </p:sp>
      <p:sp>
        <p:nvSpPr>
          <p:cNvPr id="69" name="Slide Number Placeholder 1">
            <a:extLst>
              <a:ext uri="{FF2B5EF4-FFF2-40B4-BE49-F238E27FC236}">
                <a16:creationId xmlns:a16="http://schemas.microsoft.com/office/drawing/2014/main" id="{419C7286-7475-657B-6C10-C4166A49CA3F}"/>
              </a:ext>
            </a:extLst>
          </p:cNvPr>
          <p:cNvSpPr>
            <a:spLocks noGrp="1"/>
          </p:cNvSpPr>
          <p:nvPr>
            <p:ph type="sldNum" sz="quarter" idx="12"/>
          </p:nvPr>
        </p:nvSpPr>
        <p:spPr/>
        <p:txBody>
          <a:bodyPr/>
          <a:lstStyle/>
          <a:p>
            <a:fld id="{D38BAEAC-A895-4A01-AB9B-F6141799970D}" type="slidenum">
              <a:rPr lang="en-GB" smtClean="0"/>
              <a:pPr/>
              <a:t>15</a:t>
            </a:fld>
            <a:endParaRPr lang="en-GB"/>
          </a:p>
        </p:txBody>
      </p:sp>
      <p:sp>
        <p:nvSpPr>
          <p:cNvPr id="115" name="TextBox 114">
            <a:extLst>
              <a:ext uri="{FF2B5EF4-FFF2-40B4-BE49-F238E27FC236}">
                <a16:creationId xmlns:a16="http://schemas.microsoft.com/office/drawing/2014/main" id="{BFC406E6-B439-7B90-8A1F-A9D47694DEA8}"/>
              </a:ext>
            </a:extLst>
          </p:cNvPr>
          <p:cNvSpPr txBox="1"/>
          <p:nvPr/>
        </p:nvSpPr>
        <p:spPr>
          <a:xfrm>
            <a:off x="2307608" y="1548000"/>
            <a:ext cx="1881349" cy="400110"/>
          </a:xfrm>
          <a:prstGeom prst="rect">
            <a:avLst/>
          </a:prstGeom>
          <a:noFill/>
        </p:spPr>
        <p:txBody>
          <a:bodyPr wrap="none" rtlCol="0">
            <a:spAutoFit/>
          </a:bodyPr>
          <a:lstStyle/>
          <a:p>
            <a:r>
              <a:rPr lang="en-GB" sz="2000" b="1">
                <a:solidFill>
                  <a:schemeClr val="bg2"/>
                </a:solidFill>
              </a:rPr>
              <a:t>Healthy airways</a:t>
            </a:r>
          </a:p>
        </p:txBody>
      </p:sp>
      <p:sp>
        <p:nvSpPr>
          <p:cNvPr id="116" name="TextBox 115">
            <a:extLst>
              <a:ext uri="{FF2B5EF4-FFF2-40B4-BE49-F238E27FC236}">
                <a16:creationId xmlns:a16="http://schemas.microsoft.com/office/drawing/2014/main" id="{A4BEC177-6728-B037-4A62-0449EBB28FF8}"/>
              </a:ext>
            </a:extLst>
          </p:cNvPr>
          <p:cNvSpPr txBox="1"/>
          <p:nvPr/>
        </p:nvSpPr>
        <p:spPr>
          <a:xfrm>
            <a:off x="7878896" y="1548000"/>
            <a:ext cx="2129173" cy="400110"/>
          </a:xfrm>
          <a:prstGeom prst="rect">
            <a:avLst/>
          </a:prstGeom>
          <a:noFill/>
        </p:spPr>
        <p:txBody>
          <a:bodyPr wrap="none" rtlCol="0">
            <a:spAutoFit/>
          </a:bodyPr>
          <a:lstStyle/>
          <a:p>
            <a:r>
              <a:rPr lang="en-GB" sz="2000" b="1">
                <a:solidFill>
                  <a:schemeClr val="bg2"/>
                </a:solidFill>
              </a:rPr>
              <a:t>Asthmatic airways</a:t>
            </a:r>
          </a:p>
        </p:txBody>
      </p:sp>
    </p:spTree>
    <p:extLst>
      <p:ext uri="{BB962C8B-B14F-4D97-AF65-F5344CB8AC3E}">
        <p14:creationId xmlns:p14="http://schemas.microsoft.com/office/powerpoint/2010/main" val="164087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E4AE6-5D15-B341-2D67-8843689B3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D1A5B-39FE-DE6F-46EC-25A56B49168E}"/>
              </a:ext>
            </a:extLst>
          </p:cNvPr>
          <p:cNvSpPr>
            <a:spLocks noGrp="1"/>
          </p:cNvSpPr>
          <p:nvPr>
            <p:ph type="title"/>
          </p:nvPr>
        </p:nvSpPr>
        <p:spPr/>
        <p:txBody>
          <a:bodyPr/>
          <a:lstStyle/>
          <a:p>
            <a:r>
              <a:rPr lang="en-GB"/>
              <a:t>Healthy versus asthmatic airways</a:t>
            </a:r>
            <a:br>
              <a:rPr lang="en-GB"/>
            </a:br>
            <a:r>
              <a:rPr lang="en-GB" i="1"/>
              <a:t>Epithelial function</a:t>
            </a:r>
          </a:p>
        </p:txBody>
      </p:sp>
      <p:sp>
        <p:nvSpPr>
          <p:cNvPr id="3" name="Content Placeholder 2">
            <a:extLst>
              <a:ext uri="{FF2B5EF4-FFF2-40B4-BE49-F238E27FC236}">
                <a16:creationId xmlns:a16="http://schemas.microsoft.com/office/drawing/2014/main" id="{D4036C96-54D7-8AF0-EDEA-E0D796247CCD}"/>
              </a:ext>
            </a:extLst>
          </p:cNvPr>
          <p:cNvSpPr>
            <a:spLocks noGrp="1"/>
          </p:cNvSpPr>
          <p:nvPr>
            <p:ph sz="half" idx="1"/>
          </p:nvPr>
        </p:nvSpPr>
        <p:spPr>
          <a:xfrm>
            <a:off x="548281" y="1980000"/>
            <a:ext cx="4059578" cy="3077766"/>
          </a:xfrm>
        </p:spPr>
        <p:txBody>
          <a:bodyPr>
            <a:spAutoFit/>
          </a:bodyPr>
          <a:lstStyle/>
          <a:p>
            <a:r>
              <a:rPr lang="en-GB" sz="1800"/>
              <a:t>Tight and </a:t>
            </a:r>
            <a:r>
              <a:rPr lang="en-GB" sz="1800" err="1"/>
              <a:t>adherens</a:t>
            </a:r>
            <a:r>
              <a:rPr lang="en-GB" sz="1800"/>
              <a:t> junctions maintain epithelial barrier integrity</a:t>
            </a:r>
            <a:r>
              <a:rPr lang="en-GB" sz="1800" baseline="30000"/>
              <a:t>1</a:t>
            </a:r>
          </a:p>
          <a:p>
            <a:r>
              <a:rPr lang="en-GB" sz="1800"/>
              <a:t>Goblet cells produce mucus, which </a:t>
            </a:r>
            <a:r>
              <a:rPr lang="en-GB" sz="1800" b="1"/>
              <a:t>traps inhaled microbes</a:t>
            </a:r>
            <a:r>
              <a:rPr lang="en-GB" sz="1800"/>
              <a:t>, and is </a:t>
            </a:r>
            <a:r>
              <a:rPr lang="en-GB" sz="1800" b="1"/>
              <a:t>mechanically moved </a:t>
            </a:r>
            <a:r>
              <a:rPr lang="en-GB" sz="1800"/>
              <a:t>out of the respiratory tract by cilia, along with any trapped microbes</a:t>
            </a:r>
            <a:r>
              <a:rPr lang="en-GB" sz="1800" baseline="30000"/>
              <a:t>1</a:t>
            </a:r>
            <a:endParaRPr lang="en-GB" sz="1800" b="1" baseline="30000"/>
          </a:p>
          <a:p>
            <a:r>
              <a:rPr lang="en-GB" sz="1800"/>
              <a:t>Epithelial and immune cells secrete </a:t>
            </a:r>
            <a:r>
              <a:rPr lang="en-GB" sz="1800" b="1"/>
              <a:t>antimicrobial peptides </a:t>
            </a:r>
            <a:r>
              <a:rPr lang="en-GB" sz="1800"/>
              <a:t>that regulate microbial growth and maintain a balanced airway microbiota</a:t>
            </a:r>
            <a:r>
              <a:rPr lang="en-GB" sz="1800" baseline="30000"/>
              <a:t>2</a:t>
            </a:r>
          </a:p>
        </p:txBody>
      </p:sp>
      <p:sp>
        <p:nvSpPr>
          <p:cNvPr id="4" name="Content Placeholder 3">
            <a:extLst>
              <a:ext uri="{FF2B5EF4-FFF2-40B4-BE49-F238E27FC236}">
                <a16:creationId xmlns:a16="http://schemas.microsoft.com/office/drawing/2014/main" id="{E1FEBF5D-1570-B96F-CDE6-D5433F0BD4AB}"/>
              </a:ext>
            </a:extLst>
          </p:cNvPr>
          <p:cNvSpPr>
            <a:spLocks noGrp="1"/>
          </p:cNvSpPr>
          <p:nvPr>
            <p:ph sz="half" idx="2"/>
          </p:nvPr>
        </p:nvSpPr>
        <p:spPr>
          <a:xfrm>
            <a:off x="7583905" y="1980000"/>
            <a:ext cx="4059577" cy="2800767"/>
          </a:xfrm>
        </p:spPr>
        <p:txBody>
          <a:bodyPr>
            <a:spAutoFit/>
          </a:bodyPr>
          <a:lstStyle/>
          <a:p>
            <a:r>
              <a:rPr lang="en-GB" sz="1800"/>
              <a:t>Barrier disruption allows microbes to </a:t>
            </a:r>
            <a:r>
              <a:rPr lang="en-GB" sz="1800" b="1"/>
              <a:t>cross the epithelium</a:t>
            </a:r>
            <a:r>
              <a:rPr lang="en-GB" sz="1800"/>
              <a:t>, which activates the immune system</a:t>
            </a:r>
            <a:r>
              <a:rPr lang="en-GB" sz="1800" baseline="30000"/>
              <a:t>3</a:t>
            </a:r>
          </a:p>
          <a:p>
            <a:r>
              <a:rPr lang="en-GB" sz="1800"/>
              <a:t>Goblet cell </a:t>
            </a:r>
            <a:r>
              <a:rPr lang="en-GB" sz="1800" b="1"/>
              <a:t>hypersecretion</a:t>
            </a:r>
            <a:r>
              <a:rPr lang="en-GB" sz="1800"/>
              <a:t> and </a:t>
            </a:r>
            <a:r>
              <a:rPr lang="en-GB" sz="1800" b="1"/>
              <a:t>impaired mucociliary clearance </a:t>
            </a:r>
            <a:r>
              <a:rPr lang="en-GB" sz="1800"/>
              <a:t>leads to changes in the microbiome composition</a:t>
            </a:r>
            <a:r>
              <a:rPr lang="en-GB" sz="1800" baseline="30000"/>
              <a:t>3</a:t>
            </a:r>
            <a:r>
              <a:rPr lang="en-GB" sz="1800" baseline="30000">
                <a:cs typeface="Arial" panose="020B0604020202020204" pitchFamily="34" charset="0"/>
              </a:rPr>
              <a:t>–5</a:t>
            </a:r>
            <a:r>
              <a:rPr lang="en-GB" sz="1800" b="1"/>
              <a:t> </a:t>
            </a:r>
          </a:p>
          <a:p>
            <a:r>
              <a:rPr lang="en-GB" sz="1800"/>
              <a:t>Epithelial barrier dysfunction and chronic inflammation can </a:t>
            </a:r>
            <a:r>
              <a:rPr lang="en-GB" sz="1800" b="1"/>
              <a:t>impair antimicrobial peptide production</a:t>
            </a:r>
            <a:r>
              <a:rPr lang="en-GB" sz="1800" baseline="30000"/>
              <a:t>2,3,6</a:t>
            </a:r>
          </a:p>
        </p:txBody>
      </p:sp>
      <p:sp>
        <p:nvSpPr>
          <p:cNvPr id="115" name="TextBox 114">
            <a:extLst>
              <a:ext uri="{FF2B5EF4-FFF2-40B4-BE49-F238E27FC236}">
                <a16:creationId xmlns:a16="http://schemas.microsoft.com/office/drawing/2014/main" id="{DF947E81-D2C0-FF2B-EF08-96FB75F4F15D}"/>
              </a:ext>
            </a:extLst>
          </p:cNvPr>
          <p:cNvSpPr txBox="1"/>
          <p:nvPr/>
        </p:nvSpPr>
        <p:spPr>
          <a:xfrm>
            <a:off x="1637395" y="1548000"/>
            <a:ext cx="1881349" cy="400110"/>
          </a:xfrm>
          <a:prstGeom prst="rect">
            <a:avLst/>
          </a:prstGeom>
          <a:noFill/>
        </p:spPr>
        <p:txBody>
          <a:bodyPr wrap="none" rtlCol="0">
            <a:spAutoFit/>
          </a:bodyPr>
          <a:lstStyle/>
          <a:p>
            <a:r>
              <a:rPr lang="en-GB" sz="2000" b="1">
                <a:solidFill>
                  <a:schemeClr val="bg2"/>
                </a:solidFill>
              </a:rPr>
              <a:t>Healthy airways</a:t>
            </a:r>
          </a:p>
        </p:txBody>
      </p:sp>
      <p:sp>
        <p:nvSpPr>
          <p:cNvPr id="116" name="TextBox 115">
            <a:extLst>
              <a:ext uri="{FF2B5EF4-FFF2-40B4-BE49-F238E27FC236}">
                <a16:creationId xmlns:a16="http://schemas.microsoft.com/office/drawing/2014/main" id="{6F31B72B-AD4A-E9D9-0079-496D7C9E0420}"/>
              </a:ext>
            </a:extLst>
          </p:cNvPr>
          <p:cNvSpPr txBox="1"/>
          <p:nvPr/>
        </p:nvSpPr>
        <p:spPr>
          <a:xfrm>
            <a:off x="8549106" y="1548000"/>
            <a:ext cx="2129173" cy="400110"/>
          </a:xfrm>
          <a:prstGeom prst="rect">
            <a:avLst/>
          </a:prstGeom>
          <a:noFill/>
        </p:spPr>
        <p:txBody>
          <a:bodyPr wrap="none" rtlCol="0">
            <a:spAutoFit/>
          </a:bodyPr>
          <a:lstStyle/>
          <a:p>
            <a:r>
              <a:rPr lang="en-GB" sz="2000" b="1">
                <a:solidFill>
                  <a:schemeClr val="bg2"/>
                </a:solidFill>
              </a:rPr>
              <a:t>Asthmatic airways</a:t>
            </a:r>
          </a:p>
        </p:txBody>
      </p:sp>
      <p:sp>
        <p:nvSpPr>
          <p:cNvPr id="117" name="Footer Placeholder 8">
            <a:extLst>
              <a:ext uri="{FF2B5EF4-FFF2-40B4-BE49-F238E27FC236}">
                <a16:creationId xmlns:a16="http://schemas.microsoft.com/office/drawing/2014/main" id="{80089AED-C829-325C-6C42-366D42ABDE1E}"/>
              </a:ext>
            </a:extLst>
          </p:cNvPr>
          <p:cNvSpPr>
            <a:spLocks noGrp="1"/>
          </p:cNvSpPr>
          <p:nvPr>
            <p:ph type="ftr" sz="quarter" idx="11"/>
          </p:nvPr>
        </p:nvSpPr>
        <p:spPr>
          <a:xfrm>
            <a:off x="548282" y="6303600"/>
            <a:ext cx="10512000" cy="288000"/>
          </a:xfrm>
        </p:spPr>
        <p:txBody>
          <a:bodyPr/>
          <a:lstStyle/>
          <a:p>
            <a:pPr>
              <a:spcAft>
                <a:spcPts val="300"/>
              </a:spcAft>
            </a:pPr>
            <a:r>
              <a:rPr lang="en-GB" sz="800" dirty="0"/>
              <a:t>Figure adapted from Caminati M, et al. </a:t>
            </a:r>
            <a:r>
              <a:rPr lang="en-GB" sz="800" i="1" dirty="0"/>
              <a:t>Allergy.</a:t>
            </a:r>
            <a:r>
              <a:rPr lang="en-GB" sz="800" dirty="0"/>
              <a:t> 2024.</a:t>
            </a:r>
            <a:r>
              <a:rPr lang="en-GB" sz="800" baseline="30000" dirty="0"/>
              <a:t>7</a:t>
            </a:r>
            <a:r>
              <a:rPr lang="en-GB" sz="800" dirty="0"/>
              <a:t> </a:t>
            </a:r>
            <a:br>
              <a:rPr lang="en-GB" sz="800" dirty="0"/>
            </a:br>
            <a:r>
              <a:rPr lang="en-GB" sz="800" dirty="0"/>
              <a:t>IL, interleukin; TSLP, thymic stromal lymphopoietin.</a:t>
            </a:r>
            <a:br>
              <a:rPr lang="en-GB" sz="800" spc="0" dirty="0"/>
            </a:br>
            <a:r>
              <a:rPr lang="en-GB" sz="800" spc="0" dirty="0"/>
              <a:t>1. Invernizzi R, et al. </a:t>
            </a:r>
            <a:r>
              <a:rPr lang="en-GB" sz="800" i="1" spc="0" dirty="0"/>
              <a:t>Immunology</a:t>
            </a:r>
            <a:r>
              <a:rPr lang="en-GB" sz="800" spc="0" dirty="0"/>
              <a:t>. 2020;160(2):171</a:t>
            </a:r>
            <a:r>
              <a:rPr lang="en-GB" sz="800" spc="0" dirty="0">
                <a:cs typeface="Arial" panose="020B0604020202020204" pitchFamily="34" charset="0"/>
              </a:rPr>
              <a:t>–</a:t>
            </a:r>
            <a:r>
              <a:rPr lang="en-GB" sz="800" spc="0" dirty="0"/>
              <a:t>82; 2. Di YP, et al. </a:t>
            </a:r>
            <a:r>
              <a:rPr lang="en-GB" sz="800" i="1" spc="0" dirty="0" err="1"/>
              <a:t>Physiol</a:t>
            </a:r>
            <a:r>
              <a:rPr lang="en-GB" sz="800" i="1" spc="0" dirty="0"/>
              <a:t> Rev</a:t>
            </a:r>
            <a:r>
              <a:rPr lang="en-GB" sz="800" spc="0" dirty="0"/>
              <a:t>. 2024;104(4):1643</a:t>
            </a:r>
            <a:r>
              <a:rPr lang="en-GB" sz="800" spc="0" dirty="0">
                <a:cs typeface="Arial" panose="020B0604020202020204" pitchFamily="34" charset="0"/>
              </a:rPr>
              <a:t>–</a:t>
            </a:r>
            <a:r>
              <a:rPr lang="en-GB" sz="800" spc="0" dirty="0"/>
              <a:t>77; 3. Raby KL, et al. </a:t>
            </a:r>
            <a:r>
              <a:rPr lang="en-GB" sz="800" i="1" spc="0" dirty="0"/>
              <a:t>Front Immunol</a:t>
            </a:r>
            <a:r>
              <a:rPr lang="en-GB" sz="800" spc="0" dirty="0"/>
              <a:t>. 2023;14:1201658; 4. Li K, et al. </a:t>
            </a:r>
            <a:r>
              <a:rPr lang="en-GB" sz="800" i="1" spc="0" dirty="0" err="1"/>
              <a:t>Heliyon</a:t>
            </a:r>
            <a:r>
              <a:rPr lang="en-GB" sz="800" spc="0" dirty="0"/>
              <a:t>. 2024;10(13):e34105; 5. Tanabe N, et al. </a:t>
            </a:r>
            <a:r>
              <a:rPr lang="en-GB" sz="800" i="1" spc="0" dirty="0" err="1"/>
              <a:t>Allergol</a:t>
            </a:r>
            <a:r>
              <a:rPr lang="en-GB" sz="800" i="1" spc="0" dirty="0"/>
              <a:t> Int</a:t>
            </a:r>
            <a:r>
              <a:rPr lang="en-GB" sz="800" spc="0" dirty="0"/>
              <a:t>. 2024;73(4):515</a:t>
            </a:r>
            <a:r>
              <a:rPr lang="en-GB" sz="800" spc="0" dirty="0">
                <a:cs typeface="Arial" panose="020B0604020202020204" pitchFamily="34" charset="0"/>
              </a:rPr>
              <a:t>–</a:t>
            </a:r>
            <a:r>
              <a:rPr lang="en-GB" sz="800" spc="0" dirty="0"/>
              <a:t>23; 6. Dorscheid D, et al. </a:t>
            </a:r>
            <a:r>
              <a:rPr lang="en-GB" sz="800" i="1" spc="0" dirty="0"/>
              <a:t>Mucosal Immunol</a:t>
            </a:r>
            <a:r>
              <a:rPr lang="en-GB" sz="800" spc="0" dirty="0"/>
              <a:t>. 2025;18(3):524-536; 7. </a:t>
            </a:r>
            <a:r>
              <a:rPr lang="en-GB" sz="800" dirty="0"/>
              <a:t>Caminati M, et al. </a:t>
            </a:r>
            <a:r>
              <a:rPr lang="en-GB" sz="800" i="1" dirty="0"/>
              <a:t>Allergy.</a:t>
            </a:r>
            <a:r>
              <a:rPr lang="en-GB" sz="800" dirty="0"/>
              <a:t> 2024;79:1134–45</a:t>
            </a:r>
            <a:r>
              <a:rPr lang="en-GB" sz="800" spc="0" dirty="0"/>
              <a:t>.</a:t>
            </a:r>
            <a:br>
              <a:rPr lang="en-GB" sz="800" spc="0" dirty="0"/>
            </a:br>
            <a:r>
              <a:rPr lang="en-GB" sz="800" spc="0" dirty="0"/>
              <a:t>Z4-74944 | Date of preparation: February 2026</a:t>
            </a:r>
            <a:endParaRPr lang="en-GB" sz="800" spc="0" dirty="0">
              <a:ea typeface="Calibri"/>
              <a:cs typeface="Calibri"/>
            </a:endParaRPr>
          </a:p>
        </p:txBody>
      </p:sp>
      <p:grpSp>
        <p:nvGrpSpPr>
          <p:cNvPr id="605" name="Group 604">
            <a:extLst>
              <a:ext uri="{FF2B5EF4-FFF2-40B4-BE49-F238E27FC236}">
                <a16:creationId xmlns:a16="http://schemas.microsoft.com/office/drawing/2014/main" id="{5254F657-98E2-F3FF-6818-8CA8EBC26F52}"/>
              </a:ext>
            </a:extLst>
          </p:cNvPr>
          <p:cNvGrpSpPr/>
          <p:nvPr/>
        </p:nvGrpSpPr>
        <p:grpSpPr>
          <a:xfrm>
            <a:off x="4602628" y="1828917"/>
            <a:ext cx="3034287" cy="3493553"/>
            <a:chOff x="4768883" y="1793954"/>
            <a:chExt cx="3034287" cy="3493553"/>
          </a:xfrm>
        </p:grpSpPr>
        <p:sp>
          <p:nvSpPr>
            <p:cNvPr id="5" name="Rectangle: Rounded Corners 4">
              <a:extLst>
                <a:ext uri="{FF2B5EF4-FFF2-40B4-BE49-F238E27FC236}">
                  <a16:creationId xmlns:a16="http://schemas.microsoft.com/office/drawing/2014/main" id="{F42D1BB8-194A-ED1D-72D5-B0F7D182989B}"/>
                </a:ext>
              </a:extLst>
            </p:cNvPr>
            <p:cNvSpPr/>
            <p:nvPr/>
          </p:nvSpPr>
          <p:spPr>
            <a:xfrm>
              <a:off x="5255492" y="2215499"/>
              <a:ext cx="1785638" cy="2980060"/>
            </a:xfrm>
            <a:prstGeom prst="roundRect">
              <a:avLst>
                <a:gd name="adj" fmla="val 37277"/>
              </a:avLst>
            </a:prstGeom>
            <a:solidFill>
              <a:schemeClr val="dk1">
                <a:alpha val="14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1100"/>
            </a:p>
          </p:txBody>
        </p:sp>
        <p:grpSp>
          <p:nvGrpSpPr>
            <p:cNvPr id="12" name="Microbe">
              <a:extLst>
                <a:ext uri="{FF2B5EF4-FFF2-40B4-BE49-F238E27FC236}">
                  <a16:creationId xmlns:a16="http://schemas.microsoft.com/office/drawing/2014/main" id="{DA1D7E82-0689-04FB-996F-090A4BDC0677}"/>
                </a:ext>
              </a:extLst>
            </p:cNvPr>
            <p:cNvGrpSpPr/>
            <p:nvPr/>
          </p:nvGrpSpPr>
          <p:grpSpPr>
            <a:xfrm rot="16200000">
              <a:off x="6234092" y="3342167"/>
              <a:ext cx="207028" cy="201910"/>
              <a:chOff x="7385769" y="1406192"/>
              <a:chExt cx="194763" cy="206588"/>
            </a:xfrm>
          </p:grpSpPr>
          <p:sp>
            <p:nvSpPr>
              <p:cNvPr id="298" name="Oval 297">
                <a:extLst>
                  <a:ext uri="{FF2B5EF4-FFF2-40B4-BE49-F238E27FC236}">
                    <a16:creationId xmlns:a16="http://schemas.microsoft.com/office/drawing/2014/main" id="{DD55EEE9-A05B-E5F5-9BEF-193CE8122FAB}"/>
                  </a:ext>
                </a:extLst>
              </p:cNvPr>
              <p:cNvSpPr/>
              <p:nvPr/>
            </p:nvSpPr>
            <p:spPr>
              <a:xfrm>
                <a:off x="7449420" y="1470767"/>
                <a:ext cx="85548" cy="85548"/>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299" name="Oval 298">
                <a:extLst>
                  <a:ext uri="{FF2B5EF4-FFF2-40B4-BE49-F238E27FC236}">
                    <a16:creationId xmlns:a16="http://schemas.microsoft.com/office/drawing/2014/main" id="{1A0202E8-A059-BB83-6CF5-192FF1EE82E5}"/>
                  </a:ext>
                </a:extLst>
              </p:cNvPr>
              <p:cNvSpPr/>
              <p:nvPr/>
            </p:nvSpPr>
            <p:spPr>
              <a:xfrm>
                <a:off x="7522679" y="14365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300" name="Oval 299">
                <a:extLst>
                  <a:ext uri="{FF2B5EF4-FFF2-40B4-BE49-F238E27FC236}">
                    <a16:creationId xmlns:a16="http://schemas.microsoft.com/office/drawing/2014/main" id="{DE671580-8E92-CDAD-C6D3-11BBCBFFAF74}"/>
                  </a:ext>
                </a:extLst>
              </p:cNvPr>
              <p:cNvSpPr/>
              <p:nvPr/>
            </p:nvSpPr>
            <p:spPr>
              <a:xfrm>
                <a:off x="7553100" y="148258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301" name="Oval 300">
                <a:extLst>
                  <a:ext uri="{FF2B5EF4-FFF2-40B4-BE49-F238E27FC236}">
                    <a16:creationId xmlns:a16="http://schemas.microsoft.com/office/drawing/2014/main" id="{548052DB-5039-326B-F96C-1C1AF9EC33BF}"/>
                  </a:ext>
                </a:extLst>
              </p:cNvPr>
              <p:cNvSpPr/>
              <p:nvPr/>
            </p:nvSpPr>
            <p:spPr>
              <a:xfrm>
                <a:off x="7438979" y="143362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302" name="Oval 301">
                <a:extLst>
                  <a:ext uri="{FF2B5EF4-FFF2-40B4-BE49-F238E27FC236}">
                    <a16:creationId xmlns:a16="http://schemas.microsoft.com/office/drawing/2014/main" id="{E0B86158-89E8-A7DC-8129-23D9B19CF634}"/>
                  </a:ext>
                </a:extLst>
              </p:cNvPr>
              <p:cNvSpPr/>
              <p:nvPr/>
            </p:nvSpPr>
            <p:spPr>
              <a:xfrm>
                <a:off x="7547580" y="152860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303" name="Oval 302">
                <a:extLst>
                  <a:ext uri="{FF2B5EF4-FFF2-40B4-BE49-F238E27FC236}">
                    <a16:creationId xmlns:a16="http://schemas.microsoft.com/office/drawing/2014/main" id="{B9BB0A44-FF1E-4FB5-B968-47AD60A85493}"/>
                  </a:ext>
                </a:extLst>
              </p:cNvPr>
              <p:cNvSpPr/>
              <p:nvPr/>
            </p:nvSpPr>
            <p:spPr>
              <a:xfrm>
                <a:off x="7385769" y="145907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304" name="Oval 303">
                <a:extLst>
                  <a:ext uri="{FF2B5EF4-FFF2-40B4-BE49-F238E27FC236}">
                    <a16:creationId xmlns:a16="http://schemas.microsoft.com/office/drawing/2014/main" id="{D832EF5E-7EF7-9C33-824C-06D9267C113A}"/>
                  </a:ext>
                </a:extLst>
              </p:cNvPr>
              <p:cNvSpPr/>
              <p:nvPr/>
            </p:nvSpPr>
            <p:spPr>
              <a:xfrm>
                <a:off x="7398632" y="14979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305" name="Oval 304">
                <a:extLst>
                  <a:ext uri="{FF2B5EF4-FFF2-40B4-BE49-F238E27FC236}">
                    <a16:creationId xmlns:a16="http://schemas.microsoft.com/office/drawing/2014/main" id="{4515ACD8-DC0D-4C74-5454-FFBD615A2F57}"/>
                  </a:ext>
                </a:extLst>
              </p:cNvPr>
              <p:cNvSpPr/>
              <p:nvPr/>
            </p:nvSpPr>
            <p:spPr>
              <a:xfrm>
                <a:off x="7401721" y="15474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306" name="Oval 305">
                <a:extLst>
                  <a:ext uri="{FF2B5EF4-FFF2-40B4-BE49-F238E27FC236}">
                    <a16:creationId xmlns:a16="http://schemas.microsoft.com/office/drawing/2014/main" id="{7859DA91-7F14-6141-C176-C91874510864}"/>
                  </a:ext>
                </a:extLst>
              </p:cNvPr>
              <p:cNvSpPr/>
              <p:nvPr/>
            </p:nvSpPr>
            <p:spPr>
              <a:xfrm>
                <a:off x="7455302" y="1564139"/>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307" name="Oval 306">
                <a:extLst>
                  <a:ext uri="{FF2B5EF4-FFF2-40B4-BE49-F238E27FC236}">
                    <a16:creationId xmlns:a16="http://schemas.microsoft.com/office/drawing/2014/main" id="{768FB03B-FC26-578F-5F31-29C4E1711578}"/>
                  </a:ext>
                </a:extLst>
              </p:cNvPr>
              <p:cNvSpPr/>
              <p:nvPr/>
            </p:nvSpPr>
            <p:spPr>
              <a:xfrm>
                <a:off x="7515566" y="15853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308" name="Oval 307">
                <a:extLst>
                  <a:ext uri="{FF2B5EF4-FFF2-40B4-BE49-F238E27FC236}">
                    <a16:creationId xmlns:a16="http://schemas.microsoft.com/office/drawing/2014/main" id="{734E8164-04FE-3A1F-3F7F-F5B95B90AADE}"/>
                  </a:ext>
                </a:extLst>
              </p:cNvPr>
              <p:cNvSpPr/>
              <p:nvPr/>
            </p:nvSpPr>
            <p:spPr>
              <a:xfrm>
                <a:off x="7478336" y="140619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cxnSp>
            <p:nvCxnSpPr>
              <p:cNvPr id="309" name="Straight Connector 308">
                <a:extLst>
                  <a:ext uri="{FF2B5EF4-FFF2-40B4-BE49-F238E27FC236}">
                    <a16:creationId xmlns:a16="http://schemas.microsoft.com/office/drawing/2014/main" id="{7BEBFE65-D5EA-92B8-E463-90E520519D5A}"/>
                  </a:ext>
                </a:extLst>
              </p:cNvPr>
              <p:cNvCxnSpPr>
                <a:cxnSpLocks/>
                <a:stCxn id="308" idx="4"/>
              </p:cNvCxnSpPr>
              <p:nvPr/>
            </p:nvCxnSpPr>
            <p:spPr>
              <a:xfrm flipH="1">
                <a:off x="7488856" y="1433624"/>
                <a:ext cx="3196" cy="42957"/>
              </a:xfrm>
              <a:prstGeom prst="line">
                <a:avLst/>
              </a:prstGeom>
              <a:noFill/>
              <a:ln w="9525" cap="flat" cmpd="sng" algn="ctr">
                <a:solidFill>
                  <a:srgbClr val="C00000"/>
                </a:solidFill>
                <a:prstDash val="solid"/>
              </a:ln>
              <a:effectLst/>
            </p:spPr>
          </p:cxnSp>
          <p:cxnSp>
            <p:nvCxnSpPr>
              <p:cNvPr id="310" name="Straight Connector 309">
                <a:extLst>
                  <a:ext uri="{FF2B5EF4-FFF2-40B4-BE49-F238E27FC236}">
                    <a16:creationId xmlns:a16="http://schemas.microsoft.com/office/drawing/2014/main" id="{8F77BFC2-01AA-06F0-E0A1-77C789DBA716}"/>
                  </a:ext>
                </a:extLst>
              </p:cNvPr>
              <p:cNvCxnSpPr>
                <a:cxnSpLocks/>
              </p:cNvCxnSpPr>
              <p:nvPr/>
            </p:nvCxnSpPr>
            <p:spPr>
              <a:xfrm flipH="1">
                <a:off x="7511669" y="1457220"/>
                <a:ext cx="12231" cy="23228"/>
              </a:xfrm>
              <a:prstGeom prst="line">
                <a:avLst/>
              </a:prstGeom>
              <a:noFill/>
              <a:ln w="9525" cap="flat" cmpd="sng" algn="ctr">
                <a:solidFill>
                  <a:srgbClr val="C00000"/>
                </a:solidFill>
                <a:prstDash val="solid"/>
              </a:ln>
              <a:effectLst/>
            </p:spPr>
          </p:cxnSp>
          <p:cxnSp>
            <p:nvCxnSpPr>
              <p:cNvPr id="311" name="Straight Connector 310">
                <a:extLst>
                  <a:ext uri="{FF2B5EF4-FFF2-40B4-BE49-F238E27FC236}">
                    <a16:creationId xmlns:a16="http://schemas.microsoft.com/office/drawing/2014/main" id="{24593610-DFFB-E4FC-A286-F91E8B93C82A}"/>
                  </a:ext>
                </a:extLst>
              </p:cNvPr>
              <p:cNvCxnSpPr>
                <a:cxnSpLocks/>
                <a:endCxn id="307" idx="0"/>
              </p:cNvCxnSpPr>
              <p:nvPr/>
            </p:nvCxnSpPr>
            <p:spPr>
              <a:xfrm>
                <a:off x="7507499" y="1547279"/>
                <a:ext cx="21783" cy="38069"/>
              </a:xfrm>
              <a:prstGeom prst="line">
                <a:avLst/>
              </a:prstGeom>
              <a:noFill/>
              <a:ln w="9525" cap="flat" cmpd="sng" algn="ctr">
                <a:solidFill>
                  <a:srgbClr val="C00000"/>
                </a:solidFill>
                <a:prstDash val="solid"/>
              </a:ln>
              <a:effectLst/>
            </p:spPr>
          </p:cxnSp>
          <p:cxnSp>
            <p:nvCxnSpPr>
              <p:cNvPr id="312" name="Straight Connector 311">
                <a:extLst>
                  <a:ext uri="{FF2B5EF4-FFF2-40B4-BE49-F238E27FC236}">
                    <a16:creationId xmlns:a16="http://schemas.microsoft.com/office/drawing/2014/main" id="{60E376A2-6916-8647-7762-24EE9D24141D}"/>
                  </a:ext>
                </a:extLst>
              </p:cNvPr>
              <p:cNvCxnSpPr>
                <a:cxnSpLocks/>
                <a:endCxn id="305" idx="7"/>
              </p:cNvCxnSpPr>
              <p:nvPr/>
            </p:nvCxnSpPr>
            <p:spPr>
              <a:xfrm flipH="1">
                <a:off x="7425136" y="1534765"/>
                <a:ext cx="27904" cy="16700"/>
              </a:xfrm>
              <a:prstGeom prst="line">
                <a:avLst/>
              </a:prstGeom>
              <a:noFill/>
              <a:ln w="9525" cap="flat" cmpd="sng" algn="ctr">
                <a:solidFill>
                  <a:srgbClr val="C00000"/>
                </a:solidFill>
                <a:prstDash val="solid"/>
              </a:ln>
              <a:effectLst/>
            </p:spPr>
          </p:cxnSp>
          <p:cxnSp>
            <p:nvCxnSpPr>
              <p:cNvPr id="313" name="Straight Connector 312">
                <a:extLst>
                  <a:ext uri="{FF2B5EF4-FFF2-40B4-BE49-F238E27FC236}">
                    <a16:creationId xmlns:a16="http://schemas.microsoft.com/office/drawing/2014/main" id="{A91BE784-94EE-60A6-5DC0-E64519B03EAF}"/>
                  </a:ext>
                </a:extLst>
              </p:cNvPr>
              <p:cNvCxnSpPr>
                <a:cxnSpLocks/>
                <a:endCxn id="298" idx="6"/>
              </p:cNvCxnSpPr>
              <p:nvPr/>
            </p:nvCxnSpPr>
            <p:spPr>
              <a:xfrm>
                <a:off x="7412783" y="1475821"/>
                <a:ext cx="122185" cy="37720"/>
              </a:xfrm>
              <a:prstGeom prst="line">
                <a:avLst/>
              </a:prstGeom>
              <a:noFill/>
              <a:ln w="9525" cap="flat" cmpd="sng" algn="ctr">
                <a:solidFill>
                  <a:srgbClr val="C00000"/>
                </a:solidFill>
                <a:prstDash val="solid"/>
              </a:ln>
              <a:effectLst/>
            </p:spPr>
          </p:cxnSp>
          <p:cxnSp>
            <p:nvCxnSpPr>
              <p:cNvPr id="314" name="Straight Connector 313">
                <a:extLst>
                  <a:ext uri="{FF2B5EF4-FFF2-40B4-BE49-F238E27FC236}">
                    <a16:creationId xmlns:a16="http://schemas.microsoft.com/office/drawing/2014/main" id="{5F571243-F8E6-7E63-98AC-F8CDFFA04189}"/>
                  </a:ext>
                </a:extLst>
              </p:cNvPr>
              <p:cNvCxnSpPr>
                <a:cxnSpLocks/>
              </p:cNvCxnSpPr>
              <p:nvPr/>
            </p:nvCxnSpPr>
            <p:spPr>
              <a:xfrm>
                <a:off x="7459851" y="1455153"/>
                <a:ext cx="9253" cy="22238"/>
              </a:xfrm>
              <a:prstGeom prst="line">
                <a:avLst/>
              </a:prstGeom>
              <a:noFill/>
              <a:ln w="9525" cap="flat" cmpd="sng" algn="ctr">
                <a:solidFill>
                  <a:srgbClr val="C00000"/>
                </a:solidFill>
                <a:prstDash val="solid"/>
              </a:ln>
              <a:effectLst/>
            </p:spPr>
          </p:cxnSp>
          <p:cxnSp>
            <p:nvCxnSpPr>
              <p:cNvPr id="315" name="Straight Connector 314">
                <a:extLst>
                  <a:ext uri="{FF2B5EF4-FFF2-40B4-BE49-F238E27FC236}">
                    <a16:creationId xmlns:a16="http://schemas.microsoft.com/office/drawing/2014/main" id="{7871EFB3-DC72-D14F-79AA-522D49A7CED9}"/>
                  </a:ext>
                </a:extLst>
              </p:cNvPr>
              <p:cNvCxnSpPr>
                <a:cxnSpLocks/>
                <a:endCxn id="298" idx="6"/>
              </p:cNvCxnSpPr>
              <p:nvPr/>
            </p:nvCxnSpPr>
            <p:spPr>
              <a:xfrm flipH="1">
                <a:off x="7534968" y="1496491"/>
                <a:ext cx="19468" cy="17050"/>
              </a:xfrm>
              <a:prstGeom prst="line">
                <a:avLst/>
              </a:prstGeom>
              <a:noFill/>
              <a:ln w="9525" cap="flat" cmpd="sng" algn="ctr">
                <a:solidFill>
                  <a:srgbClr val="C00000"/>
                </a:solidFill>
                <a:prstDash val="solid"/>
              </a:ln>
              <a:effectLst/>
            </p:spPr>
          </p:cxnSp>
          <p:cxnSp>
            <p:nvCxnSpPr>
              <p:cNvPr id="316" name="Straight Connector 315">
                <a:extLst>
                  <a:ext uri="{FF2B5EF4-FFF2-40B4-BE49-F238E27FC236}">
                    <a16:creationId xmlns:a16="http://schemas.microsoft.com/office/drawing/2014/main" id="{637E9C23-5A29-3440-7762-BA46792F97B9}"/>
                  </a:ext>
                </a:extLst>
              </p:cNvPr>
              <p:cNvCxnSpPr>
                <a:cxnSpLocks/>
                <a:stCxn id="298" idx="0"/>
              </p:cNvCxnSpPr>
              <p:nvPr/>
            </p:nvCxnSpPr>
            <p:spPr>
              <a:xfrm flipH="1">
                <a:off x="7471118" y="1470767"/>
                <a:ext cx="21076" cy="92593"/>
              </a:xfrm>
              <a:prstGeom prst="line">
                <a:avLst/>
              </a:prstGeom>
              <a:noFill/>
              <a:ln w="9525" cap="flat" cmpd="sng" algn="ctr">
                <a:solidFill>
                  <a:srgbClr val="C00000"/>
                </a:solidFill>
                <a:prstDash val="solid"/>
              </a:ln>
              <a:effectLst/>
            </p:spPr>
          </p:cxnSp>
          <p:cxnSp>
            <p:nvCxnSpPr>
              <p:cNvPr id="317" name="Straight Connector 316">
                <a:extLst>
                  <a:ext uri="{FF2B5EF4-FFF2-40B4-BE49-F238E27FC236}">
                    <a16:creationId xmlns:a16="http://schemas.microsoft.com/office/drawing/2014/main" id="{197A29DA-6E21-095F-BE04-8A0518D818C0}"/>
                  </a:ext>
                </a:extLst>
              </p:cNvPr>
              <p:cNvCxnSpPr>
                <a:cxnSpLocks/>
                <a:stCxn id="298" idx="2"/>
                <a:endCxn id="304" idx="6"/>
              </p:cNvCxnSpPr>
              <p:nvPr/>
            </p:nvCxnSpPr>
            <p:spPr>
              <a:xfrm flipH="1" flipV="1">
                <a:off x="7426064" y="1511634"/>
                <a:ext cx="23356" cy="1907"/>
              </a:xfrm>
              <a:prstGeom prst="line">
                <a:avLst/>
              </a:prstGeom>
              <a:noFill/>
              <a:ln w="9525" cap="flat" cmpd="sng" algn="ctr">
                <a:solidFill>
                  <a:srgbClr val="C00000"/>
                </a:solidFill>
                <a:prstDash val="solid"/>
              </a:ln>
              <a:effectLst/>
            </p:spPr>
          </p:cxnSp>
          <p:cxnSp>
            <p:nvCxnSpPr>
              <p:cNvPr id="318" name="Straight Connector 317">
                <a:extLst>
                  <a:ext uri="{FF2B5EF4-FFF2-40B4-BE49-F238E27FC236}">
                    <a16:creationId xmlns:a16="http://schemas.microsoft.com/office/drawing/2014/main" id="{2030BAC8-F435-43E2-2D5B-43B1FCBB09F8}"/>
                  </a:ext>
                </a:extLst>
              </p:cNvPr>
              <p:cNvCxnSpPr>
                <a:cxnSpLocks/>
                <a:endCxn id="302" idx="1"/>
              </p:cNvCxnSpPr>
              <p:nvPr/>
            </p:nvCxnSpPr>
            <p:spPr>
              <a:xfrm>
                <a:off x="7481167" y="1517536"/>
                <a:ext cx="70430" cy="15086"/>
              </a:xfrm>
              <a:prstGeom prst="line">
                <a:avLst/>
              </a:prstGeom>
              <a:noFill/>
              <a:ln w="9525" cap="flat" cmpd="sng" algn="ctr">
                <a:solidFill>
                  <a:srgbClr val="C00000"/>
                </a:solidFill>
                <a:prstDash val="solid"/>
              </a:ln>
              <a:effectLst/>
            </p:spPr>
          </p:cxnSp>
        </p:grpSp>
        <p:grpSp>
          <p:nvGrpSpPr>
            <p:cNvPr id="13" name="Microbe">
              <a:extLst>
                <a:ext uri="{FF2B5EF4-FFF2-40B4-BE49-F238E27FC236}">
                  <a16:creationId xmlns:a16="http://schemas.microsoft.com/office/drawing/2014/main" id="{B29AF508-9EE9-CA57-88A7-D7DE3D817825}"/>
                </a:ext>
              </a:extLst>
            </p:cNvPr>
            <p:cNvGrpSpPr/>
            <p:nvPr/>
          </p:nvGrpSpPr>
          <p:grpSpPr>
            <a:xfrm rot="14647771">
              <a:off x="6074675" y="3173118"/>
              <a:ext cx="207028" cy="201910"/>
              <a:chOff x="7385769" y="1406192"/>
              <a:chExt cx="194763" cy="206588"/>
            </a:xfrm>
          </p:grpSpPr>
          <p:sp>
            <p:nvSpPr>
              <p:cNvPr id="277" name="Oval 276">
                <a:extLst>
                  <a:ext uri="{FF2B5EF4-FFF2-40B4-BE49-F238E27FC236}">
                    <a16:creationId xmlns:a16="http://schemas.microsoft.com/office/drawing/2014/main" id="{89D48B2B-DDD2-9B0F-848F-97C5C5A70174}"/>
                  </a:ext>
                </a:extLst>
              </p:cNvPr>
              <p:cNvSpPr/>
              <p:nvPr/>
            </p:nvSpPr>
            <p:spPr>
              <a:xfrm>
                <a:off x="7449420" y="1470767"/>
                <a:ext cx="85548" cy="85548"/>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278" name="Oval 277">
                <a:extLst>
                  <a:ext uri="{FF2B5EF4-FFF2-40B4-BE49-F238E27FC236}">
                    <a16:creationId xmlns:a16="http://schemas.microsoft.com/office/drawing/2014/main" id="{389D310B-2B22-F82A-2F36-DBCAA4769C09}"/>
                  </a:ext>
                </a:extLst>
              </p:cNvPr>
              <p:cNvSpPr/>
              <p:nvPr/>
            </p:nvSpPr>
            <p:spPr>
              <a:xfrm>
                <a:off x="7522679" y="14365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279" name="Oval 278">
                <a:extLst>
                  <a:ext uri="{FF2B5EF4-FFF2-40B4-BE49-F238E27FC236}">
                    <a16:creationId xmlns:a16="http://schemas.microsoft.com/office/drawing/2014/main" id="{5801BF97-10FC-3B4E-E562-53112BFCC304}"/>
                  </a:ext>
                </a:extLst>
              </p:cNvPr>
              <p:cNvSpPr/>
              <p:nvPr/>
            </p:nvSpPr>
            <p:spPr>
              <a:xfrm>
                <a:off x="7553100" y="148258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280" name="Oval 279">
                <a:extLst>
                  <a:ext uri="{FF2B5EF4-FFF2-40B4-BE49-F238E27FC236}">
                    <a16:creationId xmlns:a16="http://schemas.microsoft.com/office/drawing/2014/main" id="{7024E18C-C560-5D89-EE82-DB49E39260F0}"/>
                  </a:ext>
                </a:extLst>
              </p:cNvPr>
              <p:cNvSpPr/>
              <p:nvPr/>
            </p:nvSpPr>
            <p:spPr>
              <a:xfrm>
                <a:off x="7438979" y="143362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281" name="Oval 280">
                <a:extLst>
                  <a:ext uri="{FF2B5EF4-FFF2-40B4-BE49-F238E27FC236}">
                    <a16:creationId xmlns:a16="http://schemas.microsoft.com/office/drawing/2014/main" id="{FBF1DA36-18BF-C5D3-A635-48193C97B6CE}"/>
                  </a:ext>
                </a:extLst>
              </p:cNvPr>
              <p:cNvSpPr/>
              <p:nvPr/>
            </p:nvSpPr>
            <p:spPr>
              <a:xfrm>
                <a:off x="7547580" y="152860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282" name="Oval 281">
                <a:extLst>
                  <a:ext uri="{FF2B5EF4-FFF2-40B4-BE49-F238E27FC236}">
                    <a16:creationId xmlns:a16="http://schemas.microsoft.com/office/drawing/2014/main" id="{979E0644-A96A-5D4C-9301-58A9149D1B99}"/>
                  </a:ext>
                </a:extLst>
              </p:cNvPr>
              <p:cNvSpPr/>
              <p:nvPr/>
            </p:nvSpPr>
            <p:spPr>
              <a:xfrm>
                <a:off x="7385769" y="145907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283" name="Oval 282">
                <a:extLst>
                  <a:ext uri="{FF2B5EF4-FFF2-40B4-BE49-F238E27FC236}">
                    <a16:creationId xmlns:a16="http://schemas.microsoft.com/office/drawing/2014/main" id="{7CFD9653-1568-2026-41DE-306D5FCA0612}"/>
                  </a:ext>
                </a:extLst>
              </p:cNvPr>
              <p:cNvSpPr/>
              <p:nvPr/>
            </p:nvSpPr>
            <p:spPr>
              <a:xfrm>
                <a:off x="7398632" y="14979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284" name="Oval 283">
                <a:extLst>
                  <a:ext uri="{FF2B5EF4-FFF2-40B4-BE49-F238E27FC236}">
                    <a16:creationId xmlns:a16="http://schemas.microsoft.com/office/drawing/2014/main" id="{DEE7AB26-82D1-A6C3-E155-639D9557BE4D}"/>
                  </a:ext>
                </a:extLst>
              </p:cNvPr>
              <p:cNvSpPr/>
              <p:nvPr/>
            </p:nvSpPr>
            <p:spPr>
              <a:xfrm>
                <a:off x="7401721" y="15474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285" name="Oval 284">
                <a:extLst>
                  <a:ext uri="{FF2B5EF4-FFF2-40B4-BE49-F238E27FC236}">
                    <a16:creationId xmlns:a16="http://schemas.microsoft.com/office/drawing/2014/main" id="{98934583-C0BB-086C-A36C-ED16B6173EE2}"/>
                  </a:ext>
                </a:extLst>
              </p:cNvPr>
              <p:cNvSpPr/>
              <p:nvPr/>
            </p:nvSpPr>
            <p:spPr>
              <a:xfrm>
                <a:off x="7455302" y="1564139"/>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286" name="Oval 285">
                <a:extLst>
                  <a:ext uri="{FF2B5EF4-FFF2-40B4-BE49-F238E27FC236}">
                    <a16:creationId xmlns:a16="http://schemas.microsoft.com/office/drawing/2014/main" id="{366CE2E2-5C82-7240-BC58-EE859CD09030}"/>
                  </a:ext>
                </a:extLst>
              </p:cNvPr>
              <p:cNvSpPr/>
              <p:nvPr/>
            </p:nvSpPr>
            <p:spPr>
              <a:xfrm>
                <a:off x="7515566" y="15853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287" name="Oval 286">
                <a:extLst>
                  <a:ext uri="{FF2B5EF4-FFF2-40B4-BE49-F238E27FC236}">
                    <a16:creationId xmlns:a16="http://schemas.microsoft.com/office/drawing/2014/main" id="{AAD697CA-5B18-FB2A-344D-D020B91704FC}"/>
                  </a:ext>
                </a:extLst>
              </p:cNvPr>
              <p:cNvSpPr/>
              <p:nvPr/>
            </p:nvSpPr>
            <p:spPr>
              <a:xfrm>
                <a:off x="7478336" y="140619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cxnSp>
            <p:nvCxnSpPr>
              <p:cNvPr id="288" name="Straight Connector 287">
                <a:extLst>
                  <a:ext uri="{FF2B5EF4-FFF2-40B4-BE49-F238E27FC236}">
                    <a16:creationId xmlns:a16="http://schemas.microsoft.com/office/drawing/2014/main" id="{B27CB157-E7EE-A4AD-4DA8-BDE91CD43BD4}"/>
                  </a:ext>
                </a:extLst>
              </p:cNvPr>
              <p:cNvCxnSpPr>
                <a:cxnSpLocks/>
                <a:stCxn id="287" idx="4"/>
              </p:cNvCxnSpPr>
              <p:nvPr/>
            </p:nvCxnSpPr>
            <p:spPr>
              <a:xfrm flipH="1">
                <a:off x="7488856" y="1433624"/>
                <a:ext cx="3196" cy="42957"/>
              </a:xfrm>
              <a:prstGeom prst="line">
                <a:avLst/>
              </a:prstGeom>
              <a:noFill/>
              <a:ln w="9525" cap="flat" cmpd="sng" algn="ctr">
                <a:solidFill>
                  <a:srgbClr val="C00000"/>
                </a:solidFill>
                <a:prstDash val="solid"/>
              </a:ln>
              <a:effectLst/>
            </p:spPr>
          </p:cxnSp>
          <p:cxnSp>
            <p:nvCxnSpPr>
              <p:cNvPr id="289" name="Straight Connector 288">
                <a:extLst>
                  <a:ext uri="{FF2B5EF4-FFF2-40B4-BE49-F238E27FC236}">
                    <a16:creationId xmlns:a16="http://schemas.microsoft.com/office/drawing/2014/main" id="{898D8F2F-26EE-4464-47CC-04893EC4E75E}"/>
                  </a:ext>
                </a:extLst>
              </p:cNvPr>
              <p:cNvCxnSpPr>
                <a:cxnSpLocks/>
              </p:cNvCxnSpPr>
              <p:nvPr/>
            </p:nvCxnSpPr>
            <p:spPr>
              <a:xfrm flipH="1">
                <a:off x="7511669" y="1457220"/>
                <a:ext cx="12231" cy="23228"/>
              </a:xfrm>
              <a:prstGeom prst="line">
                <a:avLst/>
              </a:prstGeom>
              <a:noFill/>
              <a:ln w="9525" cap="flat" cmpd="sng" algn="ctr">
                <a:solidFill>
                  <a:srgbClr val="C00000"/>
                </a:solidFill>
                <a:prstDash val="solid"/>
              </a:ln>
              <a:effectLst/>
            </p:spPr>
          </p:cxnSp>
          <p:cxnSp>
            <p:nvCxnSpPr>
              <p:cNvPr id="290" name="Straight Connector 289">
                <a:extLst>
                  <a:ext uri="{FF2B5EF4-FFF2-40B4-BE49-F238E27FC236}">
                    <a16:creationId xmlns:a16="http://schemas.microsoft.com/office/drawing/2014/main" id="{7768E1FD-2309-AF1F-1234-3D68DAE43F5D}"/>
                  </a:ext>
                </a:extLst>
              </p:cNvPr>
              <p:cNvCxnSpPr>
                <a:cxnSpLocks/>
                <a:endCxn id="286" idx="0"/>
              </p:cNvCxnSpPr>
              <p:nvPr/>
            </p:nvCxnSpPr>
            <p:spPr>
              <a:xfrm>
                <a:off x="7507499" y="1547279"/>
                <a:ext cx="21783" cy="38069"/>
              </a:xfrm>
              <a:prstGeom prst="line">
                <a:avLst/>
              </a:prstGeom>
              <a:noFill/>
              <a:ln w="9525" cap="flat" cmpd="sng" algn="ctr">
                <a:solidFill>
                  <a:srgbClr val="C00000"/>
                </a:solidFill>
                <a:prstDash val="solid"/>
              </a:ln>
              <a:effectLst/>
            </p:spPr>
          </p:cxnSp>
          <p:cxnSp>
            <p:nvCxnSpPr>
              <p:cNvPr id="291" name="Straight Connector 290">
                <a:extLst>
                  <a:ext uri="{FF2B5EF4-FFF2-40B4-BE49-F238E27FC236}">
                    <a16:creationId xmlns:a16="http://schemas.microsoft.com/office/drawing/2014/main" id="{B3742E69-2D72-2CB8-973A-3252A57F2A0B}"/>
                  </a:ext>
                </a:extLst>
              </p:cNvPr>
              <p:cNvCxnSpPr>
                <a:cxnSpLocks/>
                <a:endCxn id="284" idx="7"/>
              </p:cNvCxnSpPr>
              <p:nvPr/>
            </p:nvCxnSpPr>
            <p:spPr>
              <a:xfrm flipH="1">
                <a:off x="7425136" y="1534765"/>
                <a:ext cx="27904" cy="16700"/>
              </a:xfrm>
              <a:prstGeom prst="line">
                <a:avLst/>
              </a:prstGeom>
              <a:noFill/>
              <a:ln w="9525" cap="flat" cmpd="sng" algn="ctr">
                <a:solidFill>
                  <a:srgbClr val="C00000"/>
                </a:solidFill>
                <a:prstDash val="solid"/>
              </a:ln>
              <a:effectLst/>
            </p:spPr>
          </p:cxnSp>
          <p:cxnSp>
            <p:nvCxnSpPr>
              <p:cNvPr id="292" name="Straight Connector 291">
                <a:extLst>
                  <a:ext uri="{FF2B5EF4-FFF2-40B4-BE49-F238E27FC236}">
                    <a16:creationId xmlns:a16="http://schemas.microsoft.com/office/drawing/2014/main" id="{612D2530-6B92-1883-DF55-43C6A4DF6A64}"/>
                  </a:ext>
                </a:extLst>
              </p:cNvPr>
              <p:cNvCxnSpPr>
                <a:cxnSpLocks/>
                <a:endCxn id="277" idx="6"/>
              </p:cNvCxnSpPr>
              <p:nvPr/>
            </p:nvCxnSpPr>
            <p:spPr>
              <a:xfrm>
                <a:off x="7412783" y="1475821"/>
                <a:ext cx="122185" cy="37720"/>
              </a:xfrm>
              <a:prstGeom prst="line">
                <a:avLst/>
              </a:prstGeom>
              <a:noFill/>
              <a:ln w="9525" cap="flat" cmpd="sng" algn="ctr">
                <a:solidFill>
                  <a:srgbClr val="C00000"/>
                </a:solidFill>
                <a:prstDash val="solid"/>
              </a:ln>
              <a:effectLst/>
            </p:spPr>
          </p:cxnSp>
          <p:cxnSp>
            <p:nvCxnSpPr>
              <p:cNvPr id="293" name="Straight Connector 292">
                <a:extLst>
                  <a:ext uri="{FF2B5EF4-FFF2-40B4-BE49-F238E27FC236}">
                    <a16:creationId xmlns:a16="http://schemas.microsoft.com/office/drawing/2014/main" id="{D09BA160-714F-420A-8F25-33E2EB5012FC}"/>
                  </a:ext>
                </a:extLst>
              </p:cNvPr>
              <p:cNvCxnSpPr>
                <a:cxnSpLocks/>
              </p:cNvCxnSpPr>
              <p:nvPr/>
            </p:nvCxnSpPr>
            <p:spPr>
              <a:xfrm>
                <a:off x="7459851" y="1455153"/>
                <a:ext cx="9253" cy="22238"/>
              </a:xfrm>
              <a:prstGeom prst="line">
                <a:avLst/>
              </a:prstGeom>
              <a:noFill/>
              <a:ln w="9525" cap="flat" cmpd="sng" algn="ctr">
                <a:solidFill>
                  <a:srgbClr val="C00000"/>
                </a:solidFill>
                <a:prstDash val="solid"/>
              </a:ln>
              <a:effectLst/>
            </p:spPr>
          </p:cxnSp>
          <p:cxnSp>
            <p:nvCxnSpPr>
              <p:cNvPr id="294" name="Straight Connector 293">
                <a:extLst>
                  <a:ext uri="{FF2B5EF4-FFF2-40B4-BE49-F238E27FC236}">
                    <a16:creationId xmlns:a16="http://schemas.microsoft.com/office/drawing/2014/main" id="{C08C5F12-DC69-9F64-B845-9147905D0BD8}"/>
                  </a:ext>
                </a:extLst>
              </p:cNvPr>
              <p:cNvCxnSpPr>
                <a:cxnSpLocks/>
                <a:endCxn id="277" idx="6"/>
              </p:cNvCxnSpPr>
              <p:nvPr/>
            </p:nvCxnSpPr>
            <p:spPr>
              <a:xfrm flipH="1">
                <a:off x="7534968" y="1496491"/>
                <a:ext cx="19468" cy="17050"/>
              </a:xfrm>
              <a:prstGeom prst="line">
                <a:avLst/>
              </a:prstGeom>
              <a:noFill/>
              <a:ln w="9525" cap="flat" cmpd="sng" algn="ctr">
                <a:solidFill>
                  <a:srgbClr val="C00000"/>
                </a:solidFill>
                <a:prstDash val="solid"/>
              </a:ln>
              <a:effectLst/>
            </p:spPr>
          </p:cxnSp>
          <p:cxnSp>
            <p:nvCxnSpPr>
              <p:cNvPr id="295" name="Straight Connector 294">
                <a:extLst>
                  <a:ext uri="{FF2B5EF4-FFF2-40B4-BE49-F238E27FC236}">
                    <a16:creationId xmlns:a16="http://schemas.microsoft.com/office/drawing/2014/main" id="{37EA6BA1-4B3F-BCCF-0878-B86BCE33D20E}"/>
                  </a:ext>
                </a:extLst>
              </p:cNvPr>
              <p:cNvCxnSpPr>
                <a:cxnSpLocks/>
                <a:stCxn id="277" idx="0"/>
              </p:cNvCxnSpPr>
              <p:nvPr/>
            </p:nvCxnSpPr>
            <p:spPr>
              <a:xfrm flipH="1">
                <a:off x="7471118" y="1470767"/>
                <a:ext cx="21076" cy="92593"/>
              </a:xfrm>
              <a:prstGeom prst="line">
                <a:avLst/>
              </a:prstGeom>
              <a:noFill/>
              <a:ln w="9525" cap="flat" cmpd="sng" algn="ctr">
                <a:solidFill>
                  <a:srgbClr val="C00000"/>
                </a:solidFill>
                <a:prstDash val="solid"/>
              </a:ln>
              <a:effectLst/>
            </p:spPr>
          </p:cxnSp>
          <p:cxnSp>
            <p:nvCxnSpPr>
              <p:cNvPr id="296" name="Straight Connector 295">
                <a:extLst>
                  <a:ext uri="{FF2B5EF4-FFF2-40B4-BE49-F238E27FC236}">
                    <a16:creationId xmlns:a16="http://schemas.microsoft.com/office/drawing/2014/main" id="{641175D4-3F65-32DC-02F4-45C2525AB1DB}"/>
                  </a:ext>
                </a:extLst>
              </p:cNvPr>
              <p:cNvCxnSpPr>
                <a:cxnSpLocks/>
                <a:stCxn id="277" idx="2"/>
                <a:endCxn id="283" idx="6"/>
              </p:cNvCxnSpPr>
              <p:nvPr/>
            </p:nvCxnSpPr>
            <p:spPr>
              <a:xfrm flipH="1" flipV="1">
                <a:off x="7426064" y="1511634"/>
                <a:ext cx="23356" cy="1907"/>
              </a:xfrm>
              <a:prstGeom prst="line">
                <a:avLst/>
              </a:prstGeom>
              <a:noFill/>
              <a:ln w="9525" cap="flat" cmpd="sng" algn="ctr">
                <a:solidFill>
                  <a:srgbClr val="C00000"/>
                </a:solidFill>
                <a:prstDash val="solid"/>
              </a:ln>
              <a:effectLst/>
            </p:spPr>
          </p:cxnSp>
          <p:cxnSp>
            <p:nvCxnSpPr>
              <p:cNvPr id="297" name="Straight Connector 296">
                <a:extLst>
                  <a:ext uri="{FF2B5EF4-FFF2-40B4-BE49-F238E27FC236}">
                    <a16:creationId xmlns:a16="http://schemas.microsoft.com/office/drawing/2014/main" id="{7F962246-F5C5-3566-3158-12E5807D7B4F}"/>
                  </a:ext>
                </a:extLst>
              </p:cNvPr>
              <p:cNvCxnSpPr>
                <a:cxnSpLocks/>
                <a:endCxn id="281" idx="1"/>
              </p:cNvCxnSpPr>
              <p:nvPr/>
            </p:nvCxnSpPr>
            <p:spPr>
              <a:xfrm>
                <a:off x="7481167" y="1517536"/>
                <a:ext cx="70430" cy="15086"/>
              </a:xfrm>
              <a:prstGeom prst="line">
                <a:avLst/>
              </a:prstGeom>
              <a:noFill/>
              <a:ln w="9525" cap="flat" cmpd="sng" algn="ctr">
                <a:solidFill>
                  <a:srgbClr val="C00000"/>
                </a:solidFill>
                <a:prstDash val="solid"/>
              </a:ln>
              <a:effectLst/>
            </p:spPr>
          </p:cxnSp>
        </p:grpSp>
        <p:grpSp>
          <p:nvGrpSpPr>
            <p:cNvPr id="49" name="Group 48">
              <a:extLst>
                <a:ext uri="{FF2B5EF4-FFF2-40B4-BE49-F238E27FC236}">
                  <a16:creationId xmlns:a16="http://schemas.microsoft.com/office/drawing/2014/main" id="{64445F20-BF85-B7FE-9B75-B7AE92349F28}"/>
                </a:ext>
              </a:extLst>
            </p:cNvPr>
            <p:cNvGrpSpPr/>
            <p:nvPr/>
          </p:nvGrpSpPr>
          <p:grpSpPr>
            <a:xfrm rot="1731990">
              <a:off x="6514034" y="3481018"/>
              <a:ext cx="153717" cy="164194"/>
              <a:chOff x="5427046" y="2952605"/>
              <a:chExt cx="190322" cy="203293"/>
            </a:xfrm>
          </p:grpSpPr>
          <p:sp>
            <p:nvSpPr>
              <p:cNvPr id="243" name="Rectangle: Rounded Corners 1179">
                <a:extLst>
                  <a:ext uri="{FF2B5EF4-FFF2-40B4-BE49-F238E27FC236}">
                    <a16:creationId xmlns:a16="http://schemas.microsoft.com/office/drawing/2014/main" id="{220FE052-2AEC-AD1E-8E46-C65BAA571920}"/>
                  </a:ext>
                </a:extLst>
              </p:cNvPr>
              <p:cNvSpPr/>
              <p:nvPr/>
            </p:nvSpPr>
            <p:spPr>
              <a:xfrm rot="4669285">
                <a:off x="5420560" y="2959091"/>
                <a:ext cx="203293" cy="190322"/>
              </a:xfrm>
              <a:custGeom>
                <a:avLst/>
                <a:gdLst>
                  <a:gd name="connsiteX0" fmla="*/ 0 w 192688"/>
                  <a:gd name="connsiteY0" fmla="*/ 68716 h 274362"/>
                  <a:gd name="connsiteX1" fmla="*/ 68716 w 192688"/>
                  <a:gd name="connsiteY1" fmla="*/ 0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0 w 192688"/>
                  <a:gd name="connsiteY0" fmla="*/ 68716 h 274362"/>
                  <a:gd name="connsiteX1" fmla="*/ 68716 w 192688"/>
                  <a:gd name="connsiteY1" fmla="*/ 0 h 274362"/>
                  <a:gd name="connsiteX2" fmla="*/ 67356 w 192688"/>
                  <a:gd name="connsiteY2" fmla="*/ 70144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20055 w 192688"/>
                  <a:gd name="connsiteY0" fmla="*/ 140116 h 274362"/>
                  <a:gd name="connsiteX1" fmla="*/ 68716 w 192688"/>
                  <a:gd name="connsiteY1" fmla="*/ 0 h 274362"/>
                  <a:gd name="connsiteX2" fmla="*/ 67356 w 192688"/>
                  <a:gd name="connsiteY2" fmla="*/ 70144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20055 w 192688"/>
                  <a:gd name="connsiteY8" fmla="*/ 140116 h 274362"/>
                  <a:gd name="connsiteX0" fmla="*/ 20055 w 192688"/>
                  <a:gd name="connsiteY0" fmla="*/ 87905 h 222151"/>
                  <a:gd name="connsiteX1" fmla="*/ 17384 w 192688"/>
                  <a:gd name="connsiteY1" fmla="*/ 33921 h 222151"/>
                  <a:gd name="connsiteX2" fmla="*/ 67356 w 192688"/>
                  <a:gd name="connsiteY2" fmla="*/ 17933 h 222151"/>
                  <a:gd name="connsiteX3" fmla="*/ 192688 w 192688"/>
                  <a:gd name="connsiteY3" fmla="*/ 16505 h 222151"/>
                  <a:gd name="connsiteX4" fmla="*/ 192688 w 192688"/>
                  <a:gd name="connsiteY4" fmla="*/ 153435 h 222151"/>
                  <a:gd name="connsiteX5" fmla="*/ 123972 w 192688"/>
                  <a:gd name="connsiteY5" fmla="*/ 222151 h 222151"/>
                  <a:gd name="connsiteX6" fmla="*/ 68716 w 192688"/>
                  <a:gd name="connsiteY6" fmla="*/ 222151 h 222151"/>
                  <a:gd name="connsiteX7" fmla="*/ 0 w 192688"/>
                  <a:gd name="connsiteY7" fmla="*/ 153435 h 222151"/>
                  <a:gd name="connsiteX8" fmla="*/ 20055 w 192688"/>
                  <a:gd name="connsiteY8" fmla="*/ 87905 h 222151"/>
                  <a:gd name="connsiteX0" fmla="*/ 20055 w 192688"/>
                  <a:gd name="connsiteY0" fmla="*/ 69976 h 204222"/>
                  <a:gd name="connsiteX1" fmla="*/ 17384 w 192688"/>
                  <a:gd name="connsiteY1" fmla="*/ 15992 h 204222"/>
                  <a:gd name="connsiteX2" fmla="*/ 67356 w 192688"/>
                  <a:gd name="connsiteY2" fmla="*/ 4 h 204222"/>
                  <a:gd name="connsiteX3" fmla="*/ 168100 w 192688"/>
                  <a:gd name="connsiteY3" fmla="*/ 36852 h 204222"/>
                  <a:gd name="connsiteX4" fmla="*/ 192688 w 192688"/>
                  <a:gd name="connsiteY4" fmla="*/ 135506 h 204222"/>
                  <a:gd name="connsiteX5" fmla="*/ 123972 w 192688"/>
                  <a:gd name="connsiteY5" fmla="*/ 204222 h 204222"/>
                  <a:gd name="connsiteX6" fmla="*/ 68716 w 192688"/>
                  <a:gd name="connsiteY6" fmla="*/ 204222 h 204222"/>
                  <a:gd name="connsiteX7" fmla="*/ 0 w 192688"/>
                  <a:gd name="connsiteY7" fmla="*/ 135506 h 204222"/>
                  <a:gd name="connsiteX8" fmla="*/ 20055 w 192688"/>
                  <a:gd name="connsiteY8" fmla="*/ 69976 h 204222"/>
                  <a:gd name="connsiteX0" fmla="*/ 20055 w 192688"/>
                  <a:gd name="connsiteY0" fmla="*/ 69976 h 204222"/>
                  <a:gd name="connsiteX1" fmla="*/ 17384 w 192688"/>
                  <a:gd name="connsiteY1" fmla="*/ 15992 h 204222"/>
                  <a:gd name="connsiteX2" fmla="*/ 67356 w 192688"/>
                  <a:gd name="connsiteY2" fmla="*/ 4 h 204222"/>
                  <a:gd name="connsiteX3" fmla="*/ 168100 w 192688"/>
                  <a:gd name="connsiteY3" fmla="*/ 36852 h 204222"/>
                  <a:gd name="connsiteX4" fmla="*/ 192688 w 192688"/>
                  <a:gd name="connsiteY4" fmla="*/ 135506 h 204222"/>
                  <a:gd name="connsiteX5" fmla="*/ 101644 w 192688"/>
                  <a:gd name="connsiteY5" fmla="*/ 190322 h 204222"/>
                  <a:gd name="connsiteX6" fmla="*/ 68716 w 192688"/>
                  <a:gd name="connsiteY6" fmla="*/ 204222 h 204222"/>
                  <a:gd name="connsiteX7" fmla="*/ 0 w 192688"/>
                  <a:gd name="connsiteY7" fmla="*/ 135506 h 204222"/>
                  <a:gd name="connsiteX8" fmla="*/ 20055 w 192688"/>
                  <a:gd name="connsiteY8" fmla="*/ 69976 h 204222"/>
                  <a:gd name="connsiteX0" fmla="*/ 22116 w 194749"/>
                  <a:gd name="connsiteY0" fmla="*/ 69976 h 190322"/>
                  <a:gd name="connsiteX1" fmla="*/ 19445 w 194749"/>
                  <a:gd name="connsiteY1" fmla="*/ 15992 h 190322"/>
                  <a:gd name="connsiteX2" fmla="*/ 69417 w 194749"/>
                  <a:gd name="connsiteY2" fmla="*/ 4 h 190322"/>
                  <a:gd name="connsiteX3" fmla="*/ 170161 w 194749"/>
                  <a:gd name="connsiteY3" fmla="*/ 36852 h 190322"/>
                  <a:gd name="connsiteX4" fmla="*/ 194749 w 194749"/>
                  <a:gd name="connsiteY4" fmla="*/ 135506 h 190322"/>
                  <a:gd name="connsiteX5" fmla="*/ 103705 w 194749"/>
                  <a:gd name="connsiteY5" fmla="*/ 190322 h 190322"/>
                  <a:gd name="connsiteX6" fmla="*/ 27256 w 194749"/>
                  <a:gd name="connsiteY6" fmla="*/ 147672 h 190322"/>
                  <a:gd name="connsiteX7" fmla="*/ 2061 w 194749"/>
                  <a:gd name="connsiteY7" fmla="*/ 135506 h 190322"/>
                  <a:gd name="connsiteX8" fmla="*/ 22116 w 194749"/>
                  <a:gd name="connsiteY8" fmla="*/ 69976 h 190322"/>
                  <a:gd name="connsiteX0" fmla="*/ 30660 w 203293"/>
                  <a:gd name="connsiteY0" fmla="*/ 69976 h 190322"/>
                  <a:gd name="connsiteX1" fmla="*/ 27989 w 203293"/>
                  <a:gd name="connsiteY1" fmla="*/ 15992 h 190322"/>
                  <a:gd name="connsiteX2" fmla="*/ 77961 w 203293"/>
                  <a:gd name="connsiteY2" fmla="*/ 4 h 190322"/>
                  <a:gd name="connsiteX3" fmla="*/ 178705 w 203293"/>
                  <a:gd name="connsiteY3" fmla="*/ 36852 h 190322"/>
                  <a:gd name="connsiteX4" fmla="*/ 203293 w 203293"/>
                  <a:gd name="connsiteY4" fmla="*/ 135506 h 190322"/>
                  <a:gd name="connsiteX5" fmla="*/ 112249 w 203293"/>
                  <a:gd name="connsiteY5" fmla="*/ 190322 h 190322"/>
                  <a:gd name="connsiteX6" fmla="*/ 35800 w 203293"/>
                  <a:gd name="connsiteY6" fmla="*/ 147672 h 190322"/>
                  <a:gd name="connsiteX7" fmla="*/ 22 w 203293"/>
                  <a:gd name="connsiteY7" fmla="*/ 108856 h 190322"/>
                  <a:gd name="connsiteX8" fmla="*/ 30660 w 203293"/>
                  <a:gd name="connsiteY8" fmla="*/ 69976 h 1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93" h="190322">
                    <a:moveTo>
                      <a:pt x="30660" y="69976"/>
                    </a:moveTo>
                    <a:cubicBezTo>
                      <a:pt x="30660" y="32025"/>
                      <a:pt x="-9962" y="15992"/>
                      <a:pt x="27989" y="15992"/>
                    </a:cubicBezTo>
                    <a:cubicBezTo>
                      <a:pt x="46408" y="15992"/>
                      <a:pt x="59542" y="4"/>
                      <a:pt x="77961" y="4"/>
                    </a:cubicBezTo>
                    <a:cubicBezTo>
                      <a:pt x="115912" y="4"/>
                      <a:pt x="178705" y="-1099"/>
                      <a:pt x="178705" y="36852"/>
                    </a:cubicBezTo>
                    <a:lnTo>
                      <a:pt x="203293" y="135506"/>
                    </a:lnTo>
                    <a:cubicBezTo>
                      <a:pt x="203293" y="173457"/>
                      <a:pt x="150200" y="190322"/>
                      <a:pt x="112249" y="190322"/>
                    </a:cubicBezTo>
                    <a:lnTo>
                      <a:pt x="35800" y="147672"/>
                    </a:lnTo>
                    <a:cubicBezTo>
                      <a:pt x="-2151" y="147672"/>
                      <a:pt x="22" y="146807"/>
                      <a:pt x="22" y="108856"/>
                    </a:cubicBezTo>
                    <a:lnTo>
                      <a:pt x="30660" y="69976"/>
                    </a:lnTo>
                    <a:close/>
                  </a:path>
                </a:pathLst>
              </a:cu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244" name="Oval 243">
                <a:extLst>
                  <a:ext uri="{FF2B5EF4-FFF2-40B4-BE49-F238E27FC236}">
                    <a16:creationId xmlns:a16="http://schemas.microsoft.com/office/drawing/2014/main" id="{71E2627F-2805-222A-4F17-00309A30EB08}"/>
                  </a:ext>
                </a:extLst>
              </p:cNvPr>
              <p:cNvSpPr/>
              <p:nvPr/>
            </p:nvSpPr>
            <p:spPr>
              <a:xfrm rot="4669285">
                <a:off x="5459041" y="3021224"/>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57" name="Group 56">
              <a:extLst>
                <a:ext uri="{FF2B5EF4-FFF2-40B4-BE49-F238E27FC236}">
                  <a16:creationId xmlns:a16="http://schemas.microsoft.com/office/drawing/2014/main" id="{0BBCD111-86A5-6626-D44E-9BCD7B5F7A2F}"/>
                </a:ext>
              </a:extLst>
            </p:cNvPr>
            <p:cNvGrpSpPr/>
            <p:nvPr/>
          </p:nvGrpSpPr>
          <p:grpSpPr>
            <a:xfrm rot="8991471">
              <a:off x="6371396" y="4428642"/>
              <a:ext cx="153717" cy="164194"/>
              <a:chOff x="5427046" y="2952605"/>
              <a:chExt cx="190322" cy="203293"/>
            </a:xfrm>
          </p:grpSpPr>
          <p:sp>
            <p:nvSpPr>
              <p:cNvPr id="203" name="Rectangle: Rounded Corners 1179">
                <a:extLst>
                  <a:ext uri="{FF2B5EF4-FFF2-40B4-BE49-F238E27FC236}">
                    <a16:creationId xmlns:a16="http://schemas.microsoft.com/office/drawing/2014/main" id="{14566620-881C-6CBF-5C6F-CBA2743E6E03}"/>
                  </a:ext>
                </a:extLst>
              </p:cNvPr>
              <p:cNvSpPr/>
              <p:nvPr/>
            </p:nvSpPr>
            <p:spPr>
              <a:xfrm rot="4669285">
                <a:off x="5420560" y="2959091"/>
                <a:ext cx="203293" cy="190322"/>
              </a:xfrm>
              <a:custGeom>
                <a:avLst/>
                <a:gdLst>
                  <a:gd name="connsiteX0" fmla="*/ 0 w 192688"/>
                  <a:gd name="connsiteY0" fmla="*/ 68716 h 274362"/>
                  <a:gd name="connsiteX1" fmla="*/ 68716 w 192688"/>
                  <a:gd name="connsiteY1" fmla="*/ 0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0 w 192688"/>
                  <a:gd name="connsiteY0" fmla="*/ 68716 h 274362"/>
                  <a:gd name="connsiteX1" fmla="*/ 68716 w 192688"/>
                  <a:gd name="connsiteY1" fmla="*/ 0 h 274362"/>
                  <a:gd name="connsiteX2" fmla="*/ 67356 w 192688"/>
                  <a:gd name="connsiteY2" fmla="*/ 70144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20055 w 192688"/>
                  <a:gd name="connsiteY0" fmla="*/ 140116 h 274362"/>
                  <a:gd name="connsiteX1" fmla="*/ 68716 w 192688"/>
                  <a:gd name="connsiteY1" fmla="*/ 0 h 274362"/>
                  <a:gd name="connsiteX2" fmla="*/ 67356 w 192688"/>
                  <a:gd name="connsiteY2" fmla="*/ 70144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20055 w 192688"/>
                  <a:gd name="connsiteY8" fmla="*/ 140116 h 274362"/>
                  <a:gd name="connsiteX0" fmla="*/ 20055 w 192688"/>
                  <a:gd name="connsiteY0" fmla="*/ 87905 h 222151"/>
                  <a:gd name="connsiteX1" fmla="*/ 17384 w 192688"/>
                  <a:gd name="connsiteY1" fmla="*/ 33921 h 222151"/>
                  <a:gd name="connsiteX2" fmla="*/ 67356 w 192688"/>
                  <a:gd name="connsiteY2" fmla="*/ 17933 h 222151"/>
                  <a:gd name="connsiteX3" fmla="*/ 192688 w 192688"/>
                  <a:gd name="connsiteY3" fmla="*/ 16505 h 222151"/>
                  <a:gd name="connsiteX4" fmla="*/ 192688 w 192688"/>
                  <a:gd name="connsiteY4" fmla="*/ 153435 h 222151"/>
                  <a:gd name="connsiteX5" fmla="*/ 123972 w 192688"/>
                  <a:gd name="connsiteY5" fmla="*/ 222151 h 222151"/>
                  <a:gd name="connsiteX6" fmla="*/ 68716 w 192688"/>
                  <a:gd name="connsiteY6" fmla="*/ 222151 h 222151"/>
                  <a:gd name="connsiteX7" fmla="*/ 0 w 192688"/>
                  <a:gd name="connsiteY7" fmla="*/ 153435 h 222151"/>
                  <a:gd name="connsiteX8" fmla="*/ 20055 w 192688"/>
                  <a:gd name="connsiteY8" fmla="*/ 87905 h 222151"/>
                  <a:gd name="connsiteX0" fmla="*/ 20055 w 192688"/>
                  <a:gd name="connsiteY0" fmla="*/ 69976 h 204222"/>
                  <a:gd name="connsiteX1" fmla="*/ 17384 w 192688"/>
                  <a:gd name="connsiteY1" fmla="*/ 15992 h 204222"/>
                  <a:gd name="connsiteX2" fmla="*/ 67356 w 192688"/>
                  <a:gd name="connsiteY2" fmla="*/ 4 h 204222"/>
                  <a:gd name="connsiteX3" fmla="*/ 168100 w 192688"/>
                  <a:gd name="connsiteY3" fmla="*/ 36852 h 204222"/>
                  <a:gd name="connsiteX4" fmla="*/ 192688 w 192688"/>
                  <a:gd name="connsiteY4" fmla="*/ 135506 h 204222"/>
                  <a:gd name="connsiteX5" fmla="*/ 123972 w 192688"/>
                  <a:gd name="connsiteY5" fmla="*/ 204222 h 204222"/>
                  <a:gd name="connsiteX6" fmla="*/ 68716 w 192688"/>
                  <a:gd name="connsiteY6" fmla="*/ 204222 h 204222"/>
                  <a:gd name="connsiteX7" fmla="*/ 0 w 192688"/>
                  <a:gd name="connsiteY7" fmla="*/ 135506 h 204222"/>
                  <a:gd name="connsiteX8" fmla="*/ 20055 w 192688"/>
                  <a:gd name="connsiteY8" fmla="*/ 69976 h 204222"/>
                  <a:gd name="connsiteX0" fmla="*/ 20055 w 192688"/>
                  <a:gd name="connsiteY0" fmla="*/ 69976 h 204222"/>
                  <a:gd name="connsiteX1" fmla="*/ 17384 w 192688"/>
                  <a:gd name="connsiteY1" fmla="*/ 15992 h 204222"/>
                  <a:gd name="connsiteX2" fmla="*/ 67356 w 192688"/>
                  <a:gd name="connsiteY2" fmla="*/ 4 h 204222"/>
                  <a:gd name="connsiteX3" fmla="*/ 168100 w 192688"/>
                  <a:gd name="connsiteY3" fmla="*/ 36852 h 204222"/>
                  <a:gd name="connsiteX4" fmla="*/ 192688 w 192688"/>
                  <a:gd name="connsiteY4" fmla="*/ 135506 h 204222"/>
                  <a:gd name="connsiteX5" fmla="*/ 101644 w 192688"/>
                  <a:gd name="connsiteY5" fmla="*/ 190322 h 204222"/>
                  <a:gd name="connsiteX6" fmla="*/ 68716 w 192688"/>
                  <a:gd name="connsiteY6" fmla="*/ 204222 h 204222"/>
                  <a:gd name="connsiteX7" fmla="*/ 0 w 192688"/>
                  <a:gd name="connsiteY7" fmla="*/ 135506 h 204222"/>
                  <a:gd name="connsiteX8" fmla="*/ 20055 w 192688"/>
                  <a:gd name="connsiteY8" fmla="*/ 69976 h 204222"/>
                  <a:gd name="connsiteX0" fmla="*/ 22116 w 194749"/>
                  <a:gd name="connsiteY0" fmla="*/ 69976 h 190322"/>
                  <a:gd name="connsiteX1" fmla="*/ 19445 w 194749"/>
                  <a:gd name="connsiteY1" fmla="*/ 15992 h 190322"/>
                  <a:gd name="connsiteX2" fmla="*/ 69417 w 194749"/>
                  <a:gd name="connsiteY2" fmla="*/ 4 h 190322"/>
                  <a:gd name="connsiteX3" fmla="*/ 170161 w 194749"/>
                  <a:gd name="connsiteY3" fmla="*/ 36852 h 190322"/>
                  <a:gd name="connsiteX4" fmla="*/ 194749 w 194749"/>
                  <a:gd name="connsiteY4" fmla="*/ 135506 h 190322"/>
                  <a:gd name="connsiteX5" fmla="*/ 103705 w 194749"/>
                  <a:gd name="connsiteY5" fmla="*/ 190322 h 190322"/>
                  <a:gd name="connsiteX6" fmla="*/ 27256 w 194749"/>
                  <a:gd name="connsiteY6" fmla="*/ 147672 h 190322"/>
                  <a:gd name="connsiteX7" fmla="*/ 2061 w 194749"/>
                  <a:gd name="connsiteY7" fmla="*/ 135506 h 190322"/>
                  <a:gd name="connsiteX8" fmla="*/ 22116 w 194749"/>
                  <a:gd name="connsiteY8" fmla="*/ 69976 h 190322"/>
                  <a:gd name="connsiteX0" fmla="*/ 30660 w 203293"/>
                  <a:gd name="connsiteY0" fmla="*/ 69976 h 190322"/>
                  <a:gd name="connsiteX1" fmla="*/ 27989 w 203293"/>
                  <a:gd name="connsiteY1" fmla="*/ 15992 h 190322"/>
                  <a:gd name="connsiteX2" fmla="*/ 77961 w 203293"/>
                  <a:gd name="connsiteY2" fmla="*/ 4 h 190322"/>
                  <a:gd name="connsiteX3" fmla="*/ 178705 w 203293"/>
                  <a:gd name="connsiteY3" fmla="*/ 36852 h 190322"/>
                  <a:gd name="connsiteX4" fmla="*/ 203293 w 203293"/>
                  <a:gd name="connsiteY4" fmla="*/ 135506 h 190322"/>
                  <a:gd name="connsiteX5" fmla="*/ 112249 w 203293"/>
                  <a:gd name="connsiteY5" fmla="*/ 190322 h 190322"/>
                  <a:gd name="connsiteX6" fmla="*/ 35800 w 203293"/>
                  <a:gd name="connsiteY6" fmla="*/ 147672 h 190322"/>
                  <a:gd name="connsiteX7" fmla="*/ 22 w 203293"/>
                  <a:gd name="connsiteY7" fmla="*/ 108856 h 190322"/>
                  <a:gd name="connsiteX8" fmla="*/ 30660 w 203293"/>
                  <a:gd name="connsiteY8" fmla="*/ 69976 h 1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93" h="190322">
                    <a:moveTo>
                      <a:pt x="30660" y="69976"/>
                    </a:moveTo>
                    <a:cubicBezTo>
                      <a:pt x="30660" y="32025"/>
                      <a:pt x="-9962" y="15992"/>
                      <a:pt x="27989" y="15992"/>
                    </a:cubicBezTo>
                    <a:cubicBezTo>
                      <a:pt x="46408" y="15992"/>
                      <a:pt x="59542" y="4"/>
                      <a:pt x="77961" y="4"/>
                    </a:cubicBezTo>
                    <a:cubicBezTo>
                      <a:pt x="115912" y="4"/>
                      <a:pt x="178705" y="-1099"/>
                      <a:pt x="178705" y="36852"/>
                    </a:cubicBezTo>
                    <a:lnTo>
                      <a:pt x="203293" y="135506"/>
                    </a:lnTo>
                    <a:cubicBezTo>
                      <a:pt x="203293" y="173457"/>
                      <a:pt x="150200" y="190322"/>
                      <a:pt x="112249" y="190322"/>
                    </a:cubicBezTo>
                    <a:lnTo>
                      <a:pt x="35800" y="147672"/>
                    </a:lnTo>
                    <a:cubicBezTo>
                      <a:pt x="-2151" y="147672"/>
                      <a:pt x="22" y="146807"/>
                      <a:pt x="22" y="108856"/>
                    </a:cubicBezTo>
                    <a:lnTo>
                      <a:pt x="30660" y="69976"/>
                    </a:lnTo>
                    <a:close/>
                  </a:path>
                </a:pathLst>
              </a:cu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204" name="Oval 203">
                <a:extLst>
                  <a:ext uri="{FF2B5EF4-FFF2-40B4-BE49-F238E27FC236}">
                    <a16:creationId xmlns:a16="http://schemas.microsoft.com/office/drawing/2014/main" id="{5DFD5E43-4ECD-4667-8771-D7DB119E1A57}"/>
                  </a:ext>
                </a:extLst>
              </p:cNvPr>
              <p:cNvSpPr/>
              <p:nvPr/>
            </p:nvSpPr>
            <p:spPr>
              <a:xfrm rot="4669285">
                <a:off x="5459041" y="3021224"/>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59" name="!!Group 1094">
              <a:extLst>
                <a:ext uri="{FF2B5EF4-FFF2-40B4-BE49-F238E27FC236}">
                  <a16:creationId xmlns:a16="http://schemas.microsoft.com/office/drawing/2014/main" id="{50F9CD43-F394-6CCA-FF43-40376B4D1F23}"/>
                </a:ext>
              </a:extLst>
            </p:cNvPr>
            <p:cNvGrpSpPr/>
            <p:nvPr/>
          </p:nvGrpSpPr>
          <p:grpSpPr>
            <a:xfrm rot="16200000">
              <a:off x="6199729" y="3950088"/>
              <a:ext cx="273248" cy="218370"/>
              <a:chOff x="2868308" y="2241594"/>
              <a:chExt cx="150801" cy="120514"/>
            </a:xfrm>
          </p:grpSpPr>
          <p:grpSp>
            <p:nvGrpSpPr>
              <p:cNvPr id="183" name="Group 182">
                <a:extLst>
                  <a:ext uri="{FF2B5EF4-FFF2-40B4-BE49-F238E27FC236}">
                    <a16:creationId xmlns:a16="http://schemas.microsoft.com/office/drawing/2014/main" id="{0ABDF29F-2DBE-A77A-28DD-0CFCD8A69B83}"/>
                  </a:ext>
                </a:extLst>
              </p:cNvPr>
              <p:cNvGrpSpPr/>
              <p:nvPr/>
            </p:nvGrpSpPr>
            <p:grpSpPr>
              <a:xfrm rot="19712856">
                <a:off x="2947504" y="2316389"/>
                <a:ext cx="71605" cy="45719"/>
                <a:chOff x="3364807" y="1820427"/>
                <a:chExt cx="722492" cy="461298"/>
              </a:xfrm>
            </p:grpSpPr>
            <p:sp>
              <p:nvSpPr>
                <p:cNvPr id="190" name="Oval 189">
                  <a:extLst>
                    <a:ext uri="{FF2B5EF4-FFF2-40B4-BE49-F238E27FC236}">
                      <a16:creationId xmlns:a16="http://schemas.microsoft.com/office/drawing/2014/main" id="{B38DC50B-0439-AB01-B86C-BABD5574AC84}"/>
                    </a:ext>
                  </a:extLst>
                </p:cNvPr>
                <p:cNvSpPr/>
                <p:nvPr/>
              </p:nvSpPr>
              <p:spPr>
                <a:xfrm>
                  <a:off x="3682613" y="1820427"/>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91" name="Oval 190">
                  <a:extLst>
                    <a:ext uri="{FF2B5EF4-FFF2-40B4-BE49-F238E27FC236}">
                      <a16:creationId xmlns:a16="http://schemas.microsoft.com/office/drawing/2014/main" id="{779AC255-02F7-80F2-3C6A-0FECA09F342C}"/>
                    </a:ext>
                  </a:extLst>
                </p:cNvPr>
                <p:cNvSpPr/>
                <p:nvPr/>
              </p:nvSpPr>
              <p:spPr>
                <a:xfrm>
                  <a:off x="3364807" y="1849512"/>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grpSp>
            <p:nvGrpSpPr>
              <p:cNvPr id="184" name="Group 183">
                <a:extLst>
                  <a:ext uri="{FF2B5EF4-FFF2-40B4-BE49-F238E27FC236}">
                    <a16:creationId xmlns:a16="http://schemas.microsoft.com/office/drawing/2014/main" id="{1B09BEE3-CE88-EB09-0CF5-1B2030513DAD}"/>
                  </a:ext>
                </a:extLst>
              </p:cNvPr>
              <p:cNvGrpSpPr/>
              <p:nvPr/>
            </p:nvGrpSpPr>
            <p:grpSpPr>
              <a:xfrm rot="1293024">
                <a:off x="2868308" y="2273207"/>
                <a:ext cx="71605" cy="45719"/>
                <a:chOff x="3364807" y="1820427"/>
                <a:chExt cx="722492" cy="461298"/>
              </a:xfrm>
            </p:grpSpPr>
            <p:sp>
              <p:nvSpPr>
                <p:cNvPr id="188" name="Oval 187">
                  <a:extLst>
                    <a:ext uri="{FF2B5EF4-FFF2-40B4-BE49-F238E27FC236}">
                      <a16:creationId xmlns:a16="http://schemas.microsoft.com/office/drawing/2014/main" id="{8A3F6E3D-75C5-A11D-2172-578733E3673A}"/>
                    </a:ext>
                  </a:extLst>
                </p:cNvPr>
                <p:cNvSpPr/>
                <p:nvPr/>
              </p:nvSpPr>
              <p:spPr>
                <a:xfrm>
                  <a:off x="3682613" y="1820427"/>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89" name="Oval 188">
                  <a:extLst>
                    <a:ext uri="{FF2B5EF4-FFF2-40B4-BE49-F238E27FC236}">
                      <a16:creationId xmlns:a16="http://schemas.microsoft.com/office/drawing/2014/main" id="{950A6FAF-FA6D-02A9-E0D6-FFBE06E12BB4}"/>
                    </a:ext>
                  </a:extLst>
                </p:cNvPr>
                <p:cNvSpPr/>
                <p:nvPr/>
              </p:nvSpPr>
              <p:spPr>
                <a:xfrm>
                  <a:off x="3364807" y="1849512"/>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grpSp>
            <p:nvGrpSpPr>
              <p:cNvPr id="185" name="Group 184">
                <a:extLst>
                  <a:ext uri="{FF2B5EF4-FFF2-40B4-BE49-F238E27FC236}">
                    <a16:creationId xmlns:a16="http://schemas.microsoft.com/office/drawing/2014/main" id="{2838218B-03C8-DADC-5463-C4C0719FE3F3}"/>
                  </a:ext>
                </a:extLst>
              </p:cNvPr>
              <p:cNvGrpSpPr/>
              <p:nvPr/>
            </p:nvGrpSpPr>
            <p:grpSpPr>
              <a:xfrm rot="2044539">
                <a:off x="2933978" y="2241594"/>
                <a:ext cx="71605" cy="45719"/>
                <a:chOff x="3364807" y="1820427"/>
                <a:chExt cx="722492" cy="461298"/>
              </a:xfrm>
            </p:grpSpPr>
            <p:sp>
              <p:nvSpPr>
                <p:cNvPr id="186" name="Oval 185">
                  <a:extLst>
                    <a:ext uri="{FF2B5EF4-FFF2-40B4-BE49-F238E27FC236}">
                      <a16:creationId xmlns:a16="http://schemas.microsoft.com/office/drawing/2014/main" id="{EA3E9910-ABD6-8658-1092-E64FFC2DA4E8}"/>
                    </a:ext>
                  </a:extLst>
                </p:cNvPr>
                <p:cNvSpPr/>
                <p:nvPr/>
              </p:nvSpPr>
              <p:spPr>
                <a:xfrm>
                  <a:off x="3682613" y="1820427"/>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87" name="Oval 186">
                  <a:extLst>
                    <a:ext uri="{FF2B5EF4-FFF2-40B4-BE49-F238E27FC236}">
                      <a16:creationId xmlns:a16="http://schemas.microsoft.com/office/drawing/2014/main" id="{94249640-164B-8889-7EBF-CC1FBBBBC715}"/>
                    </a:ext>
                  </a:extLst>
                </p:cNvPr>
                <p:cNvSpPr/>
                <p:nvPr/>
              </p:nvSpPr>
              <p:spPr>
                <a:xfrm>
                  <a:off x="3364807" y="1849512"/>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grpSp>
        <p:grpSp>
          <p:nvGrpSpPr>
            <p:cNvPr id="61" name="Smoke">
              <a:extLst>
                <a:ext uri="{FF2B5EF4-FFF2-40B4-BE49-F238E27FC236}">
                  <a16:creationId xmlns:a16="http://schemas.microsoft.com/office/drawing/2014/main" id="{C295F8C3-1A83-9D66-9183-CEE0F3769B51}"/>
                </a:ext>
              </a:extLst>
            </p:cNvPr>
            <p:cNvGrpSpPr/>
            <p:nvPr/>
          </p:nvGrpSpPr>
          <p:grpSpPr>
            <a:xfrm rot="16200000">
              <a:off x="6068866" y="4307945"/>
              <a:ext cx="227788" cy="333648"/>
              <a:chOff x="7766832" y="1334453"/>
              <a:chExt cx="370693" cy="536147"/>
            </a:xfrm>
          </p:grpSpPr>
          <p:sp>
            <p:nvSpPr>
              <p:cNvPr id="177" name="Freeform: Shape 4588">
                <a:extLst>
                  <a:ext uri="{FF2B5EF4-FFF2-40B4-BE49-F238E27FC236}">
                    <a16:creationId xmlns:a16="http://schemas.microsoft.com/office/drawing/2014/main" id="{C3088455-EBDA-5008-C5FE-D91D98033E87}"/>
                  </a:ext>
                </a:extLst>
              </p:cNvPr>
              <p:cNvSpPr/>
              <p:nvPr/>
            </p:nvSpPr>
            <p:spPr>
              <a:xfrm>
                <a:off x="8005994" y="1462198"/>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GB" sz="1000" kern="0"/>
              </a:p>
            </p:txBody>
          </p:sp>
          <p:sp>
            <p:nvSpPr>
              <p:cNvPr id="178" name="Freeform: Shape 4589">
                <a:extLst>
                  <a:ext uri="{FF2B5EF4-FFF2-40B4-BE49-F238E27FC236}">
                    <a16:creationId xmlns:a16="http://schemas.microsoft.com/office/drawing/2014/main" id="{2B812AF2-5F5E-EAC2-F7CA-D75C17B4BC80}"/>
                  </a:ext>
                </a:extLst>
              </p:cNvPr>
              <p:cNvSpPr/>
              <p:nvPr/>
            </p:nvSpPr>
            <p:spPr>
              <a:xfrm>
                <a:off x="7933878" y="1396240"/>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GB" sz="1000" kern="0"/>
              </a:p>
            </p:txBody>
          </p:sp>
          <p:sp>
            <p:nvSpPr>
              <p:cNvPr id="179" name="Freeform: Shape 4590">
                <a:extLst>
                  <a:ext uri="{FF2B5EF4-FFF2-40B4-BE49-F238E27FC236}">
                    <a16:creationId xmlns:a16="http://schemas.microsoft.com/office/drawing/2014/main" id="{C0E37AA5-5C43-CE81-149B-74F244B39C7D}"/>
                  </a:ext>
                </a:extLst>
              </p:cNvPr>
              <p:cNvSpPr/>
              <p:nvPr/>
            </p:nvSpPr>
            <p:spPr>
              <a:xfrm>
                <a:off x="7766832" y="1425657"/>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GB" sz="1000" kern="0"/>
              </a:p>
            </p:txBody>
          </p:sp>
          <p:sp>
            <p:nvSpPr>
              <p:cNvPr id="180" name="Freeform: Shape 4591">
                <a:extLst>
                  <a:ext uri="{FF2B5EF4-FFF2-40B4-BE49-F238E27FC236}">
                    <a16:creationId xmlns:a16="http://schemas.microsoft.com/office/drawing/2014/main" id="{9FEB3F46-D9B5-D9DF-43E8-6325DAB1C48C}"/>
                  </a:ext>
                </a:extLst>
              </p:cNvPr>
              <p:cNvSpPr/>
              <p:nvPr/>
            </p:nvSpPr>
            <p:spPr>
              <a:xfrm>
                <a:off x="7830905" y="1672637"/>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GB" sz="1000" kern="0"/>
              </a:p>
            </p:txBody>
          </p:sp>
          <p:sp>
            <p:nvSpPr>
              <p:cNvPr id="181" name="Freeform: Shape 4592">
                <a:extLst>
                  <a:ext uri="{FF2B5EF4-FFF2-40B4-BE49-F238E27FC236}">
                    <a16:creationId xmlns:a16="http://schemas.microsoft.com/office/drawing/2014/main" id="{923037E6-5FB3-A4A0-7680-1E053D4E3DB6}"/>
                  </a:ext>
                </a:extLst>
              </p:cNvPr>
              <p:cNvSpPr/>
              <p:nvPr/>
            </p:nvSpPr>
            <p:spPr>
              <a:xfrm>
                <a:off x="7887705" y="1528585"/>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GB" sz="1000" kern="0"/>
              </a:p>
            </p:txBody>
          </p:sp>
          <p:sp>
            <p:nvSpPr>
              <p:cNvPr id="182" name="Freeform: Shape 4593">
                <a:extLst>
                  <a:ext uri="{FF2B5EF4-FFF2-40B4-BE49-F238E27FC236}">
                    <a16:creationId xmlns:a16="http://schemas.microsoft.com/office/drawing/2014/main" id="{E718DC3D-E145-2289-08B8-FFD3056F687D}"/>
                  </a:ext>
                </a:extLst>
              </p:cNvPr>
              <p:cNvSpPr/>
              <p:nvPr/>
            </p:nvSpPr>
            <p:spPr>
              <a:xfrm>
                <a:off x="8068064" y="1334453"/>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GB" sz="1000" kern="0"/>
              </a:p>
            </p:txBody>
          </p:sp>
        </p:grpSp>
        <p:grpSp>
          <p:nvGrpSpPr>
            <p:cNvPr id="62" name="Group 61">
              <a:extLst>
                <a:ext uri="{FF2B5EF4-FFF2-40B4-BE49-F238E27FC236}">
                  <a16:creationId xmlns:a16="http://schemas.microsoft.com/office/drawing/2014/main" id="{0D72529D-7680-4AF7-967C-36755E6E960E}"/>
                </a:ext>
              </a:extLst>
            </p:cNvPr>
            <p:cNvGrpSpPr/>
            <p:nvPr/>
          </p:nvGrpSpPr>
          <p:grpSpPr>
            <a:xfrm rot="16200000">
              <a:off x="5938524" y="2611237"/>
              <a:ext cx="186947" cy="209612"/>
              <a:chOff x="1350461" y="4967375"/>
              <a:chExt cx="145673" cy="163333"/>
            </a:xfrm>
          </p:grpSpPr>
          <p:sp>
            <p:nvSpPr>
              <p:cNvPr id="170" name="Oval 169">
                <a:extLst>
                  <a:ext uri="{FF2B5EF4-FFF2-40B4-BE49-F238E27FC236}">
                    <a16:creationId xmlns:a16="http://schemas.microsoft.com/office/drawing/2014/main" id="{EF70642A-2B4E-870C-BAC9-FDA0C3E83DA4}"/>
                  </a:ext>
                </a:extLst>
              </p:cNvPr>
              <p:cNvSpPr/>
              <p:nvPr/>
            </p:nvSpPr>
            <p:spPr>
              <a:xfrm>
                <a:off x="1410190" y="5074482"/>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000" kern="0"/>
              </a:p>
            </p:txBody>
          </p:sp>
          <p:sp>
            <p:nvSpPr>
              <p:cNvPr id="171" name="Oval 170">
                <a:extLst>
                  <a:ext uri="{FF2B5EF4-FFF2-40B4-BE49-F238E27FC236}">
                    <a16:creationId xmlns:a16="http://schemas.microsoft.com/office/drawing/2014/main" id="{8FC9E94B-2E00-049B-B93E-8859FB5BC90D}"/>
                  </a:ext>
                </a:extLst>
              </p:cNvPr>
              <p:cNvSpPr/>
              <p:nvPr/>
            </p:nvSpPr>
            <p:spPr>
              <a:xfrm>
                <a:off x="1421174" y="5028563"/>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000" kern="0"/>
              </a:p>
            </p:txBody>
          </p:sp>
          <p:sp>
            <p:nvSpPr>
              <p:cNvPr id="172" name="Oval 171">
                <a:extLst>
                  <a:ext uri="{FF2B5EF4-FFF2-40B4-BE49-F238E27FC236}">
                    <a16:creationId xmlns:a16="http://schemas.microsoft.com/office/drawing/2014/main" id="{DB637536-52A3-A741-2C5D-0D0A4BBC0E09}"/>
                  </a:ext>
                </a:extLst>
              </p:cNvPr>
              <p:cNvSpPr/>
              <p:nvPr/>
            </p:nvSpPr>
            <p:spPr>
              <a:xfrm>
                <a:off x="1351059" y="5020512"/>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000" kern="0"/>
              </a:p>
            </p:txBody>
          </p:sp>
          <p:sp>
            <p:nvSpPr>
              <p:cNvPr id="173" name="Oval 172">
                <a:extLst>
                  <a:ext uri="{FF2B5EF4-FFF2-40B4-BE49-F238E27FC236}">
                    <a16:creationId xmlns:a16="http://schemas.microsoft.com/office/drawing/2014/main" id="{ABCA7747-A6B7-E7E1-8EA7-7443343C1582}"/>
                  </a:ext>
                </a:extLst>
              </p:cNvPr>
              <p:cNvSpPr/>
              <p:nvPr/>
            </p:nvSpPr>
            <p:spPr>
              <a:xfrm>
                <a:off x="1407420" y="4967375"/>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000" kern="0"/>
              </a:p>
            </p:txBody>
          </p:sp>
          <p:sp>
            <p:nvSpPr>
              <p:cNvPr id="174" name="Oval 173">
                <a:extLst>
                  <a:ext uri="{FF2B5EF4-FFF2-40B4-BE49-F238E27FC236}">
                    <a16:creationId xmlns:a16="http://schemas.microsoft.com/office/drawing/2014/main" id="{CBB08713-2D40-FC64-DF02-295FBD8A14A2}"/>
                  </a:ext>
                </a:extLst>
              </p:cNvPr>
              <p:cNvSpPr/>
              <p:nvPr/>
            </p:nvSpPr>
            <p:spPr>
              <a:xfrm>
                <a:off x="1350461" y="5108229"/>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000" kern="0"/>
              </a:p>
            </p:txBody>
          </p:sp>
          <p:sp>
            <p:nvSpPr>
              <p:cNvPr id="175" name="Oval 174">
                <a:extLst>
                  <a:ext uri="{FF2B5EF4-FFF2-40B4-BE49-F238E27FC236}">
                    <a16:creationId xmlns:a16="http://schemas.microsoft.com/office/drawing/2014/main" id="{6F8BB658-C8A1-A9FE-88E6-4DC00F0AAD1C}"/>
                  </a:ext>
                </a:extLst>
              </p:cNvPr>
              <p:cNvSpPr/>
              <p:nvPr/>
            </p:nvSpPr>
            <p:spPr>
              <a:xfrm>
                <a:off x="1465297" y="5113568"/>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000" kern="0"/>
              </a:p>
            </p:txBody>
          </p:sp>
          <p:sp>
            <p:nvSpPr>
              <p:cNvPr id="176" name="Oval 175">
                <a:extLst>
                  <a:ext uri="{FF2B5EF4-FFF2-40B4-BE49-F238E27FC236}">
                    <a16:creationId xmlns:a16="http://schemas.microsoft.com/office/drawing/2014/main" id="{1C0810D3-BC16-AB47-856B-D5953E4130EF}"/>
                  </a:ext>
                </a:extLst>
              </p:cNvPr>
              <p:cNvSpPr/>
              <p:nvPr/>
            </p:nvSpPr>
            <p:spPr>
              <a:xfrm>
                <a:off x="1475501" y="5001754"/>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000" kern="0"/>
              </a:p>
            </p:txBody>
          </p:sp>
        </p:grpSp>
        <p:grpSp>
          <p:nvGrpSpPr>
            <p:cNvPr id="68" name="Group 67">
              <a:extLst>
                <a:ext uri="{FF2B5EF4-FFF2-40B4-BE49-F238E27FC236}">
                  <a16:creationId xmlns:a16="http://schemas.microsoft.com/office/drawing/2014/main" id="{BD1C4C5D-D79E-1D4C-0E25-11BE919600EB}"/>
                </a:ext>
              </a:extLst>
            </p:cNvPr>
            <p:cNvGrpSpPr/>
            <p:nvPr/>
          </p:nvGrpSpPr>
          <p:grpSpPr>
            <a:xfrm>
              <a:off x="6345938" y="2807727"/>
              <a:ext cx="206048" cy="213210"/>
              <a:chOff x="2887782" y="4331819"/>
              <a:chExt cx="1324276" cy="1370298"/>
            </a:xfrm>
          </p:grpSpPr>
          <p:sp>
            <p:nvSpPr>
              <p:cNvPr id="103" name="Freeform: Shape 4507">
                <a:extLst>
                  <a:ext uri="{FF2B5EF4-FFF2-40B4-BE49-F238E27FC236}">
                    <a16:creationId xmlns:a16="http://schemas.microsoft.com/office/drawing/2014/main" id="{B409DA2B-5C6E-1318-5B43-AD4F530E2B25}"/>
                  </a:ext>
                </a:extLst>
              </p:cNvPr>
              <p:cNvSpPr/>
              <p:nvPr/>
            </p:nvSpPr>
            <p:spPr>
              <a:xfrm rot="15922158">
                <a:off x="3139228" y="4967776"/>
                <a:ext cx="3249" cy="3249"/>
              </a:xfrm>
              <a:custGeom>
                <a:avLst/>
                <a:gdLst>
                  <a:gd name="connsiteX0" fmla="*/ -838 w 3249"/>
                  <a:gd name="connsiteY0" fmla="*/ -1124 h 3249"/>
                  <a:gd name="connsiteX1" fmla="*/ -838 w 3249"/>
                  <a:gd name="connsiteY1" fmla="*/ -1124 h 3249"/>
                </a:gdLst>
                <a:ahLst/>
                <a:cxnLst>
                  <a:cxn ang="0">
                    <a:pos x="connsiteX0" y="connsiteY0"/>
                  </a:cxn>
                  <a:cxn ang="0">
                    <a:pos x="connsiteX1" y="connsiteY1"/>
                  </a:cxn>
                </a:cxnLst>
                <a:rect l="l" t="t" r="r" b="b"/>
                <a:pathLst>
                  <a:path w="3249" h="3249">
                    <a:moveTo>
                      <a:pt x="-838" y="-1124"/>
                    </a:moveTo>
                    <a:lnTo>
                      <a:pt x="-838" y="-1124"/>
                    </a:lnTo>
                    <a:close/>
                  </a:path>
                </a:pathLst>
              </a:custGeom>
              <a:solidFill>
                <a:srgbClr val="FFBBAE"/>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04" name="Freeform: Shape 4508">
                <a:extLst>
                  <a:ext uri="{FF2B5EF4-FFF2-40B4-BE49-F238E27FC236}">
                    <a16:creationId xmlns:a16="http://schemas.microsoft.com/office/drawing/2014/main" id="{8BF542AB-45ED-8B64-C707-8ABD42C5C683}"/>
                  </a:ext>
                </a:extLst>
              </p:cNvPr>
              <p:cNvSpPr/>
              <p:nvPr/>
            </p:nvSpPr>
            <p:spPr>
              <a:xfrm>
                <a:off x="3651131" y="4331819"/>
                <a:ext cx="288032" cy="1017555"/>
              </a:xfrm>
              <a:custGeom>
                <a:avLst/>
                <a:gdLst>
                  <a:gd name="connsiteX0" fmla="*/ 286039 w 288032"/>
                  <a:gd name="connsiteY0" fmla="*/ 1017432 h 1017555"/>
                  <a:gd name="connsiteX1" fmla="*/ 110779 w 288032"/>
                  <a:gd name="connsiteY1" fmla="*/ 303057 h 1017555"/>
                  <a:gd name="connsiteX2" fmla="*/ -187 w 288032"/>
                  <a:gd name="connsiteY2" fmla="*/ -124 h 1017555"/>
                </a:gdLst>
                <a:ahLst/>
                <a:cxnLst>
                  <a:cxn ang="0">
                    <a:pos x="connsiteX0" y="connsiteY0"/>
                  </a:cxn>
                  <a:cxn ang="0">
                    <a:pos x="connsiteX1" y="connsiteY1"/>
                  </a:cxn>
                  <a:cxn ang="0">
                    <a:pos x="connsiteX2" y="connsiteY2"/>
                  </a:cxn>
                </a:cxnLst>
                <a:rect l="l" t="t" r="r" b="b"/>
                <a:pathLst>
                  <a:path w="288032" h="1017555">
                    <a:moveTo>
                      <a:pt x="286039" y="1017432"/>
                    </a:moveTo>
                    <a:cubicBezTo>
                      <a:pt x="286039" y="1017432"/>
                      <a:pt x="318233" y="687581"/>
                      <a:pt x="110779" y="303057"/>
                    </a:cubicBezTo>
                    <a:cubicBezTo>
                      <a:pt x="35246" y="163230"/>
                      <a:pt x="9242" y="164183"/>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05" name="Freeform: Shape 4509">
                <a:extLst>
                  <a:ext uri="{FF2B5EF4-FFF2-40B4-BE49-F238E27FC236}">
                    <a16:creationId xmlns:a16="http://schemas.microsoft.com/office/drawing/2014/main" id="{8FF1DC75-132C-049E-41DC-225402A95787}"/>
                  </a:ext>
                </a:extLst>
              </p:cNvPr>
              <p:cNvSpPr/>
              <p:nvPr/>
            </p:nvSpPr>
            <p:spPr>
              <a:xfrm>
                <a:off x="3310422" y="4529939"/>
                <a:ext cx="540162" cy="301656"/>
              </a:xfrm>
              <a:custGeom>
                <a:avLst/>
                <a:gdLst>
                  <a:gd name="connsiteX0" fmla="*/ -187 w 540162"/>
                  <a:gd name="connsiteY0" fmla="*/ -124 h 301656"/>
                  <a:gd name="connsiteX1" fmla="*/ 539976 w 540162"/>
                  <a:gd name="connsiteY1" fmla="*/ 301533 h 301656"/>
                </a:gdLst>
                <a:ahLst/>
                <a:cxnLst>
                  <a:cxn ang="0">
                    <a:pos x="connsiteX0" y="connsiteY0"/>
                  </a:cxn>
                  <a:cxn ang="0">
                    <a:pos x="connsiteX1" y="connsiteY1"/>
                  </a:cxn>
                </a:cxnLst>
                <a:rect l="l" t="t" r="r" b="b"/>
                <a:pathLst>
                  <a:path w="540162" h="301656">
                    <a:moveTo>
                      <a:pt x="-187" y="-124"/>
                    </a:moveTo>
                    <a:cubicBezTo>
                      <a:pt x="152213" y="108747"/>
                      <a:pt x="539976" y="301533"/>
                      <a:pt x="539976" y="30153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06" name="Freeform: Shape 4510">
                <a:extLst>
                  <a:ext uri="{FF2B5EF4-FFF2-40B4-BE49-F238E27FC236}">
                    <a16:creationId xmlns:a16="http://schemas.microsoft.com/office/drawing/2014/main" id="{BC9E0FDF-3A2D-0D53-5F14-2464FD7E443A}"/>
                  </a:ext>
                </a:extLst>
              </p:cNvPr>
              <p:cNvSpPr/>
              <p:nvPr/>
            </p:nvSpPr>
            <p:spPr>
              <a:xfrm>
                <a:off x="3285049" y="4503861"/>
                <a:ext cx="53917" cy="53957"/>
              </a:xfrm>
              <a:custGeom>
                <a:avLst/>
                <a:gdLst>
                  <a:gd name="connsiteX0" fmla="*/ 10518 w 53917"/>
                  <a:gd name="connsiteY0" fmla="*/ 48338 h 53957"/>
                  <a:gd name="connsiteX1" fmla="*/ 5269 w 53917"/>
                  <a:gd name="connsiteY1" fmla="*/ 10581 h 53957"/>
                  <a:gd name="connsiteX2" fmla="*/ 43026 w 53917"/>
                  <a:gd name="connsiteY2" fmla="*/ 5333 h 53957"/>
                  <a:gd name="connsiteX3" fmla="*/ 48618 w 53917"/>
                  <a:gd name="connsiteY3" fmla="*/ 42623 h 53957"/>
                  <a:gd name="connsiteX4" fmla="*/ 11137 w 53917"/>
                  <a:gd name="connsiteY4" fmla="*/ 48796 h 53957"/>
                  <a:gd name="connsiteX5" fmla="*/ 10518 w 53917"/>
                  <a:gd name="connsiteY5" fmla="*/ 48338 h 5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7" h="53957">
                    <a:moveTo>
                      <a:pt x="10518" y="48338"/>
                    </a:moveTo>
                    <a:cubicBezTo>
                      <a:pt x="-1360" y="39366"/>
                      <a:pt x="-3713" y="22459"/>
                      <a:pt x="5269" y="10581"/>
                    </a:cubicBezTo>
                    <a:cubicBezTo>
                      <a:pt x="14242" y="-1296"/>
                      <a:pt x="31149" y="-3649"/>
                      <a:pt x="43026" y="5333"/>
                    </a:cubicBezTo>
                    <a:cubicBezTo>
                      <a:pt x="54723" y="14172"/>
                      <a:pt x="57209" y="30736"/>
                      <a:pt x="48618" y="42623"/>
                    </a:cubicBezTo>
                    <a:cubicBezTo>
                      <a:pt x="39969" y="54682"/>
                      <a:pt x="23186" y="57444"/>
                      <a:pt x="11137" y="48796"/>
                    </a:cubicBezTo>
                    <a:cubicBezTo>
                      <a:pt x="10927" y="48643"/>
                      <a:pt x="10718" y="48491"/>
                      <a:pt x="10518" y="48338"/>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07" name="Freeform: Shape 4511">
                <a:extLst>
                  <a:ext uri="{FF2B5EF4-FFF2-40B4-BE49-F238E27FC236}">
                    <a16:creationId xmlns:a16="http://schemas.microsoft.com/office/drawing/2014/main" id="{5895E622-CD25-C5AB-AB15-10ED69FE7AF9}"/>
                  </a:ext>
                </a:extLst>
              </p:cNvPr>
              <p:cNvSpPr/>
              <p:nvPr/>
            </p:nvSpPr>
            <p:spPr>
              <a:xfrm>
                <a:off x="3557310" y="4419258"/>
                <a:ext cx="185166" cy="180975"/>
              </a:xfrm>
              <a:custGeom>
                <a:avLst/>
                <a:gdLst>
                  <a:gd name="connsiteX0" fmla="*/ -187 w 185166"/>
                  <a:gd name="connsiteY0" fmla="*/ -124 h 180975"/>
                  <a:gd name="connsiteX1" fmla="*/ 184979 w 185166"/>
                  <a:gd name="connsiteY1" fmla="*/ 180851 h 180975"/>
                </a:gdLst>
                <a:ahLst/>
                <a:cxnLst>
                  <a:cxn ang="0">
                    <a:pos x="connsiteX0" y="connsiteY0"/>
                  </a:cxn>
                  <a:cxn ang="0">
                    <a:pos x="connsiteX1" y="connsiteY1"/>
                  </a:cxn>
                </a:cxnLst>
                <a:rect l="l" t="t" r="r" b="b"/>
                <a:pathLst>
                  <a:path w="185166" h="180975">
                    <a:moveTo>
                      <a:pt x="-187" y="-124"/>
                    </a:moveTo>
                    <a:cubicBezTo>
                      <a:pt x="64583" y="56998"/>
                      <a:pt x="126390" y="117405"/>
                      <a:pt x="184979" y="18085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08" name="Freeform: Shape 4512">
                <a:extLst>
                  <a:ext uri="{FF2B5EF4-FFF2-40B4-BE49-F238E27FC236}">
                    <a16:creationId xmlns:a16="http://schemas.microsoft.com/office/drawing/2014/main" id="{E86AD822-F6B6-F0D4-95AE-93379C8E4250}"/>
                  </a:ext>
                </a:extLst>
              </p:cNvPr>
              <p:cNvSpPr/>
              <p:nvPr/>
            </p:nvSpPr>
            <p:spPr>
              <a:xfrm>
                <a:off x="3531069" y="4393619"/>
                <a:ext cx="53914" cy="53950"/>
              </a:xfrm>
              <a:custGeom>
                <a:avLst/>
                <a:gdLst>
                  <a:gd name="connsiteX0" fmla="*/ 8718 w 53914"/>
                  <a:gd name="connsiteY0" fmla="*/ 46851 h 53950"/>
                  <a:gd name="connsiteX1" fmla="*/ 6746 w 53914"/>
                  <a:gd name="connsiteY1" fmla="*/ 8780 h 53950"/>
                  <a:gd name="connsiteX2" fmla="*/ 44818 w 53914"/>
                  <a:gd name="connsiteY2" fmla="*/ 6818 h 53950"/>
                  <a:gd name="connsiteX3" fmla="*/ 46818 w 53914"/>
                  <a:gd name="connsiteY3" fmla="*/ 44851 h 53950"/>
                  <a:gd name="connsiteX4" fmla="*/ 8889 w 53914"/>
                  <a:gd name="connsiteY4" fmla="*/ 47013 h 53950"/>
                  <a:gd name="connsiteX5" fmla="*/ 8718 w 53914"/>
                  <a:gd name="connsiteY5" fmla="*/ 46851 h 5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4" h="53950">
                    <a:moveTo>
                      <a:pt x="8718" y="46851"/>
                    </a:moveTo>
                    <a:cubicBezTo>
                      <a:pt x="-2341" y="36879"/>
                      <a:pt x="-3217" y="19839"/>
                      <a:pt x="6746" y="8780"/>
                    </a:cubicBezTo>
                    <a:cubicBezTo>
                      <a:pt x="16719" y="-2278"/>
                      <a:pt x="33769" y="-3155"/>
                      <a:pt x="44818" y="6818"/>
                    </a:cubicBezTo>
                    <a:cubicBezTo>
                      <a:pt x="55867" y="16772"/>
                      <a:pt x="56762" y="33793"/>
                      <a:pt x="46818" y="44851"/>
                    </a:cubicBezTo>
                    <a:cubicBezTo>
                      <a:pt x="36940" y="55919"/>
                      <a:pt x="19957" y="56881"/>
                      <a:pt x="8889" y="47013"/>
                    </a:cubicBezTo>
                    <a:cubicBezTo>
                      <a:pt x="8832" y="46956"/>
                      <a:pt x="8775" y="46909"/>
                      <a:pt x="8718" y="46851"/>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18" name="Freeform: Shape 4513">
                <a:extLst>
                  <a:ext uri="{FF2B5EF4-FFF2-40B4-BE49-F238E27FC236}">
                    <a16:creationId xmlns:a16="http://schemas.microsoft.com/office/drawing/2014/main" id="{4BE85D83-86A7-0D91-2E74-818A9AB51509}"/>
                  </a:ext>
                </a:extLst>
              </p:cNvPr>
              <p:cNvSpPr/>
              <p:nvPr/>
            </p:nvSpPr>
            <p:spPr>
              <a:xfrm>
                <a:off x="3162404" y="4552989"/>
                <a:ext cx="402716" cy="130587"/>
              </a:xfrm>
              <a:custGeom>
                <a:avLst/>
                <a:gdLst>
                  <a:gd name="connsiteX0" fmla="*/ -187 w 402716"/>
                  <a:gd name="connsiteY0" fmla="*/ -124 h 130587"/>
                  <a:gd name="connsiteX1" fmla="*/ 186503 w 402716"/>
                  <a:gd name="connsiteY1" fmla="*/ 125225 h 130587"/>
                  <a:gd name="connsiteX2" fmla="*/ 402530 w 402716"/>
                  <a:gd name="connsiteY2" fmla="*/ 129416 h 130587"/>
                </a:gdLst>
                <a:ahLst/>
                <a:cxnLst>
                  <a:cxn ang="0">
                    <a:pos x="connsiteX0" y="connsiteY0"/>
                  </a:cxn>
                  <a:cxn ang="0">
                    <a:pos x="connsiteX1" y="connsiteY1"/>
                  </a:cxn>
                  <a:cxn ang="0">
                    <a:pos x="connsiteX2" y="connsiteY2"/>
                  </a:cxn>
                </a:cxnLst>
                <a:rect l="l" t="t" r="r" b="b"/>
                <a:pathLst>
                  <a:path w="402716" h="130587">
                    <a:moveTo>
                      <a:pt x="-187" y="-124"/>
                    </a:moveTo>
                    <a:cubicBezTo>
                      <a:pt x="35912" y="37405"/>
                      <a:pt x="121256" y="118844"/>
                      <a:pt x="186503" y="125225"/>
                    </a:cubicBezTo>
                    <a:cubicBezTo>
                      <a:pt x="271561" y="133607"/>
                      <a:pt x="402530" y="129416"/>
                      <a:pt x="402530" y="129416"/>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19" name="Freeform: Shape 4514">
                <a:extLst>
                  <a:ext uri="{FF2B5EF4-FFF2-40B4-BE49-F238E27FC236}">
                    <a16:creationId xmlns:a16="http://schemas.microsoft.com/office/drawing/2014/main" id="{0729C91E-0CD9-B378-0F58-E2C1B8307710}"/>
                  </a:ext>
                </a:extLst>
              </p:cNvPr>
              <p:cNvSpPr/>
              <p:nvPr/>
            </p:nvSpPr>
            <p:spPr>
              <a:xfrm>
                <a:off x="3136399" y="4526985"/>
                <a:ext cx="53913" cy="53874"/>
              </a:xfrm>
              <a:custGeom>
                <a:avLst/>
                <a:gdLst>
                  <a:gd name="connsiteX0" fmla="*/ 7053 w 53913"/>
                  <a:gd name="connsiteY0" fmla="*/ 45217 h 53874"/>
                  <a:gd name="connsiteX1" fmla="*/ 8386 w 53913"/>
                  <a:gd name="connsiteY1" fmla="*/ 7117 h 53874"/>
                  <a:gd name="connsiteX2" fmla="*/ 46486 w 53913"/>
                  <a:gd name="connsiteY2" fmla="*/ 8450 h 53874"/>
                  <a:gd name="connsiteX3" fmla="*/ 45153 w 53913"/>
                  <a:gd name="connsiteY3" fmla="*/ 46550 h 53874"/>
                  <a:gd name="connsiteX4" fmla="*/ 7053 w 53913"/>
                  <a:gd name="connsiteY4" fmla="*/ 45217 h 53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3" h="53874">
                    <a:moveTo>
                      <a:pt x="7053" y="45217"/>
                    </a:moveTo>
                    <a:cubicBezTo>
                      <a:pt x="-3101" y="34329"/>
                      <a:pt x="-2501" y="17270"/>
                      <a:pt x="8386" y="7117"/>
                    </a:cubicBezTo>
                    <a:cubicBezTo>
                      <a:pt x="19273" y="-3037"/>
                      <a:pt x="36333" y="-2437"/>
                      <a:pt x="46486" y="8450"/>
                    </a:cubicBezTo>
                    <a:cubicBezTo>
                      <a:pt x="56640" y="19347"/>
                      <a:pt x="56040" y="36396"/>
                      <a:pt x="45153" y="46550"/>
                    </a:cubicBezTo>
                    <a:cubicBezTo>
                      <a:pt x="34247" y="56647"/>
                      <a:pt x="17226" y="56056"/>
                      <a:pt x="7053" y="45217"/>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20" name="Freeform: Shape 4515">
                <a:extLst>
                  <a:ext uri="{FF2B5EF4-FFF2-40B4-BE49-F238E27FC236}">
                    <a16:creationId xmlns:a16="http://schemas.microsoft.com/office/drawing/2014/main" id="{F0E456DA-D108-1CD9-429F-E20F53D6E00B}"/>
                  </a:ext>
                </a:extLst>
              </p:cNvPr>
              <p:cNvSpPr/>
              <p:nvPr/>
            </p:nvSpPr>
            <p:spPr>
              <a:xfrm>
                <a:off x="3937929" y="4760825"/>
                <a:ext cx="272011" cy="489204"/>
              </a:xfrm>
              <a:custGeom>
                <a:avLst/>
                <a:gdLst>
                  <a:gd name="connsiteX0" fmla="*/ 193456 w 272011"/>
                  <a:gd name="connsiteY0" fmla="*/ -124 h 489204"/>
                  <a:gd name="connsiteX1" fmla="*/ 263941 w 272011"/>
                  <a:gd name="connsiteY1" fmla="*/ 300485 h 489204"/>
                  <a:gd name="connsiteX2" fmla="*/ -187 w 272011"/>
                  <a:gd name="connsiteY2" fmla="*/ 489080 h 489204"/>
                </a:gdLst>
                <a:ahLst/>
                <a:cxnLst>
                  <a:cxn ang="0">
                    <a:pos x="connsiteX0" y="connsiteY0"/>
                  </a:cxn>
                  <a:cxn ang="0">
                    <a:pos x="connsiteX1" y="connsiteY1"/>
                  </a:cxn>
                  <a:cxn ang="0">
                    <a:pos x="connsiteX2" y="connsiteY2"/>
                  </a:cxn>
                </a:cxnLst>
                <a:rect l="l" t="t" r="r" b="b"/>
                <a:pathLst>
                  <a:path w="272011" h="489204">
                    <a:moveTo>
                      <a:pt x="193456" y="-124"/>
                    </a:moveTo>
                    <a:cubicBezTo>
                      <a:pt x="222031" y="65027"/>
                      <a:pt x="295945" y="247526"/>
                      <a:pt x="263941" y="300485"/>
                    </a:cubicBezTo>
                    <a:cubicBezTo>
                      <a:pt x="224793" y="365636"/>
                      <a:pt x="-187" y="489080"/>
                      <a:pt x="-187" y="489080"/>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21" name="Freeform: Shape 4516">
                <a:extLst>
                  <a:ext uri="{FF2B5EF4-FFF2-40B4-BE49-F238E27FC236}">
                    <a16:creationId xmlns:a16="http://schemas.microsoft.com/office/drawing/2014/main" id="{3B865D08-ED76-A702-6AB9-8FFA5B69C71A}"/>
                  </a:ext>
                </a:extLst>
              </p:cNvPr>
              <p:cNvSpPr/>
              <p:nvPr/>
            </p:nvSpPr>
            <p:spPr>
              <a:xfrm>
                <a:off x="4105027" y="4735271"/>
                <a:ext cx="53927" cy="53895"/>
              </a:xfrm>
              <a:custGeom>
                <a:avLst/>
                <a:gdLst>
                  <a:gd name="connsiteX0" fmla="*/ 2069 w 53927"/>
                  <a:gd name="connsiteY0" fmla="*/ 37622 h 53895"/>
                  <a:gd name="connsiteX1" fmla="*/ 15995 w 53927"/>
                  <a:gd name="connsiteY1" fmla="*/ 2132 h 53895"/>
                  <a:gd name="connsiteX2" fmla="*/ 51485 w 53927"/>
                  <a:gd name="connsiteY2" fmla="*/ 16057 h 53895"/>
                  <a:gd name="connsiteX3" fmla="*/ 37598 w 53927"/>
                  <a:gd name="connsiteY3" fmla="*/ 51528 h 53895"/>
                  <a:gd name="connsiteX4" fmla="*/ 2069 w 53927"/>
                  <a:gd name="connsiteY4" fmla="*/ 37622 h 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7" h="53895">
                    <a:moveTo>
                      <a:pt x="2069" y="37622"/>
                    </a:moveTo>
                    <a:cubicBezTo>
                      <a:pt x="-3884" y="23973"/>
                      <a:pt x="2346" y="8085"/>
                      <a:pt x="15995" y="2132"/>
                    </a:cubicBezTo>
                    <a:cubicBezTo>
                      <a:pt x="29635" y="-3821"/>
                      <a:pt x="45523" y="2417"/>
                      <a:pt x="51485" y="16057"/>
                    </a:cubicBezTo>
                    <a:cubicBezTo>
                      <a:pt x="57429" y="29688"/>
                      <a:pt x="51218" y="45556"/>
                      <a:pt x="37598" y="51528"/>
                    </a:cubicBezTo>
                    <a:cubicBezTo>
                      <a:pt x="23949" y="57453"/>
                      <a:pt x="8070" y="51243"/>
                      <a:pt x="2069" y="3762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22" name="Freeform: Shape 4517">
                <a:extLst>
                  <a:ext uri="{FF2B5EF4-FFF2-40B4-BE49-F238E27FC236}">
                    <a16:creationId xmlns:a16="http://schemas.microsoft.com/office/drawing/2014/main" id="{3432323B-647D-7170-0362-6BB505740180}"/>
                  </a:ext>
                </a:extLst>
              </p:cNvPr>
              <p:cNvSpPr/>
              <p:nvPr/>
            </p:nvSpPr>
            <p:spPr>
              <a:xfrm>
                <a:off x="3877064" y="4580040"/>
                <a:ext cx="334994" cy="411956"/>
              </a:xfrm>
              <a:custGeom>
                <a:avLst/>
                <a:gdLst>
                  <a:gd name="connsiteX0" fmla="*/ -187 w 334994"/>
                  <a:gd name="connsiteY0" fmla="*/ -124 h 411956"/>
                  <a:gd name="connsiteX1" fmla="*/ 109636 w 334994"/>
                  <a:gd name="connsiteY1" fmla="*/ 187424 h 411956"/>
                  <a:gd name="connsiteX2" fmla="*/ 334807 w 334994"/>
                  <a:gd name="connsiteY2" fmla="*/ 411833 h 411956"/>
                </a:gdLst>
                <a:ahLst/>
                <a:cxnLst>
                  <a:cxn ang="0">
                    <a:pos x="connsiteX0" y="connsiteY0"/>
                  </a:cxn>
                  <a:cxn ang="0">
                    <a:pos x="connsiteX1" y="connsiteY1"/>
                  </a:cxn>
                  <a:cxn ang="0">
                    <a:pos x="connsiteX2" y="connsiteY2"/>
                  </a:cxn>
                </a:cxnLst>
                <a:rect l="l" t="t" r="r" b="b"/>
                <a:pathLst>
                  <a:path w="334994" h="411956">
                    <a:moveTo>
                      <a:pt x="-187" y="-124"/>
                    </a:moveTo>
                    <a:cubicBezTo>
                      <a:pt x="14767" y="39786"/>
                      <a:pt x="50200" y="121511"/>
                      <a:pt x="109636" y="187424"/>
                    </a:cubicBezTo>
                    <a:cubicBezTo>
                      <a:pt x="191456" y="278292"/>
                      <a:pt x="334807" y="411833"/>
                      <a:pt x="334807" y="41183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23" name="Freeform: Shape 4518">
                <a:extLst>
                  <a:ext uri="{FF2B5EF4-FFF2-40B4-BE49-F238E27FC236}">
                    <a16:creationId xmlns:a16="http://schemas.microsoft.com/office/drawing/2014/main" id="{2BA16D5B-EA9C-D4D2-9CBA-7DA3D9DE9A51}"/>
                  </a:ext>
                </a:extLst>
              </p:cNvPr>
              <p:cNvSpPr/>
              <p:nvPr/>
            </p:nvSpPr>
            <p:spPr>
              <a:xfrm>
                <a:off x="3850839" y="4554368"/>
                <a:ext cx="53926" cy="53895"/>
              </a:xfrm>
              <a:custGeom>
                <a:avLst/>
                <a:gdLst>
                  <a:gd name="connsiteX0" fmla="*/ 1368 w 53926"/>
                  <a:gd name="connsiteY0" fmla="*/ 35836 h 53895"/>
                  <a:gd name="connsiteX1" fmla="*/ 17779 w 53926"/>
                  <a:gd name="connsiteY1" fmla="*/ 1432 h 53895"/>
                  <a:gd name="connsiteX2" fmla="*/ 52184 w 53926"/>
                  <a:gd name="connsiteY2" fmla="*/ 17834 h 53895"/>
                  <a:gd name="connsiteX3" fmla="*/ 35848 w 53926"/>
                  <a:gd name="connsiteY3" fmla="*/ 52219 h 53895"/>
                  <a:gd name="connsiteX4" fmla="*/ 1368 w 53926"/>
                  <a:gd name="connsiteY4" fmla="*/ 35836 h 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6" h="53895">
                    <a:moveTo>
                      <a:pt x="1368" y="35836"/>
                    </a:moveTo>
                    <a:cubicBezTo>
                      <a:pt x="-3604" y="21806"/>
                      <a:pt x="3740" y="6394"/>
                      <a:pt x="17779" y="1432"/>
                    </a:cubicBezTo>
                    <a:cubicBezTo>
                      <a:pt x="31810" y="-3540"/>
                      <a:pt x="47212" y="3803"/>
                      <a:pt x="52184" y="17834"/>
                    </a:cubicBezTo>
                    <a:cubicBezTo>
                      <a:pt x="57146" y="31845"/>
                      <a:pt x="49841" y="47218"/>
                      <a:pt x="35848" y="52219"/>
                    </a:cubicBezTo>
                    <a:cubicBezTo>
                      <a:pt x="21809" y="57181"/>
                      <a:pt x="6387" y="49857"/>
                      <a:pt x="1368" y="3583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24" name="Freeform: Shape 4519">
                <a:extLst>
                  <a:ext uri="{FF2B5EF4-FFF2-40B4-BE49-F238E27FC236}">
                    <a16:creationId xmlns:a16="http://schemas.microsoft.com/office/drawing/2014/main" id="{F3DB63AA-3EE3-A4FE-EA61-5C4E2799D6DB}"/>
                  </a:ext>
                </a:extLst>
              </p:cNvPr>
              <p:cNvSpPr/>
              <p:nvPr/>
            </p:nvSpPr>
            <p:spPr>
              <a:xfrm>
                <a:off x="3523115" y="4492124"/>
                <a:ext cx="203168" cy="272415"/>
              </a:xfrm>
              <a:custGeom>
                <a:avLst/>
                <a:gdLst>
                  <a:gd name="connsiteX0" fmla="*/ -187 w 203168"/>
                  <a:gd name="connsiteY0" fmla="*/ -124 h 272415"/>
                  <a:gd name="connsiteX1" fmla="*/ 202981 w 203168"/>
                  <a:gd name="connsiteY1" fmla="*/ 272291 h 272415"/>
                </a:gdLst>
                <a:ahLst/>
                <a:cxnLst>
                  <a:cxn ang="0">
                    <a:pos x="connsiteX0" y="connsiteY0"/>
                  </a:cxn>
                  <a:cxn ang="0">
                    <a:pos x="connsiteX1" y="connsiteY1"/>
                  </a:cxn>
                </a:cxnLst>
                <a:rect l="l" t="t" r="r" b="b"/>
                <a:pathLst>
                  <a:path w="203168" h="272415">
                    <a:moveTo>
                      <a:pt x="-187" y="-124"/>
                    </a:moveTo>
                    <a:cubicBezTo>
                      <a:pt x="92205" y="88078"/>
                      <a:pt x="202981" y="272291"/>
                      <a:pt x="202981" y="27229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25" name="Freeform: Shape 4520">
                <a:extLst>
                  <a:ext uri="{FF2B5EF4-FFF2-40B4-BE49-F238E27FC236}">
                    <a16:creationId xmlns:a16="http://schemas.microsoft.com/office/drawing/2014/main" id="{DF8EDDC7-7FB7-ACC3-334F-760CAB330AAD}"/>
                  </a:ext>
                </a:extLst>
              </p:cNvPr>
              <p:cNvSpPr/>
              <p:nvPr/>
            </p:nvSpPr>
            <p:spPr>
              <a:xfrm>
                <a:off x="3496917" y="4465926"/>
                <a:ext cx="54101" cy="54141"/>
              </a:xfrm>
              <a:custGeom>
                <a:avLst/>
                <a:gdLst>
                  <a:gd name="connsiteX0" fmla="*/ 8866 w 54101"/>
                  <a:gd name="connsiteY0" fmla="*/ 47125 h 54141"/>
                  <a:gd name="connsiteX1" fmla="*/ 6666 w 54101"/>
                  <a:gd name="connsiteY1" fmla="*/ 8930 h 54141"/>
                  <a:gd name="connsiteX2" fmla="*/ 44861 w 54101"/>
                  <a:gd name="connsiteY2" fmla="*/ 6729 h 54141"/>
                  <a:gd name="connsiteX3" fmla="*/ 47061 w 54101"/>
                  <a:gd name="connsiteY3" fmla="*/ 44925 h 54141"/>
                  <a:gd name="connsiteX4" fmla="*/ 46966 w 54101"/>
                  <a:gd name="connsiteY4" fmla="*/ 45029 h 54141"/>
                  <a:gd name="connsiteX5" fmla="*/ 8904 w 54101"/>
                  <a:gd name="connsiteY5" fmla="*/ 47163 h 54141"/>
                  <a:gd name="connsiteX6" fmla="*/ 8866 w 54101"/>
                  <a:gd name="connsiteY6" fmla="*/ 47125 h 5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01" h="54141">
                    <a:moveTo>
                      <a:pt x="8866" y="47125"/>
                    </a:moveTo>
                    <a:cubicBezTo>
                      <a:pt x="-2288" y="37181"/>
                      <a:pt x="-3269" y="20083"/>
                      <a:pt x="6666" y="8930"/>
                    </a:cubicBezTo>
                    <a:cubicBezTo>
                      <a:pt x="16610" y="-2224"/>
                      <a:pt x="33707" y="-3205"/>
                      <a:pt x="44861" y="6729"/>
                    </a:cubicBezTo>
                    <a:cubicBezTo>
                      <a:pt x="56015" y="16673"/>
                      <a:pt x="56996" y="33771"/>
                      <a:pt x="47061" y="44925"/>
                    </a:cubicBezTo>
                    <a:cubicBezTo>
                      <a:pt x="47023" y="44963"/>
                      <a:pt x="46995" y="44991"/>
                      <a:pt x="46966" y="45029"/>
                    </a:cubicBezTo>
                    <a:cubicBezTo>
                      <a:pt x="37041" y="56126"/>
                      <a:pt x="20001" y="57078"/>
                      <a:pt x="8904" y="47163"/>
                    </a:cubicBezTo>
                    <a:cubicBezTo>
                      <a:pt x="8895" y="47144"/>
                      <a:pt x="8876" y="47134"/>
                      <a:pt x="8866" y="4712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26" name="Freeform: Shape 4521">
                <a:extLst>
                  <a:ext uri="{FF2B5EF4-FFF2-40B4-BE49-F238E27FC236}">
                    <a16:creationId xmlns:a16="http://schemas.microsoft.com/office/drawing/2014/main" id="{45C89005-7463-62B0-D32D-3FF817BDAD9A}"/>
                  </a:ext>
                </a:extLst>
              </p:cNvPr>
              <p:cNvSpPr/>
              <p:nvPr/>
            </p:nvSpPr>
            <p:spPr>
              <a:xfrm>
                <a:off x="3510733" y="4786066"/>
                <a:ext cx="397192" cy="354615"/>
              </a:xfrm>
              <a:custGeom>
                <a:avLst/>
                <a:gdLst>
                  <a:gd name="connsiteX0" fmla="*/ 397005 w 397192"/>
                  <a:gd name="connsiteY0" fmla="*/ 354492 h 354615"/>
                  <a:gd name="connsiteX1" fmla="*/ -187 w 397192"/>
                  <a:gd name="connsiteY1" fmla="*/ -124 h 354615"/>
                </a:gdLst>
                <a:ahLst/>
                <a:cxnLst>
                  <a:cxn ang="0">
                    <a:pos x="connsiteX0" y="connsiteY0"/>
                  </a:cxn>
                  <a:cxn ang="0">
                    <a:pos x="connsiteX1" y="connsiteY1"/>
                  </a:cxn>
                </a:cxnLst>
                <a:rect l="l" t="t" r="r" b="b"/>
                <a:pathLst>
                  <a:path w="397192" h="354615">
                    <a:moveTo>
                      <a:pt x="397005" y="354492"/>
                    </a:moveTo>
                    <a:cubicBezTo>
                      <a:pt x="339855" y="316964"/>
                      <a:pt x="174596" y="20104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27" name="Freeform: Shape 4522">
                <a:extLst>
                  <a:ext uri="{FF2B5EF4-FFF2-40B4-BE49-F238E27FC236}">
                    <a16:creationId xmlns:a16="http://schemas.microsoft.com/office/drawing/2014/main" id="{D9439294-6AB9-078B-CCC2-4A0B8B5FAF39}"/>
                  </a:ext>
                </a:extLst>
              </p:cNvPr>
              <p:cNvSpPr/>
              <p:nvPr/>
            </p:nvSpPr>
            <p:spPr>
              <a:xfrm>
                <a:off x="3879965" y="5112804"/>
                <a:ext cx="53918" cy="53922"/>
              </a:xfrm>
              <a:custGeom>
                <a:avLst/>
                <a:gdLst>
                  <a:gd name="connsiteX0" fmla="*/ 41298 w 53918"/>
                  <a:gd name="connsiteY0" fmla="*/ 4132 h 53922"/>
                  <a:gd name="connsiteX1" fmla="*/ 49480 w 53918"/>
                  <a:gd name="connsiteY1" fmla="*/ 41365 h 53922"/>
                  <a:gd name="connsiteX2" fmla="*/ 12237 w 53918"/>
                  <a:gd name="connsiteY2" fmla="*/ 49547 h 53922"/>
                  <a:gd name="connsiteX3" fmla="*/ 4055 w 53918"/>
                  <a:gd name="connsiteY3" fmla="*/ 12323 h 53922"/>
                  <a:gd name="connsiteX4" fmla="*/ 41289 w 53918"/>
                  <a:gd name="connsiteY4" fmla="*/ 4122 h 53922"/>
                  <a:gd name="connsiteX5" fmla="*/ 41298 w 53918"/>
                  <a:gd name="connsiteY5" fmla="*/ 4132 h 5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8" h="53922">
                    <a:moveTo>
                      <a:pt x="41298" y="4132"/>
                    </a:moveTo>
                    <a:cubicBezTo>
                      <a:pt x="53842" y="12152"/>
                      <a:pt x="57500" y="28830"/>
                      <a:pt x="49480" y="41365"/>
                    </a:cubicBezTo>
                    <a:cubicBezTo>
                      <a:pt x="41451" y="53910"/>
                      <a:pt x="24782" y="57567"/>
                      <a:pt x="12237" y="49547"/>
                    </a:cubicBezTo>
                    <a:cubicBezTo>
                      <a:pt x="-288" y="41527"/>
                      <a:pt x="-3955" y="24858"/>
                      <a:pt x="4055" y="12323"/>
                    </a:cubicBezTo>
                    <a:cubicBezTo>
                      <a:pt x="12076" y="-221"/>
                      <a:pt x="28735" y="-3898"/>
                      <a:pt x="41289" y="4122"/>
                    </a:cubicBezTo>
                    <a:cubicBezTo>
                      <a:pt x="41289" y="4122"/>
                      <a:pt x="41298" y="4132"/>
                      <a:pt x="41298" y="413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28" name="Freeform: Shape 4523">
                <a:extLst>
                  <a:ext uri="{FF2B5EF4-FFF2-40B4-BE49-F238E27FC236}">
                    <a16:creationId xmlns:a16="http://schemas.microsoft.com/office/drawing/2014/main" id="{51306E80-605A-35F1-E21D-147250E20CF2}"/>
                  </a:ext>
                </a:extLst>
              </p:cNvPr>
              <p:cNvSpPr/>
              <p:nvPr/>
            </p:nvSpPr>
            <p:spPr>
              <a:xfrm>
                <a:off x="3363949" y="4759872"/>
                <a:ext cx="527307" cy="634365"/>
              </a:xfrm>
              <a:custGeom>
                <a:avLst/>
                <a:gdLst>
                  <a:gd name="connsiteX0" fmla="*/ 527120 w 527307"/>
                  <a:gd name="connsiteY0" fmla="*/ 634241 h 634365"/>
                  <a:gd name="connsiteX1" fmla="*/ 197 w 527307"/>
                  <a:gd name="connsiteY1" fmla="*/ -124 h 634365"/>
                </a:gdLst>
                <a:ahLst/>
                <a:cxnLst>
                  <a:cxn ang="0">
                    <a:pos x="connsiteX0" y="connsiteY0"/>
                  </a:cxn>
                  <a:cxn ang="0">
                    <a:pos x="connsiteX1" y="connsiteY1"/>
                  </a:cxn>
                </a:cxnLst>
                <a:rect l="l" t="t" r="r" b="b"/>
                <a:pathLst>
                  <a:path w="527307" h="634365">
                    <a:moveTo>
                      <a:pt x="527120" y="634241"/>
                    </a:moveTo>
                    <a:cubicBezTo>
                      <a:pt x="527120" y="634241"/>
                      <a:pt x="-16663" y="107795"/>
                      <a:pt x="19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29" name="Freeform: Shape 4524">
                <a:extLst>
                  <a:ext uri="{FF2B5EF4-FFF2-40B4-BE49-F238E27FC236}">
                    <a16:creationId xmlns:a16="http://schemas.microsoft.com/office/drawing/2014/main" id="{548BE49D-FF6F-5A4C-4B00-04BB1A642D92}"/>
                  </a:ext>
                </a:extLst>
              </p:cNvPr>
              <p:cNvSpPr/>
              <p:nvPr/>
            </p:nvSpPr>
            <p:spPr>
              <a:xfrm>
                <a:off x="2999717" y="4924750"/>
                <a:ext cx="788288" cy="367188"/>
              </a:xfrm>
              <a:custGeom>
                <a:avLst/>
                <a:gdLst>
                  <a:gd name="connsiteX0" fmla="*/ -187 w 788288"/>
                  <a:gd name="connsiteY0" fmla="*/ -124 h 367188"/>
                  <a:gd name="connsiteX1" fmla="*/ 325377 w 788288"/>
                  <a:gd name="connsiteY1" fmla="*/ 104651 h 367188"/>
                  <a:gd name="connsiteX2" fmla="*/ 788102 w 788288"/>
                  <a:gd name="connsiteY2" fmla="*/ 367065 h 367188"/>
                </a:gdLst>
                <a:ahLst/>
                <a:cxnLst>
                  <a:cxn ang="0">
                    <a:pos x="connsiteX0" y="connsiteY0"/>
                  </a:cxn>
                  <a:cxn ang="0">
                    <a:pos x="connsiteX1" y="connsiteY1"/>
                  </a:cxn>
                  <a:cxn ang="0">
                    <a:pos x="connsiteX2" y="connsiteY2"/>
                  </a:cxn>
                </a:cxnLst>
                <a:rect l="l" t="t" r="r" b="b"/>
                <a:pathLst>
                  <a:path w="788288" h="367188">
                    <a:moveTo>
                      <a:pt x="-187" y="-124"/>
                    </a:moveTo>
                    <a:cubicBezTo>
                      <a:pt x="147450" y="82934"/>
                      <a:pt x="276038" y="123035"/>
                      <a:pt x="325377" y="104651"/>
                    </a:cubicBezTo>
                    <a:cubicBezTo>
                      <a:pt x="414722" y="71314"/>
                      <a:pt x="788102" y="367065"/>
                      <a:pt x="788102" y="36706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30" name="Freeform: Shape 4525">
                <a:extLst>
                  <a:ext uri="{FF2B5EF4-FFF2-40B4-BE49-F238E27FC236}">
                    <a16:creationId xmlns:a16="http://schemas.microsoft.com/office/drawing/2014/main" id="{720C8F5D-604D-C28C-C8C2-EF8A170D73E9}"/>
                  </a:ext>
                </a:extLst>
              </p:cNvPr>
              <p:cNvSpPr/>
              <p:nvPr/>
            </p:nvSpPr>
            <p:spPr>
              <a:xfrm>
                <a:off x="2974047" y="4898141"/>
                <a:ext cx="53920" cy="53885"/>
              </a:xfrm>
              <a:custGeom>
                <a:avLst/>
                <a:gdLst>
                  <a:gd name="connsiteX0" fmla="*/ 13671 w 53920"/>
                  <a:gd name="connsiteY0" fmla="*/ 50393 h 53885"/>
                  <a:gd name="connsiteX1" fmla="*/ 3213 w 53920"/>
                  <a:gd name="connsiteY1" fmla="*/ 13732 h 53885"/>
                  <a:gd name="connsiteX2" fmla="*/ 39874 w 53920"/>
                  <a:gd name="connsiteY2" fmla="*/ 3283 h 53885"/>
                  <a:gd name="connsiteX3" fmla="*/ 50342 w 53920"/>
                  <a:gd name="connsiteY3" fmla="*/ 39916 h 53885"/>
                  <a:gd name="connsiteX4" fmla="*/ 13671 w 53920"/>
                  <a:gd name="connsiteY4" fmla="*/ 50393 h 53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0" h="53885">
                    <a:moveTo>
                      <a:pt x="13671" y="50393"/>
                    </a:moveTo>
                    <a:cubicBezTo>
                      <a:pt x="660" y="43154"/>
                      <a:pt x="-4017" y="26743"/>
                      <a:pt x="3213" y="13732"/>
                    </a:cubicBezTo>
                    <a:cubicBezTo>
                      <a:pt x="10451" y="720"/>
                      <a:pt x="26863" y="-3956"/>
                      <a:pt x="39874" y="3283"/>
                    </a:cubicBezTo>
                    <a:cubicBezTo>
                      <a:pt x="52876" y="10512"/>
                      <a:pt x="57562" y="26905"/>
                      <a:pt x="50342" y="39916"/>
                    </a:cubicBezTo>
                    <a:cubicBezTo>
                      <a:pt x="43075" y="52898"/>
                      <a:pt x="26692" y="57575"/>
                      <a:pt x="13671" y="50393"/>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31" name="Freeform: Shape 4526">
                <a:extLst>
                  <a:ext uri="{FF2B5EF4-FFF2-40B4-BE49-F238E27FC236}">
                    <a16:creationId xmlns:a16="http://schemas.microsoft.com/office/drawing/2014/main" id="{3E45FAFE-E64D-34CD-986F-95183C349F20}"/>
                  </a:ext>
                </a:extLst>
              </p:cNvPr>
              <p:cNvSpPr/>
              <p:nvPr/>
            </p:nvSpPr>
            <p:spPr>
              <a:xfrm>
                <a:off x="3126971" y="4669671"/>
                <a:ext cx="332041" cy="260127"/>
              </a:xfrm>
              <a:custGeom>
                <a:avLst/>
                <a:gdLst>
                  <a:gd name="connsiteX0" fmla="*/ -187 w 332041"/>
                  <a:gd name="connsiteY0" fmla="*/ -124 h 260127"/>
                  <a:gd name="connsiteX1" fmla="*/ 331854 w 332041"/>
                  <a:gd name="connsiteY1" fmla="*/ 260004 h 260127"/>
                </a:gdLst>
                <a:ahLst/>
                <a:cxnLst>
                  <a:cxn ang="0">
                    <a:pos x="connsiteX0" y="connsiteY0"/>
                  </a:cxn>
                  <a:cxn ang="0">
                    <a:pos x="connsiteX1" y="connsiteY1"/>
                  </a:cxn>
                </a:cxnLst>
                <a:rect l="l" t="t" r="r" b="b"/>
                <a:pathLst>
                  <a:path w="332041" h="260127">
                    <a:moveTo>
                      <a:pt x="-187" y="-124"/>
                    </a:moveTo>
                    <a:cubicBezTo>
                      <a:pt x="123638" y="65218"/>
                      <a:pt x="331854" y="260004"/>
                      <a:pt x="331854" y="26000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32" name="Freeform: Shape 4527">
                <a:extLst>
                  <a:ext uri="{FF2B5EF4-FFF2-40B4-BE49-F238E27FC236}">
                    <a16:creationId xmlns:a16="http://schemas.microsoft.com/office/drawing/2014/main" id="{37D8B390-9061-1721-28E8-F95739B0302C}"/>
                  </a:ext>
                </a:extLst>
              </p:cNvPr>
              <p:cNvSpPr/>
              <p:nvPr/>
            </p:nvSpPr>
            <p:spPr>
              <a:xfrm>
                <a:off x="3101174" y="4643352"/>
                <a:ext cx="53924" cy="53923"/>
              </a:xfrm>
              <a:custGeom>
                <a:avLst/>
                <a:gdLst>
                  <a:gd name="connsiteX0" fmla="*/ 15132 w 53924"/>
                  <a:gd name="connsiteY0" fmla="*/ 51151 h 53923"/>
                  <a:gd name="connsiteX1" fmla="*/ 2463 w 53924"/>
                  <a:gd name="connsiteY1" fmla="*/ 15194 h 53923"/>
                  <a:gd name="connsiteX2" fmla="*/ 38420 w 53924"/>
                  <a:gd name="connsiteY2" fmla="*/ 2525 h 53923"/>
                  <a:gd name="connsiteX3" fmla="*/ 51089 w 53924"/>
                  <a:gd name="connsiteY3" fmla="*/ 38482 h 53923"/>
                  <a:gd name="connsiteX4" fmla="*/ 51041 w 53924"/>
                  <a:gd name="connsiteY4" fmla="*/ 38577 h 53923"/>
                  <a:gd name="connsiteX5" fmla="*/ 15132 w 53924"/>
                  <a:gd name="connsiteY5" fmla="*/ 51151 h 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4" h="53923">
                    <a:moveTo>
                      <a:pt x="15132" y="51151"/>
                    </a:moveTo>
                    <a:cubicBezTo>
                      <a:pt x="1701" y="44721"/>
                      <a:pt x="-3966" y="28624"/>
                      <a:pt x="2463" y="15194"/>
                    </a:cubicBezTo>
                    <a:cubicBezTo>
                      <a:pt x="8893" y="1773"/>
                      <a:pt x="24990" y="-3904"/>
                      <a:pt x="38420" y="2525"/>
                    </a:cubicBezTo>
                    <a:cubicBezTo>
                      <a:pt x="51841" y="8955"/>
                      <a:pt x="57518" y="25052"/>
                      <a:pt x="51089" y="38482"/>
                    </a:cubicBezTo>
                    <a:cubicBezTo>
                      <a:pt x="51069" y="38511"/>
                      <a:pt x="51060" y="38549"/>
                      <a:pt x="51041" y="38577"/>
                    </a:cubicBezTo>
                    <a:cubicBezTo>
                      <a:pt x="44573" y="51941"/>
                      <a:pt x="28524" y="57561"/>
                      <a:pt x="15132" y="51151"/>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33" name="Freeform: Shape 4528">
                <a:extLst>
                  <a:ext uri="{FF2B5EF4-FFF2-40B4-BE49-F238E27FC236}">
                    <a16:creationId xmlns:a16="http://schemas.microsoft.com/office/drawing/2014/main" id="{D51643F4-EBD4-8F55-48E7-8E2EB7AE2602}"/>
                  </a:ext>
                </a:extLst>
              </p:cNvPr>
              <p:cNvSpPr/>
              <p:nvPr/>
            </p:nvSpPr>
            <p:spPr>
              <a:xfrm>
                <a:off x="3538464" y="4926369"/>
                <a:ext cx="52468" cy="157638"/>
              </a:xfrm>
              <a:custGeom>
                <a:avLst/>
                <a:gdLst>
                  <a:gd name="connsiteX0" fmla="*/ -106 w 52468"/>
                  <a:gd name="connsiteY0" fmla="*/ -124 h 157638"/>
                  <a:gd name="connsiteX1" fmla="*/ 52282 w 52468"/>
                  <a:gd name="connsiteY1" fmla="*/ 157515 h 157638"/>
                </a:gdLst>
                <a:ahLst/>
                <a:cxnLst>
                  <a:cxn ang="0">
                    <a:pos x="connsiteX0" y="connsiteY0"/>
                  </a:cxn>
                  <a:cxn ang="0">
                    <a:pos x="connsiteX1" y="connsiteY1"/>
                  </a:cxn>
                </a:cxnLst>
                <a:rect l="l" t="t" r="r" b="b"/>
                <a:pathLst>
                  <a:path w="52468" h="157638">
                    <a:moveTo>
                      <a:pt x="-106" y="-124"/>
                    </a:moveTo>
                    <a:cubicBezTo>
                      <a:pt x="-2582" y="53312"/>
                      <a:pt x="52282" y="157515"/>
                      <a:pt x="52282" y="15751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34" name="Freeform: Shape 4529">
                <a:extLst>
                  <a:ext uri="{FF2B5EF4-FFF2-40B4-BE49-F238E27FC236}">
                    <a16:creationId xmlns:a16="http://schemas.microsoft.com/office/drawing/2014/main" id="{4278000F-3189-5B93-BE56-B06970CDF2BE}"/>
                  </a:ext>
                </a:extLst>
              </p:cNvPr>
              <p:cNvSpPr/>
              <p:nvPr/>
            </p:nvSpPr>
            <p:spPr>
              <a:xfrm>
                <a:off x="3512201" y="4900596"/>
                <a:ext cx="53923" cy="53928"/>
              </a:xfrm>
              <a:custGeom>
                <a:avLst/>
                <a:gdLst>
                  <a:gd name="connsiteX0" fmla="*/ 1202 w 53923"/>
                  <a:gd name="connsiteY0" fmla="*/ 18316 h 53928"/>
                  <a:gd name="connsiteX1" fmla="*/ 35302 w 53923"/>
                  <a:gd name="connsiteY1" fmla="*/ 1266 h 53928"/>
                  <a:gd name="connsiteX2" fmla="*/ 52342 w 53923"/>
                  <a:gd name="connsiteY2" fmla="*/ 35366 h 53928"/>
                  <a:gd name="connsiteX3" fmla="*/ 18252 w 53923"/>
                  <a:gd name="connsiteY3" fmla="*/ 52415 h 53928"/>
                  <a:gd name="connsiteX4" fmla="*/ 1202 w 53923"/>
                  <a:gd name="connsiteY4" fmla="*/ 18316 h 53928"/>
                  <a:gd name="connsiteX5" fmla="*/ 1202 w 53923"/>
                  <a:gd name="connsiteY5" fmla="*/ 18316 h 5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3" h="53928">
                    <a:moveTo>
                      <a:pt x="1202" y="18316"/>
                    </a:moveTo>
                    <a:cubicBezTo>
                      <a:pt x="5908" y="4190"/>
                      <a:pt x="21176" y="-3439"/>
                      <a:pt x="35302" y="1266"/>
                    </a:cubicBezTo>
                    <a:cubicBezTo>
                      <a:pt x="49427" y="5981"/>
                      <a:pt x="57057" y="21250"/>
                      <a:pt x="52342" y="35366"/>
                    </a:cubicBezTo>
                    <a:cubicBezTo>
                      <a:pt x="47637" y="49491"/>
                      <a:pt x="32378" y="57121"/>
                      <a:pt x="18252" y="52415"/>
                    </a:cubicBezTo>
                    <a:cubicBezTo>
                      <a:pt x="4127" y="47710"/>
                      <a:pt x="-3503" y="32441"/>
                      <a:pt x="1202" y="18316"/>
                    </a:cubicBezTo>
                    <a:cubicBezTo>
                      <a:pt x="1202" y="18316"/>
                      <a:pt x="1202" y="18316"/>
                      <a:pt x="1202" y="1831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35" name="Freeform: Shape 4530">
                <a:extLst>
                  <a:ext uri="{FF2B5EF4-FFF2-40B4-BE49-F238E27FC236}">
                    <a16:creationId xmlns:a16="http://schemas.microsoft.com/office/drawing/2014/main" id="{9B4D4AD1-EDB8-3B3C-247E-69F2A6E5FB59}"/>
                  </a:ext>
                </a:extLst>
              </p:cNvPr>
              <p:cNvSpPr/>
              <p:nvPr/>
            </p:nvSpPr>
            <p:spPr>
              <a:xfrm>
                <a:off x="3017052" y="4704913"/>
                <a:ext cx="468725" cy="377951"/>
              </a:xfrm>
              <a:custGeom>
                <a:avLst/>
                <a:gdLst>
                  <a:gd name="connsiteX0" fmla="*/ -187 w 468725"/>
                  <a:gd name="connsiteY0" fmla="*/ -124 h 377951"/>
                  <a:gd name="connsiteX1" fmla="*/ 196314 w 468725"/>
                  <a:gd name="connsiteY1" fmla="*/ 104651 h 377951"/>
                  <a:gd name="connsiteX2" fmla="*/ 468538 w 468725"/>
                  <a:gd name="connsiteY2" fmla="*/ 377828 h 377951"/>
                </a:gdLst>
                <a:ahLst/>
                <a:cxnLst>
                  <a:cxn ang="0">
                    <a:pos x="connsiteX0" y="connsiteY0"/>
                  </a:cxn>
                  <a:cxn ang="0">
                    <a:pos x="connsiteX1" y="connsiteY1"/>
                  </a:cxn>
                  <a:cxn ang="0">
                    <a:pos x="connsiteX2" y="connsiteY2"/>
                  </a:cxn>
                </a:cxnLst>
                <a:rect l="l" t="t" r="r" b="b"/>
                <a:pathLst>
                  <a:path w="468725" h="377951">
                    <a:moveTo>
                      <a:pt x="-187" y="-124"/>
                    </a:moveTo>
                    <a:cubicBezTo>
                      <a:pt x="45152" y="10354"/>
                      <a:pt x="141259" y="39215"/>
                      <a:pt x="196314" y="104651"/>
                    </a:cubicBezTo>
                    <a:cubicBezTo>
                      <a:pt x="270323" y="192948"/>
                      <a:pt x="468538" y="377828"/>
                      <a:pt x="468538" y="377828"/>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36" name="Freeform: Shape 4531">
                <a:extLst>
                  <a:ext uri="{FF2B5EF4-FFF2-40B4-BE49-F238E27FC236}">
                    <a16:creationId xmlns:a16="http://schemas.microsoft.com/office/drawing/2014/main" id="{5C190720-4D08-2978-F378-ABE55ECC8FED}"/>
                  </a:ext>
                </a:extLst>
              </p:cNvPr>
              <p:cNvSpPr/>
              <p:nvPr/>
            </p:nvSpPr>
            <p:spPr>
              <a:xfrm>
                <a:off x="2991393" y="4678311"/>
                <a:ext cx="53919" cy="53921"/>
              </a:xfrm>
              <a:custGeom>
                <a:avLst/>
                <a:gdLst>
                  <a:gd name="connsiteX0" fmla="*/ 21376 w 53919"/>
                  <a:gd name="connsiteY0" fmla="*/ 53244 h 53921"/>
                  <a:gd name="connsiteX1" fmla="*/ 364 w 53919"/>
                  <a:gd name="connsiteY1" fmla="*/ 21440 h 53921"/>
                  <a:gd name="connsiteX2" fmla="*/ 32168 w 53919"/>
                  <a:gd name="connsiteY2" fmla="*/ 428 h 53921"/>
                  <a:gd name="connsiteX3" fmla="*/ 53190 w 53919"/>
                  <a:gd name="connsiteY3" fmla="*/ 32194 h 53921"/>
                  <a:gd name="connsiteX4" fmla="*/ 21414 w 53919"/>
                  <a:gd name="connsiteY4" fmla="*/ 53254 h 53921"/>
                  <a:gd name="connsiteX5" fmla="*/ 21376 w 53919"/>
                  <a:gd name="connsiteY5" fmla="*/ 53244 h 5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9" h="53921">
                    <a:moveTo>
                      <a:pt x="21376" y="53244"/>
                    </a:moveTo>
                    <a:cubicBezTo>
                      <a:pt x="6793" y="50263"/>
                      <a:pt x="-2617" y="36023"/>
                      <a:pt x="364" y="21440"/>
                    </a:cubicBezTo>
                    <a:cubicBezTo>
                      <a:pt x="3345" y="6848"/>
                      <a:pt x="17585" y="-2553"/>
                      <a:pt x="32168" y="428"/>
                    </a:cubicBezTo>
                    <a:cubicBezTo>
                      <a:pt x="46741" y="3400"/>
                      <a:pt x="56142" y="17621"/>
                      <a:pt x="53190" y="32194"/>
                    </a:cubicBezTo>
                    <a:cubicBezTo>
                      <a:pt x="50227" y="46786"/>
                      <a:pt x="36006" y="56216"/>
                      <a:pt x="21414" y="53254"/>
                    </a:cubicBezTo>
                    <a:cubicBezTo>
                      <a:pt x="21405" y="53254"/>
                      <a:pt x="21386" y="53244"/>
                      <a:pt x="21376" y="53244"/>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37" name="Freeform: Shape 4532">
                <a:extLst>
                  <a:ext uri="{FF2B5EF4-FFF2-40B4-BE49-F238E27FC236}">
                    <a16:creationId xmlns:a16="http://schemas.microsoft.com/office/drawing/2014/main" id="{F99B82BF-ABB1-2440-8DCB-E0573C9735AB}"/>
                  </a:ext>
                </a:extLst>
              </p:cNvPr>
              <p:cNvSpPr/>
              <p:nvPr/>
            </p:nvSpPr>
            <p:spPr>
              <a:xfrm>
                <a:off x="3690374" y="4859504"/>
                <a:ext cx="143310" cy="458438"/>
              </a:xfrm>
              <a:custGeom>
                <a:avLst/>
                <a:gdLst>
                  <a:gd name="connsiteX0" fmla="*/ -187 w 143310"/>
                  <a:gd name="connsiteY0" fmla="*/ -124 h 458438"/>
                  <a:gd name="connsiteX1" fmla="*/ 129924 w 143310"/>
                  <a:gd name="connsiteY1" fmla="*/ 270863 h 458438"/>
                  <a:gd name="connsiteX2" fmla="*/ 127733 w 143310"/>
                  <a:gd name="connsiteY2" fmla="*/ 458315 h 458438"/>
                </a:gdLst>
                <a:ahLst/>
                <a:cxnLst>
                  <a:cxn ang="0">
                    <a:pos x="connsiteX0" y="connsiteY0"/>
                  </a:cxn>
                  <a:cxn ang="0">
                    <a:pos x="connsiteX1" y="connsiteY1"/>
                  </a:cxn>
                  <a:cxn ang="0">
                    <a:pos x="connsiteX2" y="connsiteY2"/>
                  </a:cxn>
                </a:cxnLst>
                <a:rect l="l" t="t" r="r" b="b"/>
                <a:pathLst>
                  <a:path w="143310" h="458438">
                    <a:moveTo>
                      <a:pt x="-187" y="-124"/>
                    </a:moveTo>
                    <a:cubicBezTo>
                      <a:pt x="-187" y="-124"/>
                      <a:pt x="99063" y="169421"/>
                      <a:pt x="129924" y="270863"/>
                    </a:cubicBezTo>
                    <a:cubicBezTo>
                      <a:pt x="148241" y="332118"/>
                      <a:pt x="147479" y="397497"/>
                      <a:pt x="127733" y="45831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38" name="Freeform: Shape 4533">
                <a:extLst>
                  <a:ext uri="{FF2B5EF4-FFF2-40B4-BE49-F238E27FC236}">
                    <a16:creationId xmlns:a16="http://schemas.microsoft.com/office/drawing/2014/main" id="{6F907112-26C3-0618-8389-0B4156BFA5D5}"/>
                  </a:ext>
                </a:extLst>
              </p:cNvPr>
              <p:cNvSpPr/>
              <p:nvPr/>
            </p:nvSpPr>
            <p:spPr>
              <a:xfrm>
                <a:off x="3055247" y="4839597"/>
                <a:ext cx="128873" cy="162877"/>
              </a:xfrm>
              <a:custGeom>
                <a:avLst/>
                <a:gdLst>
                  <a:gd name="connsiteX0" fmla="*/ -187 w 128873"/>
                  <a:gd name="connsiteY0" fmla="*/ -124 h 162877"/>
                  <a:gd name="connsiteX1" fmla="*/ 128686 w 128873"/>
                  <a:gd name="connsiteY1" fmla="*/ 162754 h 162877"/>
                </a:gdLst>
                <a:ahLst/>
                <a:cxnLst>
                  <a:cxn ang="0">
                    <a:pos x="connsiteX0" y="connsiteY0"/>
                  </a:cxn>
                  <a:cxn ang="0">
                    <a:pos x="connsiteX1" y="connsiteY1"/>
                  </a:cxn>
                </a:cxnLst>
                <a:rect l="l" t="t" r="r" b="b"/>
                <a:pathLst>
                  <a:path w="128873" h="162877">
                    <a:moveTo>
                      <a:pt x="-187" y="-124"/>
                    </a:moveTo>
                    <a:cubicBezTo>
                      <a:pt x="99349" y="136274"/>
                      <a:pt x="128686" y="162754"/>
                      <a:pt x="128686" y="16275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39" name="Freeform: Shape 4534">
                <a:extLst>
                  <a:ext uri="{FF2B5EF4-FFF2-40B4-BE49-F238E27FC236}">
                    <a16:creationId xmlns:a16="http://schemas.microsoft.com/office/drawing/2014/main" id="{A532BF17-C968-B156-1941-AAEC61E9FD65}"/>
                  </a:ext>
                </a:extLst>
              </p:cNvPr>
              <p:cNvSpPr/>
              <p:nvPr/>
            </p:nvSpPr>
            <p:spPr>
              <a:xfrm>
                <a:off x="3029424" y="4813742"/>
                <a:ext cx="53915" cy="53875"/>
              </a:xfrm>
              <a:custGeom>
                <a:avLst/>
                <a:gdLst>
                  <a:gd name="connsiteX0" fmla="*/ 4966 w 53915"/>
                  <a:gd name="connsiteY0" fmla="*/ 42685 h 53875"/>
                  <a:gd name="connsiteX1" fmla="*/ 10920 w 53915"/>
                  <a:gd name="connsiteY1" fmla="*/ 5033 h 53875"/>
                  <a:gd name="connsiteX2" fmla="*/ 48572 w 53915"/>
                  <a:gd name="connsiteY2" fmla="*/ 10986 h 53875"/>
                  <a:gd name="connsiteX3" fmla="*/ 43066 w 53915"/>
                  <a:gd name="connsiteY3" fmla="*/ 48305 h 53875"/>
                  <a:gd name="connsiteX4" fmla="*/ 5185 w 53915"/>
                  <a:gd name="connsiteY4" fmla="*/ 42980 h 53875"/>
                  <a:gd name="connsiteX5" fmla="*/ 4966 w 53915"/>
                  <a:gd name="connsiteY5" fmla="*/ 42685 h 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5" h="53875">
                    <a:moveTo>
                      <a:pt x="4966" y="42685"/>
                    </a:moveTo>
                    <a:cubicBezTo>
                      <a:pt x="-3787" y="30645"/>
                      <a:pt x="-1120" y="13786"/>
                      <a:pt x="10920" y="5033"/>
                    </a:cubicBezTo>
                    <a:cubicBezTo>
                      <a:pt x="22959" y="-3721"/>
                      <a:pt x="39818" y="-1063"/>
                      <a:pt x="48572" y="10986"/>
                    </a:cubicBezTo>
                    <a:cubicBezTo>
                      <a:pt x="57201" y="22844"/>
                      <a:pt x="54753" y="39437"/>
                      <a:pt x="43066" y="48305"/>
                    </a:cubicBezTo>
                    <a:cubicBezTo>
                      <a:pt x="31131" y="57296"/>
                      <a:pt x="14177" y="54906"/>
                      <a:pt x="5185" y="42980"/>
                    </a:cubicBezTo>
                    <a:cubicBezTo>
                      <a:pt x="5109" y="42876"/>
                      <a:pt x="5043" y="42780"/>
                      <a:pt x="4966" y="4268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40" name="Freeform: Shape 4535">
                <a:extLst>
                  <a:ext uri="{FF2B5EF4-FFF2-40B4-BE49-F238E27FC236}">
                    <a16:creationId xmlns:a16="http://schemas.microsoft.com/office/drawing/2014/main" id="{3CD75233-7334-664D-4C9B-38489CF53AC6}"/>
                  </a:ext>
                </a:extLst>
              </p:cNvPr>
              <p:cNvSpPr/>
              <p:nvPr/>
            </p:nvSpPr>
            <p:spPr>
              <a:xfrm>
                <a:off x="2997526" y="5229580"/>
                <a:ext cx="878014" cy="187994"/>
              </a:xfrm>
              <a:custGeom>
                <a:avLst/>
                <a:gdLst>
                  <a:gd name="connsiteX0" fmla="*/ 877827 w 878014"/>
                  <a:gd name="connsiteY0" fmla="*/ 187870 h 187994"/>
                  <a:gd name="connsiteX1" fmla="*/ 661324 w 878014"/>
                  <a:gd name="connsiteY1" fmla="*/ 187870 h 187994"/>
                  <a:gd name="connsiteX2" fmla="*/ -187 w 878014"/>
                  <a:gd name="connsiteY2" fmla="*/ 2989 h 187994"/>
                </a:gdLst>
                <a:ahLst/>
                <a:cxnLst>
                  <a:cxn ang="0">
                    <a:pos x="connsiteX0" y="connsiteY0"/>
                  </a:cxn>
                  <a:cxn ang="0">
                    <a:pos x="connsiteX1" y="connsiteY1"/>
                  </a:cxn>
                  <a:cxn ang="0">
                    <a:pos x="connsiteX2" y="connsiteY2"/>
                  </a:cxn>
                </a:cxnLst>
                <a:rect l="l" t="t" r="r" b="b"/>
                <a:pathLst>
                  <a:path w="878014" h="187994">
                    <a:moveTo>
                      <a:pt x="877827" y="187870"/>
                    </a:moveTo>
                    <a:cubicBezTo>
                      <a:pt x="877827" y="187870"/>
                      <a:pt x="781148" y="187203"/>
                      <a:pt x="661324" y="187870"/>
                    </a:cubicBezTo>
                    <a:cubicBezTo>
                      <a:pt x="541499" y="188536"/>
                      <a:pt x="206219" y="-28443"/>
                      <a:pt x="-187" y="2989"/>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41" name="Freeform: Shape 4536">
                <a:extLst>
                  <a:ext uri="{FF2B5EF4-FFF2-40B4-BE49-F238E27FC236}">
                    <a16:creationId xmlns:a16="http://schemas.microsoft.com/office/drawing/2014/main" id="{3BFD6153-C4B8-26A5-F069-9CE4823EF15F}"/>
                  </a:ext>
                </a:extLst>
              </p:cNvPr>
              <p:cNvSpPr/>
              <p:nvPr/>
            </p:nvSpPr>
            <p:spPr>
              <a:xfrm>
                <a:off x="2913515" y="5045051"/>
                <a:ext cx="187833" cy="189166"/>
              </a:xfrm>
              <a:custGeom>
                <a:avLst/>
                <a:gdLst>
                  <a:gd name="connsiteX0" fmla="*/ -187 w 187833"/>
                  <a:gd name="connsiteY0" fmla="*/ -124 h 189166"/>
                  <a:gd name="connsiteX1" fmla="*/ 187646 w 187833"/>
                  <a:gd name="connsiteY1" fmla="*/ 189043 h 189166"/>
                </a:gdLst>
                <a:ahLst/>
                <a:cxnLst>
                  <a:cxn ang="0">
                    <a:pos x="connsiteX0" y="connsiteY0"/>
                  </a:cxn>
                  <a:cxn ang="0">
                    <a:pos x="connsiteX1" y="connsiteY1"/>
                  </a:cxn>
                </a:cxnLst>
                <a:rect l="l" t="t" r="r" b="b"/>
                <a:pathLst>
                  <a:path w="187833" h="189166">
                    <a:moveTo>
                      <a:pt x="-187" y="-124"/>
                    </a:moveTo>
                    <a:cubicBezTo>
                      <a:pt x="72203" y="87697"/>
                      <a:pt x="187646" y="189043"/>
                      <a:pt x="187646" y="18904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42" name="Freeform: Shape 4537">
                <a:extLst>
                  <a:ext uri="{FF2B5EF4-FFF2-40B4-BE49-F238E27FC236}">
                    <a16:creationId xmlns:a16="http://schemas.microsoft.com/office/drawing/2014/main" id="{3D99CC61-49AA-A362-CCA8-1D9AAA85FF28}"/>
                  </a:ext>
                </a:extLst>
              </p:cNvPr>
              <p:cNvSpPr/>
              <p:nvPr/>
            </p:nvSpPr>
            <p:spPr>
              <a:xfrm>
                <a:off x="2887782" y="5018927"/>
                <a:ext cx="53912" cy="53915"/>
              </a:xfrm>
              <a:custGeom>
                <a:avLst/>
                <a:gdLst>
                  <a:gd name="connsiteX0" fmla="*/ 5829 w 53912"/>
                  <a:gd name="connsiteY0" fmla="*/ 43812 h 53915"/>
                  <a:gd name="connsiteX1" fmla="*/ 9792 w 53912"/>
                  <a:gd name="connsiteY1" fmla="*/ 5893 h 53915"/>
                  <a:gd name="connsiteX2" fmla="*/ 47701 w 53912"/>
                  <a:gd name="connsiteY2" fmla="*/ 9855 h 53915"/>
                  <a:gd name="connsiteX3" fmla="*/ 43929 w 53912"/>
                  <a:gd name="connsiteY3" fmla="*/ 47622 h 53915"/>
                  <a:gd name="connsiteX4" fmla="*/ 5982 w 53912"/>
                  <a:gd name="connsiteY4" fmla="*/ 43993 h 53915"/>
                  <a:gd name="connsiteX5" fmla="*/ 5829 w 53912"/>
                  <a:gd name="connsiteY5" fmla="*/ 43812 h 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2" h="53915">
                    <a:moveTo>
                      <a:pt x="5829" y="43812"/>
                    </a:moveTo>
                    <a:cubicBezTo>
                      <a:pt x="-3543" y="32249"/>
                      <a:pt x="-1772" y="15275"/>
                      <a:pt x="9792" y="5893"/>
                    </a:cubicBezTo>
                    <a:cubicBezTo>
                      <a:pt x="21355" y="-3480"/>
                      <a:pt x="38329" y="-1708"/>
                      <a:pt x="47701" y="9855"/>
                    </a:cubicBezTo>
                    <a:cubicBezTo>
                      <a:pt x="57026" y="21352"/>
                      <a:pt x="55340" y="38202"/>
                      <a:pt x="43929" y="47622"/>
                    </a:cubicBezTo>
                    <a:cubicBezTo>
                      <a:pt x="32452" y="57099"/>
                      <a:pt x="15459" y="55480"/>
                      <a:pt x="5982" y="43993"/>
                    </a:cubicBezTo>
                    <a:cubicBezTo>
                      <a:pt x="5934" y="43936"/>
                      <a:pt x="5877" y="43879"/>
                      <a:pt x="5829" y="4381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43" name="Freeform: Shape 4538">
                <a:extLst>
                  <a:ext uri="{FF2B5EF4-FFF2-40B4-BE49-F238E27FC236}">
                    <a16:creationId xmlns:a16="http://schemas.microsoft.com/office/drawing/2014/main" id="{1A4F9E7E-9EBA-BDFB-7ACD-D4C8A891110A}"/>
                  </a:ext>
                </a:extLst>
              </p:cNvPr>
              <p:cNvSpPr/>
              <p:nvPr/>
            </p:nvSpPr>
            <p:spPr>
              <a:xfrm>
                <a:off x="3229079" y="5323467"/>
                <a:ext cx="156114" cy="230600"/>
              </a:xfrm>
              <a:custGeom>
                <a:avLst/>
                <a:gdLst>
                  <a:gd name="connsiteX0" fmla="*/ -187 w 156114"/>
                  <a:gd name="connsiteY0" fmla="*/ 230477 h 230600"/>
                  <a:gd name="connsiteX1" fmla="*/ 88395 w 156114"/>
                  <a:gd name="connsiteY1" fmla="*/ 149800 h 230600"/>
                  <a:gd name="connsiteX2" fmla="*/ 155927 w 156114"/>
                  <a:gd name="connsiteY2" fmla="*/ -124 h 230600"/>
                </a:gdLst>
                <a:ahLst/>
                <a:cxnLst>
                  <a:cxn ang="0">
                    <a:pos x="connsiteX0" y="connsiteY0"/>
                  </a:cxn>
                  <a:cxn ang="0">
                    <a:pos x="connsiteX1" y="connsiteY1"/>
                  </a:cxn>
                  <a:cxn ang="0">
                    <a:pos x="connsiteX2" y="connsiteY2"/>
                  </a:cxn>
                </a:cxnLst>
                <a:rect l="l" t="t" r="r" b="b"/>
                <a:pathLst>
                  <a:path w="156114" h="230600">
                    <a:moveTo>
                      <a:pt x="-187" y="230477"/>
                    </a:moveTo>
                    <a:cubicBezTo>
                      <a:pt x="27530" y="229715"/>
                      <a:pt x="70298" y="216951"/>
                      <a:pt x="88395" y="149800"/>
                    </a:cubicBezTo>
                    <a:cubicBezTo>
                      <a:pt x="116208" y="46644"/>
                      <a:pt x="155927" y="-124"/>
                      <a:pt x="15592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44" name="Freeform: Shape 4539">
                <a:extLst>
                  <a:ext uri="{FF2B5EF4-FFF2-40B4-BE49-F238E27FC236}">
                    <a16:creationId xmlns:a16="http://schemas.microsoft.com/office/drawing/2014/main" id="{68CA9D7A-398B-A66E-25F2-28D59C9EC02F}"/>
                  </a:ext>
                </a:extLst>
              </p:cNvPr>
              <p:cNvSpPr/>
              <p:nvPr/>
            </p:nvSpPr>
            <p:spPr>
              <a:xfrm>
                <a:off x="3203376" y="5527033"/>
                <a:ext cx="53914" cy="53908"/>
              </a:xfrm>
              <a:custGeom>
                <a:avLst/>
                <a:gdLst>
                  <a:gd name="connsiteX0" fmla="*/ 24277 w 53914"/>
                  <a:gd name="connsiteY0" fmla="*/ 53676 h 53908"/>
                  <a:gd name="connsiteX1" fmla="*/ -69 w 53914"/>
                  <a:gd name="connsiteY1" fmla="*/ 24339 h 53908"/>
                  <a:gd name="connsiteX2" fmla="*/ 29268 w 53914"/>
                  <a:gd name="connsiteY2" fmla="*/ -7 h 53908"/>
                  <a:gd name="connsiteX3" fmla="*/ 53614 w 53914"/>
                  <a:gd name="connsiteY3" fmla="*/ 29292 h 53908"/>
                  <a:gd name="connsiteX4" fmla="*/ 24277 w 53914"/>
                  <a:gd name="connsiteY4" fmla="*/ 53676 h 53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 h="53908">
                    <a:moveTo>
                      <a:pt x="24277" y="53676"/>
                    </a:moveTo>
                    <a:cubicBezTo>
                      <a:pt x="9456" y="52295"/>
                      <a:pt x="-1450" y="39169"/>
                      <a:pt x="-69" y="24339"/>
                    </a:cubicBezTo>
                    <a:cubicBezTo>
                      <a:pt x="1302" y="9518"/>
                      <a:pt x="14437" y="-1379"/>
                      <a:pt x="29268" y="-7"/>
                    </a:cubicBezTo>
                    <a:cubicBezTo>
                      <a:pt x="44070" y="1374"/>
                      <a:pt x="54966" y="14481"/>
                      <a:pt x="53614" y="29292"/>
                    </a:cubicBezTo>
                    <a:cubicBezTo>
                      <a:pt x="52204" y="44103"/>
                      <a:pt x="39097" y="55000"/>
                      <a:pt x="24277" y="5367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45" name="Freeform: Shape 4540">
                <a:extLst>
                  <a:ext uri="{FF2B5EF4-FFF2-40B4-BE49-F238E27FC236}">
                    <a16:creationId xmlns:a16="http://schemas.microsoft.com/office/drawing/2014/main" id="{0D18B986-F376-5620-6693-A37E4FAEF744}"/>
                  </a:ext>
                </a:extLst>
              </p:cNvPr>
              <p:cNvSpPr/>
              <p:nvPr/>
            </p:nvSpPr>
            <p:spPr>
              <a:xfrm>
                <a:off x="3186597" y="5417288"/>
                <a:ext cx="616458" cy="211926"/>
              </a:xfrm>
              <a:custGeom>
                <a:avLst/>
                <a:gdLst>
                  <a:gd name="connsiteX0" fmla="*/ 616271 w 616458"/>
                  <a:gd name="connsiteY0" fmla="*/ -124 h 211926"/>
                  <a:gd name="connsiteX1" fmla="*/ 463871 w 616458"/>
                  <a:gd name="connsiteY1" fmla="*/ 210474 h 211926"/>
                  <a:gd name="connsiteX2" fmla="*/ -187 w 616458"/>
                  <a:gd name="connsiteY2" fmla="*/ 59408 h 211926"/>
                </a:gdLst>
                <a:ahLst/>
                <a:cxnLst>
                  <a:cxn ang="0">
                    <a:pos x="connsiteX0" y="connsiteY0"/>
                  </a:cxn>
                  <a:cxn ang="0">
                    <a:pos x="connsiteX1" y="connsiteY1"/>
                  </a:cxn>
                  <a:cxn ang="0">
                    <a:pos x="connsiteX2" y="connsiteY2"/>
                  </a:cxn>
                </a:cxnLst>
                <a:rect l="l" t="t" r="r" b="b"/>
                <a:pathLst>
                  <a:path w="616458" h="211926">
                    <a:moveTo>
                      <a:pt x="616271" y="-124"/>
                    </a:moveTo>
                    <a:cubicBezTo>
                      <a:pt x="616271" y="-124"/>
                      <a:pt x="543119" y="192567"/>
                      <a:pt x="463871" y="210474"/>
                    </a:cubicBezTo>
                    <a:cubicBezTo>
                      <a:pt x="384623" y="228381"/>
                      <a:pt x="-187" y="59408"/>
                      <a:pt x="-187" y="59408"/>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46" name="Freeform: Shape 4541">
                <a:extLst>
                  <a:ext uri="{FF2B5EF4-FFF2-40B4-BE49-F238E27FC236}">
                    <a16:creationId xmlns:a16="http://schemas.microsoft.com/office/drawing/2014/main" id="{4D1A8C48-5263-9941-30FE-FFA061FDF5C8}"/>
                  </a:ext>
                </a:extLst>
              </p:cNvPr>
              <p:cNvSpPr/>
              <p:nvPr/>
            </p:nvSpPr>
            <p:spPr>
              <a:xfrm>
                <a:off x="3343283" y="5203356"/>
                <a:ext cx="285845" cy="48958"/>
              </a:xfrm>
              <a:custGeom>
                <a:avLst/>
                <a:gdLst>
                  <a:gd name="connsiteX0" fmla="*/ 285658 w 285845"/>
                  <a:gd name="connsiteY0" fmla="*/ -124 h 48958"/>
                  <a:gd name="connsiteX1" fmla="*/ 184217 w 285845"/>
                  <a:gd name="connsiteY1" fmla="*/ 24356 h 48958"/>
                  <a:gd name="connsiteX2" fmla="*/ -187 w 285845"/>
                  <a:gd name="connsiteY2" fmla="*/ 48835 h 48958"/>
                </a:gdLst>
                <a:ahLst/>
                <a:cxnLst>
                  <a:cxn ang="0">
                    <a:pos x="connsiteX0" y="connsiteY0"/>
                  </a:cxn>
                  <a:cxn ang="0">
                    <a:pos x="connsiteX1" y="connsiteY1"/>
                  </a:cxn>
                  <a:cxn ang="0">
                    <a:pos x="connsiteX2" y="connsiteY2"/>
                  </a:cxn>
                </a:cxnLst>
                <a:rect l="l" t="t" r="r" b="b"/>
                <a:pathLst>
                  <a:path w="285845" h="48958">
                    <a:moveTo>
                      <a:pt x="285658" y="-124"/>
                    </a:moveTo>
                    <a:cubicBezTo>
                      <a:pt x="258512" y="14831"/>
                      <a:pt x="212506" y="35786"/>
                      <a:pt x="184217" y="24356"/>
                    </a:cubicBezTo>
                    <a:cubicBezTo>
                      <a:pt x="142116" y="7401"/>
                      <a:pt x="35055" y="-26889"/>
                      <a:pt x="-187" y="4883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47" name="Freeform: Shape 4542">
                <a:extLst>
                  <a:ext uri="{FF2B5EF4-FFF2-40B4-BE49-F238E27FC236}">
                    <a16:creationId xmlns:a16="http://schemas.microsoft.com/office/drawing/2014/main" id="{FB82F693-659F-1D79-5FF3-7692046AC5B3}"/>
                  </a:ext>
                </a:extLst>
              </p:cNvPr>
              <p:cNvSpPr/>
              <p:nvPr/>
            </p:nvSpPr>
            <p:spPr>
              <a:xfrm rot="19580401">
                <a:off x="3600804" y="5176702"/>
                <a:ext cx="53911" cy="53911"/>
              </a:xfrm>
              <a:custGeom>
                <a:avLst/>
                <a:gdLst>
                  <a:gd name="connsiteX0" fmla="*/ 53724 w 53911"/>
                  <a:gd name="connsiteY0" fmla="*/ 26832 h 53911"/>
                  <a:gd name="connsiteX1" fmla="*/ 26769 w 53911"/>
                  <a:gd name="connsiteY1" fmla="*/ 53788 h 53911"/>
                  <a:gd name="connsiteX2" fmla="*/ -187 w 53911"/>
                  <a:gd name="connsiteY2" fmla="*/ 26832 h 53911"/>
                  <a:gd name="connsiteX3" fmla="*/ 26769 w 53911"/>
                  <a:gd name="connsiteY3" fmla="*/ -124 h 53911"/>
                  <a:gd name="connsiteX4" fmla="*/ 53724 w 53911"/>
                  <a:gd name="connsiteY4" fmla="*/ 26832 h 53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 h="53911">
                    <a:moveTo>
                      <a:pt x="53724" y="26832"/>
                    </a:moveTo>
                    <a:cubicBezTo>
                      <a:pt x="53724" y="41719"/>
                      <a:pt x="41656" y="53788"/>
                      <a:pt x="26769" y="53788"/>
                    </a:cubicBezTo>
                    <a:cubicBezTo>
                      <a:pt x="11881" y="53788"/>
                      <a:pt x="-187" y="41719"/>
                      <a:pt x="-187" y="26832"/>
                    </a:cubicBezTo>
                    <a:cubicBezTo>
                      <a:pt x="-187" y="11945"/>
                      <a:pt x="11881" y="-124"/>
                      <a:pt x="26769" y="-124"/>
                    </a:cubicBezTo>
                    <a:cubicBezTo>
                      <a:pt x="41656" y="-124"/>
                      <a:pt x="53724" y="11945"/>
                      <a:pt x="53724" y="2683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48" name="Freeform: Shape 4543">
                <a:extLst>
                  <a:ext uri="{FF2B5EF4-FFF2-40B4-BE49-F238E27FC236}">
                    <a16:creationId xmlns:a16="http://schemas.microsoft.com/office/drawing/2014/main" id="{7667F3B2-2447-107D-37D4-200A099B5E7B}"/>
                  </a:ext>
                </a:extLst>
              </p:cNvPr>
              <p:cNvSpPr/>
              <p:nvPr/>
            </p:nvSpPr>
            <p:spPr>
              <a:xfrm>
                <a:off x="2969046" y="5042003"/>
                <a:ext cx="301466" cy="68434"/>
              </a:xfrm>
              <a:custGeom>
                <a:avLst/>
                <a:gdLst>
                  <a:gd name="connsiteX0" fmla="*/ 301279 w 301466"/>
                  <a:gd name="connsiteY0" fmla="*/ 11306 h 68434"/>
                  <a:gd name="connsiteX1" fmla="*/ 208410 w 301466"/>
                  <a:gd name="connsiteY1" fmla="*/ 67790 h 68434"/>
                  <a:gd name="connsiteX2" fmla="*/ -187 w 301466"/>
                  <a:gd name="connsiteY2" fmla="*/ -124 h 68434"/>
                </a:gdLst>
                <a:ahLst/>
                <a:cxnLst>
                  <a:cxn ang="0">
                    <a:pos x="connsiteX0" y="connsiteY0"/>
                  </a:cxn>
                  <a:cxn ang="0">
                    <a:pos x="connsiteX1" y="connsiteY1"/>
                  </a:cxn>
                  <a:cxn ang="0">
                    <a:pos x="connsiteX2" y="connsiteY2"/>
                  </a:cxn>
                </a:cxnLst>
                <a:rect l="l" t="t" r="r" b="b"/>
                <a:pathLst>
                  <a:path w="301466" h="68434">
                    <a:moveTo>
                      <a:pt x="301279" y="11306"/>
                    </a:moveTo>
                    <a:cubicBezTo>
                      <a:pt x="284039" y="36357"/>
                      <a:pt x="251082" y="73124"/>
                      <a:pt x="208410" y="67790"/>
                    </a:cubicBezTo>
                    <a:cubicBezTo>
                      <a:pt x="144497" y="59789"/>
                      <a:pt x="-187" y="-12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49" name="Freeform: Shape 4544">
                <a:extLst>
                  <a:ext uri="{FF2B5EF4-FFF2-40B4-BE49-F238E27FC236}">
                    <a16:creationId xmlns:a16="http://schemas.microsoft.com/office/drawing/2014/main" id="{AB7B8BF3-FCF7-E287-820D-B15A4692FC62}"/>
                  </a:ext>
                </a:extLst>
              </p:cNvPr>
              <p:cNvSpPr/>
              <p:nvPr/>
            </p:nvSpPr>
            <p:spPr>
              <a:xfrm>
                <a:off x="3242895" y="5027543"/>
                <a:ext cx="53916" cy="53919"/>
              </a:xfrm>
              <a:custGeom>
                <a:avLst/>
                <a:gdLst>
                  <a:gd name="connsiteX0" fmla="*/ 3808 w 53916"/>
                  <a:gd name="connsiteY0" fmla="*/ 12717 h 53919"/>
                  <a:gd name="connsiteX1" fmla="*/ 40889 w 53916"/>
                  <a:gd name="connsiteY1" fmla="*/ 3868 h 53919"/>
                  <a:gd name="connsiteX2" fmla="*/ 49737 w 53916"/>
                  <a:gd name="connsiteY2" fmla="*/ 40949 h 53919"/>
                  <a:gd name="connsiteX3" fmla="*/ 12761 w 53916"/>
                  <a:gd name="connsiteY3" fmla="*/ 49865 h 53919"/>
                  <a:gd name="connsiteX4" fmla="*/ 3741 w 53916"/>
                  <a:gd name="connsiteY4" fmla="*/ 12822 h 53919"/>
                  <a:gd name="connsiteX5" fmla="*/ 3808 w 53916"/>
                  <a:gd name="connsiteY5" fmla="*/ 12717 h 5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6" h="53919">
                    <a:moveTo>
                      <a:pt x="3808" y="12717"/>
                    </a:moveTo>
                    <a:cubicBezTo>
                      <a:pt x="11609" y="39"/>
                      <a:pt x="28211" y="-3923"/>
                      <a:pt x="40889" y="3868"/>
                    </a:cubicBezTo>
                    <a:cubicBezTo>
                      <a:pt x="53566" y="11669"/>
                      <a:pt x="57529" y="28271"/>
                      <a:pt x="49737" y="40949"/>
                    </a:cubicBezTo>
                    <a:cubicBezTo>
                      <a:pt x="41965" y="53589"/>
                      <a:pt x="25439" y="57580"/>
                      <a:pt x="12761" y="49865"/>
                    </a:cubicBezTo>
                    <a:cubicBezTo>
                      <a:pt x="45" y="42130"/>
                      <a:pt x="-3993" y="25547"/>
                      <a:pt x="3741" y="12822"/>
                    </a:cubicBezTo>
                    <a:cubicBezTo>
                      <a:pt x="3760" y="12793"/>
                      <a:pt x="3789" y="12755"/>
                      <a:pt x="3808" y="12717"/>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50" name="Freeform: Shape 4545">
                <a:extLst>
                  <a:ext uri="{FF2B5EF4-FFF2-40B4-BE49-F238E27FC236}">
                    <a16:creationId xmlns:a16="http://schemas.microsoft.com/office/drawing/2014/main" id="{5D044C50-DFE9-A88D-CC50-6F6834ACF30C}"/>
                  </a:ext>
                </a:extLst>
              </p:cNvPr>
              <p:cNvSpPr/>
              <p:nvPr/>
            </p:nvSpPr>
            <p:spPr>
              <a:xfrm>
                <a:off x="3932690" y="4571373"/>
                <a:ext cx="107504" cy="449199"/>
              </a:xfrm>
              <a:custGeom>
                <a:avLst/>
                <a:gdLst>
                  <a:gd name="connsiteX0" fmla="*/ -187 w 107504"/>
                  <a:gd name="connsiteY0" fmla="*/ 449075 h 449199"/>
                  <a:gd name="connsiteX1" fmla="*/ 76013 w 107504"/>
                  <a:gd name="connsiteY1" fmla="*/ 423072 h 449199"/>
                  <a:gd name="connsiteX2" fmla="*/ 47438 w 107504"/>
                  <a:gd name="connsiteY2" fmla="*/ -124 h 449199"/>
                </a:gdLst>
                <a:ahLst/>
                <a:cxnLst>
                  <a:cxn ang="0">
                    <a:pos x="connsiteX0" y="connsiteY0"/>
                  </a:cxn>
                  <a:cxn ang="0">
                    <a:pos x="connsiteX1" y="connsiteY1"/>
                  </a:cxn>
                  <a:cxn ang="0">
                    <a:pos x="connsiteX2" y="connsiteY2"/>
                  </a:cxn>
                </a:cxnLst>
                <a:rect l="l" t="t" r="r" b="b"/>
                <a:pathLst>
                  <a:path w="107504" h="449199">
                    <a:moveTo>
                      <a:pt x="-187" y="449075"/>
                    </a:moveTo>
                    <a:cubicBezTo>
                      <a:pt x="24673" y="442979"/>
                      <a:pt x="61058" y="432788"/>
                      <a:pt x="76013" y="423072"/>
                    </a:cubicBezTo>
                    <a:cubicBezTo>
                      <a:pt x="160404" y="368113"/>
                      <a:pt x="47438" y="-124"/>
                      <a:pt x="47438"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51" name="Freeform: Shape 4546">
                <a:extLst>
                  <a:ext uri="{FF2B5EF4-FFF2-40B4-BE49-F238E27FC236}">
                    <a16:creationId xmlns:a16="http://schemas.microsoft.com/office/drawing/2014/main" id="{1D44AC2B-19B2-19E7-961D-930BA6EA8646}"/>
                  </a:ext>
                </a:extLst>
              </p:cNvPr>
              <p:cNvSpPr/>
              <p:nvPr/>
            </p:nvSpPr>
            <p:spPr>
              <a:xfrm>
                <a:off x="3906663" y="4992973"/>
                <a:ext cx="54115" cy="54111"/>
              </a:xfrm>
              <a:custGeom>
                <a:avLst/>
                <a:gdLst>
                  <a:gd name="connsiteX0" fmla="*/ 33365 w 54115"/>
                  <a:gd name="connsiteY0" fmla="*/ 53193 h 54111"/>
                  <a:gd name="connsiteX1" fmla="*/ 608 w 54115"/>
                  <a:gd name="connsiteY1" fmla="*/ 33428 h 54111"/>
                  <a:gd name="connsiteX2" fmla="*/ 20382 w 54115"/>
                  <a:gd name="connsiteY2" fmla="*/ 672 h 54111"/>
                  <a:gd name="connsiteX3" fmla="*/ 53129 w 54115"/>
                  <a:gd name="connsiteY3" fmla="*/ 20436 h 54111"/>
                  <a:gd name="connsiteX4" fmla="*/ 53177 w 54115"/>
                  <a:gd name="connsiteY4" fmla="*/ 20617 h 54111"/>
                  <a:gd name="connsiteX5" fmla="*/ 33365 w 54115"/>
                  <a:gd name="connsiteY5" fmla="*/ 53193 h 5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15" h="54111">
                    <a:moveTo>
                      <a:pt x="33365" y="53193"/>
                    </a:moveTo>
                    <a:cubicBezTo>
                      <a:pt x="18858" y="56774"/>
                      <a:pt x="4199" y="47925"/>
                      <a:pt x="608" y="33428"/>
                    </a:cubicBezTo>
                    <a:cubicBezTo>
                      <a:pt x="-2973" y="18922"/>
                      <a:pt x="5875" y="4253"/>
                      <a:pt x="20382" y="672"/>
                    </a:cubicBezTo>
                    <a:cubicBezTo>
                      <a:pt x="34889" y="-2909"/>
                      <a:pt x="49548" y="5939"/>
                      <a:pt x="53129" y="20436"/>
                    </a:cubicBezTo>
                    <a:cubicBezTo>
                      <a:pt x="53148" y="20503"/>
                      <a:pt x="53158" y="20560"/>
                      <a:pt x="53177" y="20617"/>
                    </a:cubicBezTo>
                    <a:cubicBezTo>
                      <a:pt x="56644" y="35076"/>
                      <a:pt x="47795" y="49621"/>
                      <a:pt x="33365" y="53193"/>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52" name="Freeform: Shape 4547">
                <a:extLst>
                  <a:ext uri="{FF2B5EF4-FFF2-40B4-BE49-F238E27FC236}">
                    <a16:creationId xmlns:a16="http://schemas.microsoft.com/office/drawing/2014/main" id="{5B298141-60DF-0D41-11B0-C5925F297B1C}"/>
                  </a:ext>
                </a:extLst>
              </p:cNvPr>
              <p:cNvSpPr/>
              <p:nvPr/>
            </p:nvSpPr>
            <p:spPr>
              <a:xfrm>
                <a:off x="3474823" y="5428527"/>
                <a:ext cx="112109" cy="60308"/>
              </a:xfrm>
              <a:custGeom>
                <a:avLst/>
                <a:gdLst>
                  <a:gd name="connsiteX0" fmla="*/ 111922 w 112109"/>
                  <a:gd name="connsiteY0" fmla="*/ -124 h 60308"/>
                  <a:gd name="connsiteX1" fmla="*/ -187 w 112109"/>
                  <a:gd name="connsiteY1" fmla="*/ 57884 h 60308"/>
                </a:gdLst>
                <a:ahLst/>
                <a:cxnLst>
                  <a:cxn ang="0">
                    <a:pos x="connsiteX0" y="connsiteY0"/>
                  </a:cxn>
                  <a:cxn ang="0">
                    <a:pos x="connsiteX1" y="connsiteY1"/>
                  </a:cxn>
                </a:cxnLst>
                <a:rect l="l" t="t" r="r" b="b"/>
                <a:pathLst>
                  <a:path w="112109" h="60308">
                    <a:moveTo>
                      <a:pt x="111922" y="-124"/>
                    </a:moveTo>
                    <a:cubicBezTo>
                      <a:pt x="90491" y="27404"/>
                      <a:pt x="47914" y="70647"/>
                      <a:pt x="-187" y="5788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53" name="Freeform: Shape 4548">
                <a:extLst>
                  <a:ext uri="{FF2B5EF4-FFF2-40B4-BE49-F238E27FC236}">
                    <a16:creationId xmlns:a16="http://schemas.microsoft.com/office/drawing/2014/main" id="{EB2FC290-AC42-CB28-0070-21DDF2C837F3}"/>
                  </a:ext>
                </a:extLst>
              </p:cNvPr>
              <p:cNvSpPr/>
              <p:nvPr/>
            </p:nvSpPr>
            <p:spPr>
              <a:xfrm>
                <a:off x="3558817" y="5403366"/>
                <a:ext cx="53914" cy="53911"/>
              </a:xfrm>
              <a:custGeom>
                <a:avLst/>
                <a:gdLst>
                  <a:gd name="connsiteX0" fmla="*/ 5068 w 53914"/>
                  <a:gd name="connsiteY0" fmla="*/ 10845 h 53911"/>
                  <a:gd name="connsiteX1" fmla="*/ 42759 w 53914"/>
                  <a:gd name="connsiteY1" fmla="*/ 5130 h 53911"/>
                  <a:gd name="connsiteX2" fmla="*/ 48474 w 53914"/>
                  <a:gd name="connsiteY2" fmla="*/ 42820 h 53911"/>
                  <a:gd name="connsiteX3" fmla="*/ 11355 w 53914"/>
                  <a:gd name="connsiteY3" fmla="*/ 48945 h 53911"/>
                  <a:gd name="connsiteX4" fmla="*/ 4659 w 53914"/>
                  <a:gd name="connsiteY4" fmla="*/ 11417 h 53911"/>
                  <a:gd name="connsiteX5" fmla="*/ 5068 w 53914"/>
                  <a:gd name="connsiteY5" fmla="*/ 10845 h 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4" h="53911">
                    <a:moveTo>
                      <a:pt x="5068" y="10845"/>
                    </a:moveTo>
                    <a:cubicBezTo>
                      <a:pt x="13898" y="-1137"/>
                      <a:pt x="30776" y="-3699"/>
                      <a:pt x="42759" y="5130"/>
                    </a:cubicBezTo>
                    <a:cubicBezTo>
                      <a:pt x="54741" y="13960"/>
                      <a:pt x="57303" y="30838"/>
                      <a:pt x="48474" y="42820"/>
                    </a:cubicBezTo>
                    <a:cubicBezTo>
                      <a:pt x="39806" y="54584"/>
                      <a:pt x="23347" y="57299"/>
                      <a:pt x="11355" y="48945"/>
                    </a:cubicBezTo>
                    <a:cubicBezTo>
                      <a:pt x="-856" y="40430"/>
                      <a:pt x="-3857" y="23628"/>
                      <a:pt x="4659" y="11417"/>
                    </a:cubicBezTo>
                    <a:cubicBezTo>
                      <a:pt x="4792" y="11226"/>
                      <a:pt x="4925" y="11036"/>
                      <a:pt x="5068" y="1084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54" name="Freeform: Shape 4549">
                <a:extLst>
                  <a:ext uri="{FF2B5EF4-FFF2-40B4-BE49-F238E27FC236}">
                    <a16:creationId xmlns:a16="http://schemas.microsoft.com/office/drawing/2014/main" id="{244E70F6-06A0-AF6D-C633-1F44DA0211AC}"/>
                  </a:ext>
                </a:extLst>
              </p:cNvPr>
              <p:cNvSpPr/>
              <p:nvPr/>
            </p:nvSpPr>
            <p:spPr>
              <a:xfrm>
                <a:off x="3153545" y="5292891"/>
                <a:ext cx="78390" cy="61600"/>
              </a:xfrm>
              <a:custGeom>
                <a:avLst/>
                <a:gdLst>
                  <a:gd name="connsiteX0" fmla="*/ 78203 w 78390"/>
                  <a:gd name="connsiteY0" fmla="*/ -124 h 61600"/>
                  <a:gd name="connsiteX1" fmla="*/ -187 w 78390"/>
                  <a:gd name="connsiteY1" fmla="*/ 60741 h 61600"/>
                </a:gdLst>
                <a:ahLst/>
                <a:cxnLst>
                  <a:cxn ang="0">
                    <a:pos x="connsiteX0" y="connsiteY0"/>
                  </a:cxn>
                  <a:cxn ang="0">
                    <a:pos x="connsiteX1" y="connsiteY1"/>
                  </a:cxn>
                </a:cxnLst>
                <a:rect l="l" t="t" r="r" b="b"/>
                <a:pathLst>
                  <a:path w="78390" h="61600">
                    <a:moveTo>
                      <a:pt x="78203" y="-124"/>
                    </a:moveTo>
                    <a:cubicBezTo>
                      <a:pt x="65916" y="27308"/>
                      <a:pt x="40103" y="67409"/>
                      <a:pt x="-187" y="6074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55" name="Freeform: Shape 4550">
                <a:extLst>
                  <a:ext uri="{FF2B5EF4-FFF2-40B4-BE49-F238E27FC236}">
                    <a16:creationId xmlns:a16="http://schemas.microsoft.com/office/drawing/2014/main" id="{0C606209-8077-A017-A8A1-F79962E391E4}"/>
                  </a:ext>
                </a:extLst>
              </p:cNvPr>
              <p:cNvSpPr/>
              <p:nvPr/>
            </p:nvSpPr>
            <p:spPr>
              <a:xfrm>
                <a:off x="3204250" y="5267136"/>
                <a:ext cx="53897" cy="53928"/>
              </a:xfrm>
              <a:custGeom>
                <a:avLst/>
                <a:gdLst>
                  <a:gd name="connsiteX0" fmla="*/ 1590 w 53897"/>
                  <a:gd name="connsiteY0" fmla="*/ 17155 h 53928"/>
                  <a:gd name="connsiteX1" fmla="*/ 36433 w 53897"/>
                  <a:gd name="connsiteY1" fmla="*/ 1686 h 53928"/>
                  <a:gd name="connsiteX2" fmla="*/ 51901 w 53897"/>
                  <a:gd name="connsiteY2" fmla="*/ 36529 h 53928"/>
                  <a:gd name="connsiteX3" fmla="*/ 17116 w 53897"/>
                  <a:gd name="connsiteY3" fmla="*/ 52016 h 53928"/>
                  <a:gd name="connsiteX4" fmla="*/ 1590 w 53897"/>
                  <a:gd name="connsiteY4" fmla="*/ 17155 h 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7" h="53928">
                    <a:moveTo>
                      <a:pt x="1590" y="17155"/>
                    </a:moveTo>
                    <a:cubicBezTo>
                      <a:pt x="6943" y="3258"/>
                      <a:pt x="22536" y="-3667"/>
                      <a:pt x="36433" y="1686"/>
                    </a:cubicBezTo>
                    <a:cubicBezTo>
                      <a:pt x="50320" y="7030"/>
                      <a:pt x="57254" y="22632"/>
                      <a:pt x="51901" y="36529"/>
                    </a:cubicBezTo>
                    <a:cubicBezTo>
                      <a:pt x="46558" y="50397"/>
                      <a:pt x="31004" y="57331"/>
                      <a:pt x="17116" y="52016"/>
                    </a:cubicBezTo>
                    <a:cubicBezTo>
                      <a:pt x="3229" y="46644"/>
                      <a:pt x="-3706" y="31071"/>
                      <a:pt x="1590" y="1715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56" name="Freeform: Shape 4551">
                <a:extLst>
                  <a:ext uri="{FF2B5EF4-FFF2-40B4-BE49-F238E27FC236}">
                    <a16:creationId xmlns:a16="http://schemas.microsoft.com/office/drawing/2014/main" id="{667EA87D-003C-3236-DB5C-5DE898D71AA3}"/>
                  </a:ext>
                </a:extLst>
              </p:cNvPr>
              <p:cNvSpPr/>
              <p:nvPr/>
            </p:nvSpPr>
            <p:spPr>
              <a:xfrm>
                <a:off x="3846013" y="4682720"/>
                <a:ext cx="26293" cy="69627"/>
              </a:xfrm>
              <a:custGeom>
                <a:avLst/>
                <a:gdLst>
                  <a:gd name="connsiteX0" fmla="*/ -187 w 26293"/>
                  <a:gd name="connsiteY0" fmla="*/ 69504 h 69627"/>
                  <a:gd name="connsiteX1" fmla="*/ 26102 w 26293"/>
                  <a:gd name="connsiteY1" fmla="*/ -124 h 69627"/>
                </a:gdLst>
                <a:ahLst/>
                <a:cxnLst>
                  <a:cxn ang="0">
                    <a:pos x="connsiteX0" y="connsiteY0"/>
                  </a:cxn>
                  <a:cxn ang="0">
                    <a:pos x="connsiteX1" y="connsiteY1"/>
                  </a:cxn>
                </a:cxnLst>
                <a:rect l="l" t="t" r="r" b="b"/>
                <a:pathLst>
                  <a:path w="26293" h="69627">
                    <a:moveTo>
                      <a:pt x="-187" y="69504"/>
                    </a:moveTo>
                    <a:cubicBezTo>
                      <a:pt x="12957" y="61694"/>
                      <a:pt x="26388" y="43120"/>
                      <a:pt x="26102"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57" name="Freeform: Shape 4552">
                <a:extLst>
                  <a:ext uri="{FF2B5EF4-FFF2-40B4-BE49-F238E27FC236}">
                    <a16:creationId xmlns:a16="http://schemas.microsoft.com/office/drawing/2014/main" id="{8A43BA20-91DA-83FA-C123-3DAB95078FFE}"/>
                  </a:ext>
                </a:extLst>
              </p:cNvPr>
              <p:cNvSpPr/>
              <p:nvPr/>
            </p:nvSpPr>
            <p:spPr>
              <a:xfrm>
                <a:off x="3820366" y="4724595"/>
                <a:ext cx="53923" cy="53923"/>
              </a:xfrm>
              <a:custGeom>
                <a:avLst/>
                <a:gdLst>
                  <a:gd name="connsiteX0" fmla="*/ 32603 w 53923"/>
                  <a:gd name="connsiteY0" fmla="*/ 53156 h 53923"/>
                  <a:gd name="connsiteX1" fmla="*/ 456 w 53923"/>
                  <a:gd name="connsiteY1" fmla="*/ 32668 h 53923"/>
                  <a:gd name="connsiteX2" fmla="*/ 20945 w 53923"/>
                  <a:gd name="connsiteY2" fmla="*/ 521 h 53923"/>
                  <a:gd name="connsiteX3" fmla="*/ 53082 w 53923"/>
                  <a:gd name="connsiteY3" fmla="*/ 20962 h 53923"/>
                  <a:gd name="connsiteX4" fmla="*/ 32651 w 53923"/>
                  <a:gd name="connsiteY4" fmla="*/ 53147 h 53923"/>
                  <a:gd name="connsiteX5" fmla="*/ 32603 w 53923"/>
                  <a:gd name="connsiteY5" fmla="*/ 53156 h 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3" h="53923">
                    <a:moveTo>
                      <a:pt x="32603" y="53156"/>
                    </a:moveTo>
                    <a:cubicBezTo>
                      <a:pt x="18068" y="56376"/>
                      <a:pt x="3676" y="47203"/>
                      <a:pt x="456" y="32668"/>
                    </a:cubicBezTo>
                    <a:cubicBezTo>
                      <a:pt x="-2763" y="18133"/>
                      <a:pt x="6409" y="3741"/>
                      <a:pt x="20945" y="521"/>
                    </a:cubicBezTo>
                    <a:cubicBezTo>
                      <a:pt x="35461" y="-2698"/>
                      <a:pt x="49843" y="6455"/>
                      <a:pt x="53082" y="20962"/>
                    </a:cubicBezTo>
                    <a:cubicBezTo>
                      <a:pt x="56330" y="35487"/>
                      <a:pt x="47176" y="49899"/>
                      <a:pt x="32651" y="53147"/>
                    </a:cubicBezTo>
                    <a:cubicBezTo>
                      <a:pt x="32632" y="53147"/>
                      <a:pt x="32622" y="53156"/>
                      <a:pt x="32603" y="5315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58" name="Freeform: Shape 4553">
                <a:extLst>
                  <a:ext uri="{FF2B5EF4-FFF2-40B4-BE49-F238E27FC236}">
                    <a16:creationId xmlns:a16="http://schemas.microsoft.com/office/drawing/2014/main" id="{7D1B8587-6332-ABC4-CAF4-C23C374DFC20}"/>
                  </a:ext>
                </a:extLst>
              </p:cNvPr>
              <p:cNvSpPr/>
              <p:nvPr/>
            </p:nvSpPr>
            <p:spPr>
              <a:xfrm>
                <a:off x="3636272" y="5098962"/>
                <a:ext cx="286226" cy="264890"/>
              </a:xfrm>
              <a:custGeom>
                <a:avLst/>
                <a:gdLst>
                  <a:gd name="connsiteX0" fmla="*/ 286039 w 286226"/>
                  <a:gd name="connsiteY0" fmla="*/ 264767 h 264890"/>
                  <a:gd name="connsiteX1" fmla="*/ 126209 w 286226"/>
                  <a:gd name="connsiteY1" fmla="*/ 70647 h 264890"/>
                  <a:gd name="connsiteX2" fmla="*/ -187 w 286226"/>
                  <a:gd name="connsiteY2" fmla="*/ -124 h 264890"/>
                </a:gdLst>
                <a:ahLst/>
                <a:cxnLst>
                  <a:cxn ang="0">
                    <a:pos x="connsiteX0" y="connsiteY0"/>
                  </a:cxn>
                  <a:cxn ang="0">
                    <a:pos x="connsiteX1" y="connsiteY1"/>
                  </a:cxn>
                  <a:cxn ang="0">
                    <a:pos x="connsiteX2" y="connsiteY2"/>
                  </a:cxn>
                </a:cxnLst>
                <a:rect l="l" t="t" r="r" b="b"/>
                <a:pathLst>
                  <a:path w="286226" h="264890">
                    <a:moveTo>
                      <a:pt x="286039" y="264767"/>
                    </a:moveTo>
                    <a:cubicBezTo>
                      <a:pt x="286039" y="264767"/>
                      <a:pt x="209839" y="138275"/>
                      <a:pt x="126209" y="70647"/>
                    </a:cubicBezTo>
                    <a:cubicBezTo>
                      <a:pt x="42580" y="3020"/>
                      <a:pt x="-187" y="-12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59" name="Freeform: Shape 4554">
                <a:extLst>
                  <a:ext uri="{FF2B5EF4-FFF2-40B4-BE49-F238E27FC236}">
                    <a16:creationId xmlns:a16="http://schemas.microsoft.com/office/drawing/2014/main" id="{469F81C7-B604-759F-B0E7-B9EEAFCE7744}"/>
                  </a:ext>
                </a:extLst>
              </p:cNvPr>
              <p:cNvSpPr/>
              <p:nvPr/>
            </p:nvSpPr>
            <p:spPr>
              <a:xfrm>
                <a:off x="3627414" y="5277270"/>
                <a:ext cx="244887" cy="173259"/>
              </a:xfrm>
              <a:custGeom>
                <a:avLst/>
                <a:gdLst>
                  <a:gd name="connsiteX0" fmla="*/ 244700 w 244887"/>
                  <a:gd name="connsiteY0" fmla="*/ 173136 h 173259"/>
                  <a:gd name="connsiteX1" fmla="*/ -187 w 244887"/>
                  <a:gd name="connsiteY1" fmla="*/ -124 h 173259"/>
                </a:gdLst>
                <a:ahLst/>
                <a:cxnLst>
                  <a:cxn ang="0">
                    <a:pos x="connsiteX0" y="connsiteY0"/>
                  </a:cxn>
                  <a:cxn ang="0">
                    <a:pos x="connsiteX1" y="connsiteY1"/>
                  </a:cxn>
                </a:cxnLst>
                <a:rect l="l" t="t" r="r" b="b"/>
                <a:pathLst>
                  <a:path w="244887" h="173259">
                    <a:moveTo>
                      <a:pt x="244700" y="173136"/>
                    </a:moveTo>
                    <a:cubicBezTo>
                      <a:pt x="244700" y="173136"/>
                      <a:pt x="85157" y="92459"/>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60" name="Freeform: Shape 4555">
                <a:extLst>
                  <a:ext uri="{FF2B5EF4-FFF2-40B4-BE49-F238E27FC236}">
                    <a16:creationId xmlns:a16="http://schemas.microsoft.com/office/drawing/2014/main" id="{C719841B-8553-039A-940D-1E804FCED63C}"/>
                  </a:ext>
                </a:extLst>
              </p:cNvPr>
              <p:cNvSpPr/>
              <p:nvPr/>
            </p:nvSpPr>
            <p:spPr>
              <a:xfrm>
                <a:off x="3786386" y="5348898"/>
                <a:ext cx="102869" cy="63055"/>
              </a:xfrm>
              <a:custGeom>
                <a:avLst/>
                <a:gdLst>
                  <a:gd name="connsiteX0" fmla="*/ 102683 w 102869"/>
                  <a:gd name="connsiteY0" fmla="*/ 62932 h 63055"/>
                  <a:gd name="connsiteX1" fmla="*/ -187 w 102869"/>
                  <a:gd name="connsiteY1" fmla="*/ -124 h 63055"/>
                </a:gdLst>
                <a:ahLst/>
                <a:cxnLst>
                  <a:cxn ang="0">
                    <a:pos x="connsiteX0" y="connsiteY0"/>
                  </a:cxn>
                  <a:cxn ang="0">
                    <a:pos x="connsiteX1" y="connsiteY1"/>
                  </a:cxn>
                </a:cxnLst>
                <a:rect l="l" t="t" r="r" b="b"/>
                <a:pathLst>
                  <a:path w="102869" h="63055">
                    <a:moveTo>
                      <a:pt x="102683" y="62932"/>
                    </a:moveTo>
                    <a:cubicBezTo>
                      <a:pt x="102683" y="62932"/>
                      <a:pt x="41913" y="16069"/>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61" name="Freeform: Shape 4556">
                <a:extLst>
                  <a:ext uri="{FF2B5EF4-FFF2-40B4-BE49-F238E27FC236}">
                    <a16:creationId xmlns:a16="http://schemas.microsoft.com/office/drawing/2014/main" id="{D84DD13A-687C-98F7-D955-90FFF1D5DBD7}"/>
                  </a:ext>
                </a:extLst>
              </p:cNvPr>
              <p:cNvSpPr/>
              <p:nvPr/>
            </p:nvSpPr>
            <p:spPr>
              <a:xfrm>
                <a:off x="3771718" y="5225073"/>
                <a:ext cx="136016" cy="153162"/>
              </a:xfrm>
              <a:custGeom>
                <a:avLst/>
                <a:gdLst>
                  <a:gd name="connsiteX0" fmla="*/ 135830 w 136016"/>
                  <a:gd name="connsiteY0" fmla="*/ 153038 h 153162"/>
                  <a:gd name="connsiteX1" fmla="*/ -187 w 136016"/>
                  <a:gd name="connsiteY1" fmla="*/ -124 h 153162"/>
                </a:gdLst>
                <a:ahLst/>
                <a:cxnLst>
                  <a:cxn ang="0">
                    <a:pos x="connsiteX0" y="connsiteY0"/>
                  </a:cxn>
                  <a:cxn ang="0">
                    <a:pos x="connsiteX1" y="connsiteY1"/>
                  </a:cxn>
                </a:cxnLst>
                <a:rect l="l" t="t" r="r" b="b"/>
                <a:pathLst>
                  <a:path w="136016" h="153162">
                    <a:moveTo>
                      <a:pt x="135830" y="153038"/>
                    </a:moveTo>
                    <a:cubicBezTo>
                      <a:pt x="135830" y="153038"/>
                      <a:pt x="26292" y="48263"/>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62" name="Freeform: Shape 4557">
                <a:extLst>
                  <a:ext uri="{FF2B5EF4-FFF2-40B4-BE49-F238E27FC236}">
                    <a16:creationId xmlns:a16="http://schemas.microsoft.com/office/drawing/2014/main" id="{837B74DB-7627-5720-E2BB-B26524A1FF35}"/>
                  </a:ext>
                </a:extLst>
              </p:cNvPr>
              <p:cNvSpPr/>
              <p:nvPr/>
            </p:nvSpPr>
            <p:spPr>
              <a:xfrm>
                <a:off x="3892440" y="5240504"/>
                <a:ext cx="37487" cy="116109"/>
              </a:xfrm>
              <a:custGeom>
                <a:avLst/>
                <a:gdLst>
                  <a:gd name="connsiteX0" fmla="*/ 37301 w 37487"/>
                  <a:gd name="connsiteY0" fmla="*/ 115986 h 116109"/>
                  <a:gd name="connsiteX1" fmla="*/ -133 w 37487"/>
                  <a:gd name="connsiteY1" fmla="*/ -124 h 116109"/>
                </a:gdLst>
                <a:ahLst/>
                <a:cxnLst>
                  <a:cxn ang="0">
                    <a:pos x="connsiteX0" y="connsiteY0"/>
                  </a:cxn>
                  <a:cxn ang="0">
                    <a:pos x="connsiteX1" y="connsiteY1"/>
                  </a:cxn>
                </a:cxnLst>
                <a:rect l="l" t="t" r="r" b="b"/>
                <a:pathLst>
                  <a:path w="37487" h="116109">
                    <a:moveTo>
                      <a:pt x="37301" y="115986"/>
                    </a:moveTo>
                    <a:cubicBezTo>
                      <a:pt x="37301" y="115986"/>
                      <a:pt x="-1847" y="35976"/>
                      <a:pt x="-133"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63" name="Freeform: Shape 4558">
                <a:extLst>
                  <a:ext uri="{FF2B5EF4-FFF2-40B4-BE49-F238E27FC236}">
                    <a16:creationId xmlns:a16="http://schemas.microsoft.com/office/drawing/2014/main" id="{C7AE8975-050B-C165-8DBC-A94C6610F3A4}"/>
                  </a:ext>
                </a:extLst>
              </p:cNvPr>
              <p:cNvSpPr/>
              <p:nvPr/>
            </p:nvSpPr>
            <p:spPr>
              <a:xfrm>
                <a:off x="3954217" y="5006665"/>
                <a:ext cx="116385" cy="342137"/>
              </a:xfrm>
              <a:custGeom>
                <a:avLst/>
                <a:gdLst>
                  <a:gd name="connsiteX0" fmla="*/ -187 w 116385"/>
                  <a:gd name="connsiteY0" fmla="*/ 342014 h 342137"/>
                  <a:gd name="connsiteX1" fmla="*/ 66488 w 116385"/>
                  <a:gd name="connsiteY1" fmla="*/ 277149 h 342137"/>
                  <a:gd name="connsiteX2" fmla="*/ 108683 w 116385"/>
                  <a:gd name="connsiteY2" fmla="*/ -124 h 342137"/>
                </a:gdLst>
                <a:ahLst/>
                <a:cxnLst>
                  <a:cxn ang="0">
                    <a:pos x="connsiteX0" y="connsiteY0"/>
                  </a:cxn>
                  <a:cxn ang="0">
                    <a:pos x="connsiteX1" y="connsiteY1"/>
                  </a:cxn>
                  <a:cxn ang="0">
                    <a:pos x="connsiteX2" y="connsiteY2"/>
                  </a:cxn>
                </a:cxnLst>
                <a:rect l="l" t="t" r="r" b="b"/>
                <a:pathLst>
                  <a:path w="116385" h="342137">
                    <a:moveTo>
                      <a:pt x="-187" y="342014"/>
                    </a:moveTo>
                    <a:cubicBezTo>
                      <a:pt x="-187" y="342014"/>
                      <a:pt x="37913" y="289341"/>
                      <a:pt x="66488" y="277149"/>
                    </a:cubicBezTo>
                    <a:cubicBezTo>
                      <a:pt x="87919" y="267624"/>
                      <a:pt x="134306" y="87221"/>
                      <a:pt x="108683"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64" name="Freeform: Shape 4559">
                <a:extLst>
                  <a:ext uri="{FF2B5EF4-FFF2-40B4-BE49-F238E27FC236}">
                    <a16:creationId xmlns:a16="http://schemas.microsoft.com/office/drawing/2014/main" id="{2823A970-0F43-4E23-6AB0-B01A2BCF7535}"/>
                  </a:ext>
                </a:extLst>
              </p:cNvPr>
              <p:cNvSpPr/>
              <p:nvPr/>
            </p:nvSpPr>
            <p:spPr>
              <a:xfrm>
                <a:off x="3598744" y="5437423"/>
                <a:ext cx="280320" cy="111834"/>
              </a:xfrm>
              <a:custGeom>
                <a:avLst/>
                <a:gdLst>
                  <a:gd name="connsiteX0" fmla="*/ 280133 w 280320"/>
                  <a:gd name="connsiteY0" fmla="*/ -66 h 111834"/>
                  <a:gd name="connsiteX1" fmla="*/ 219364 w 280320"/>
                  <a:gd name="connsiteY1" fmla="*/ 33177 h 111834"/>
                  <a:gd name="connsiteX2" fmla="*/ -187 w 280320"/>
                  <a:gd name="connsiteY2" fmla="*/ 85183 h 111834"/>
                </a:gdLst>
                <a:ahLst/>
                <a:cxnLst>
                  <a:cxn ang="0">
                    <a:pos x="connsiteX0" y="connsiteY0"/>
                  </a:cxn>
                  <a:cxn ang="0">
                    <a:pos x="connsiteX1" y="connsiteY1"/>
                  </a:cxn>
                  <a:cxn ang="0">
                    <a:pos x="connsiteX2" y="connsiteY2"/>
                  </a:cxn>
                </a:cxnLst>
                <a:rect l="l" t="t" r="r" b="b"/>
                <a:pathLst>
                  <a:path w="280320" h="111834">
                    <a:moveTo>
                      <a:pt x="280133" y="-66"/>
                    </a:moveTo>
                    <a:cubicBezTo>
                      <a:pt x="280133" y="-66"/>
                      <a:pt x="232508" y="-3018"/>
                      <a:pt x="219364" y="33177"/>
                    </a:cubicBezTo>
                    <a:cubicBezTo>
                      <a:pt x="190789" y="114330"/>
                      <a:pt x="95539" y="134237"/>
                      <a:pt x="-187" y="8518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65" name="Freeform: Shape 4560">
                <a:extLst>
                  <a:ext uri="{FF2B5EF4-FFF2-40B4-BE49-F238E27FC236}">
                    <a16:creationId xmlns:a16="http://schemas.microsoft.com/office/drawing/2014/main" id="{0058ED92-13C9-3B5A-0D4D-D6577B021F79}"/>
                  </a:ext>
                </a:extLst>
              </p:cNvPr>
              <p:cNvSpPr/>
              <p:nvPr/>
            </p:nvSpPr>
            <p:spPr>
              <a:xfrm>
                <a:off x="3511114" y="5646840"/>
                <a:ext cx="96297" cy="55277"/>
              </a:xfrm>
              <a:custGeom>
                <a:avLst/>
                <a:gdLst>
                  <a:gd name="connsiteX0" fmla="*/ 96110 w 96297"/>
                  <a:gd name="connsiteY0" fmla="*/ -124 h 55277"/>
                  <a:gd name="connsiteX1" fmla="*/ -187 w 96297"/>
                  <a:gd name="connsiteY1" fmla="*/ 54645 h 55277"/>
                </a:gdLst>
                <a:ahLst/>
                <a:cxnLst>
                  <a:cxn ang="0">
                    <a:pos x="connsiteX0" y="connsiteY0"/>
                  </a:cxn>
                  <a:cxn ang="0">
                    <a:pos x="connsiteX1" y="connsiteY1"/>
                  </a:cxn>
                </a:cxnLst>
                <a:rect l="l" t="t" r="r" b="b"/>
                <a:pathLst>
                  <a:path w="96297" h="55277">
                    <a:moveTo>
                      <a:pt x="96110" y="-124"/>
                    </a:moveTo>
                    <a:cubicBezTo>
                      <a:pt x="73441" y="23498"/>
                      <a:pt x="32579" y="59884"/>
                      <a:pt x="-187" y="5464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66" name="Freeform: Shape 4561">
                <a:extLst>
                  <a:ext uri="{FF2B5EF4-FFF2-40B4-BE49-F238E27FC236}">
                    <a16:creationId xmlns:a16="http://schemas.microsoft.com/office/drawing/2014/main" id="{118A89BD-8060-CBCD-5426-73B42CBF4D93}"/>
                  </a:ext>
                </a:extLst>
              </p:cNvPr>
              <p:cNvSpPr/>
              <p:nvPr/>
            </p:nvSpPr>
            <p:spPr>
              <a:xfrm>
                <a:off x="3579206" y="5620649"/>
                <a:ext cx="53910" cy="53908"/>
              </a:xfrm>
              <a:custGeom>
                <a:avLst/>
                <a:gdLst>
                  <a:gd name="connsiteX0" fmla="*/ 6968 w 53910"/>
                  <a:gd name="connsiteY0" fmla="*/ 8542 h 53908"/>
                  <a:gd name="connsiteX1" fmla="*/ 45058 w 53910"/>
                  <a:gd name="connsiteY1" fmla="*/ 7027 h 53908"/>
                  <a:gd name="connsiteX2" fmla="*/ 46573 w 53910"/>
                  <a:gd name="connsiteY2" fmla="*/ 45118 h 53908"/>
                  <a:gd name="connsiteX3" fmla="*/ 8492 w 53910"/>
                  <a:gd name="connsiteY3" fmla="*/ 46642 h 53908"/>
                  <a:gd name="connsiteX4" fmla="*/ 6958 w 53910"/>
                  <a:gd name="connsiteY4" fmla="*/ 8551 h 53908"/>
                  <a:gd name="connsiteX5" fmla="*/ 6968 w 53910"/>
                  <a:gd name="connsiteY5" fmla="*/ 8542 h 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0" h="53908">
                    <a:moveTo>
                      <a:pt x="6968" y="8542"/>
                    </a:moveTo>
                    <a:cubicBezTo>
                      <a:pt x="17064" y="-2393"/>
                      <a:pt x="34123" y="-3069"/>
                      <a:pt x="45058" y="7027"/>
                    </a:cubicBezTo>
                    <a:cubicBezTo>
                      <a:pt x="55993" y="17124"/>
                      <a:pt x="56669" y="34183"/>
                      <a:pt x="46573" y="45118"/>
                    </a:cubicBezTo>
                    <a:cubicBezTo>
                      <a:pt x="36476" y="56052"/>
                      <a:pt x="19426" y="56729"/>
                      <a:pt x="8492" y="46642"/>
                    </a:cubicBezTo>
                    <a:cubicBezTo>
                      <a:pt x="-2453" y="36545"/>
                      <a:pt x="-3138" y="19495"/>
                      <a:pt x="6958" y="8551"/>
                    </a:cubicBezTo>
                    <a:cubicBezTo>
                      <a:pt x="6958" y="8551"/>
                      <a:pt x="6968" y="8542"/>
                      <a:pt x="6968" y="854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67" name="Freeform: Shape 4562">
                <a:extLst>
                  <a:ext uri="{FF2B5EF4-FFF2-40B4-BE49-F238E27FC236}">
                    <a16:creationId xmlns:a16="http://schemas.microsoft.com/office/drawing/2014/main" id="{D519D16F-78F7-FD97-48EA-BC1985090478}"/>
                  </a:ext>
                </a:extLst>
              </p:cNvPr>
              <p:cNvSpPr/>
              <p:nvPr/>
            </p:nvSpPr>
            <p:spPr>
              <a:xfrm>
                <a:off x="3885732" y="5323562"/>
                <a:ext cx="28575" cy="48291"/>
              </a:xfrm>
              <a:custGeom>
                <a:avLst/>
                <a:gdLst>
                  <a:gd name="connsiteX0" fmla="*/ 28388 w 28575"/>
                  <a:gd name="connsiteY0" fmla="*/ 48168 h 48291"/>
                  <a:gd name="connsiteX1" fmla="*/ -187 w 28575"/>
                  <a:gd name="connsiteY1" fmla="*/ -124 h 48291"/>
                </a:gdLst>
                <a:ahLst/>
                <a:cxnLst>
                  <a:cxn ang="0">
                    <a:pos x="connsiteX0" y="connsiteY0"/>
                  </a:cxn>
                  <a:cxn ang="0">
                    <a:pos x="connsiteX1" y="connsiteY1"/>
                  </a:cxn>
                </a:cxnLst>
                <a:rect l="l" t="t" r="r" b="b"/>
                <a:pathLst>
                  <a:path w="28575" h="48291">
                    <a:moveTo>
                      <a:pt x="28388" y="48168"/>
                    </a:moveTo>
                    <a:cubicBezTo>
                      <a:pt x="28388" y="48168"/>
                      <a:pt x="-187" y="16355"/>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68" name="Freeform: Shape 4563">
                <a:extLst>
                  <a:ext uri="{FF2B5EF4-FFF2-40B4-BE49-F238E27FC236}">
                    <a16:creationId xmlns:a16="http://schemas.microsoft.com/office/drawing/2014/main" id="{4285E76B-A3FB-A06D-C296-C4E0618D7B9A}"/>
                  </a:ext>
                </a:extLst>
              </p:cNvPr>
              <p:cNvSpPr/>
              <p:nvPr/>
            </p:nvSpPr>
            <p:spPr>
              <a:xfrm>
                <a:off x="3873512" y="5350346"/>
                <a:ext cx="89857" cy="108808"/>
              </a:xfrm>
              <a:custGeom>
                <a:avLst/>
                <a:gdLst>
                  <a:gd name="connsiteX0" fmla="*/ 89661 w 89857"/>
                  <a:gd name="connsiteY0" fmla="*/ 11668 h 108808"/>
                  <a:gd name="connsiteX1" fmla="*/ 59562 w 89857"/>
                  <a:gd name="connsiteY1" fmla="*/ 7953 h 108808"/>
                  <a:gd name="connsiteX2" fmla="*/ 50037 w 89857"/>
                  <a:gd name="connsiteY2" fmla="*/ 31099 h 108808"/>
                  <a:gd name="connsiteX3" fmla="*/ 19653 w 89857"/>
                  <a:gd name="connsiteY3" fmla="*/ 53102 h 108808"/>
                  <a:gd name="connsiteX4" fmla="*/ 5365 w 89857"/>
                  <a:gd name="connsiteY4" fmla="*/ 75676 h 108808"/>
                  <a:gd name="connsiteX5" fmla="*/ 6032 w 89857"/>
                  <a:gd name="connsiteY5" fmla="*/ 105013 h 108808"/>
                  <a:gd name="connsiteX6" fmla="*/ 27558 w 89857"/>
                  <a:gd name="connsiteY6" fmla="*/ 81201 h 108808"/>
                  <a:gd name="connsiteX7" fmla="*/ 46608 w 89857"/>
                  <a:gd name="connsiteY7" fmla="*/ 56054 h 108808"/>
                  <a:gd name="connsiteX8" fmla="*/ 66135 w 89857"/>
                  <a:gd name="connsiteY8" fmla="*/ 46053 h 108808"/>
                  <a:gd name="connsiteX9" fmla="*/ 78327 w 89857"/>
                  <a:gd name="connsiteY9" fmla="*/ 19860 h 108808"/>
                  <a:gd name="connsiteX10" fmla="*/ 89661 w 89857"/>
                  <a:gd name="connsiteY10" fmla="*/ 11668 h 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857" h="108808">
                    <a:moveTo>
                      <a:pt x="89661" y="11668"/>
                    </a:moveTo>
                    <a:cubicBezTo>
                      <a:pt x="89661" y="2143"/>
                      <a:pt x="64801" y="-7382"/>
                      <a:pt x="59562" y="7953"/>
                    </a:cubicBezTo>
                    <a:cubicBezTo>
                      <a:pt x="54324" y="23289"/>
                      <a:pt x="66896" y="30242"/>
                      <a:pt x="50037" y="31099"/>
                    </a:cubicBezTo>
                    <a:cubicBezTo>
                      <a:pt x="33178" y="31956"/>
                      <a:pt x="20986" y="37957"/>
                      <a:pt x="19653" y="53102"/>
                    </a:cubicBezTo>
                    <a:cubicBezTo>
                      <a:pt x="18319" y="68247"/>
                      <a:pt x="-1779" y="58912"/>
                      <a:pt x="5365" y="75676"/>
                    </a:cubicBezTo>
                    <a:cubicBezTo>
                      <a:pt x="14033" y="96155"/>
                      <a:pt x="-11304" y="94726"/>
                      <a:pt x="6032" y="105013"/>
                    </a:cubicBezTo>
                    <a:cubicBezTo>
                      <a:pt x="27844" y="118348"/>
                      <a:pt x="28130" y="91869"/>
                      <a:pt x="27558" y="81201"/>
                    </a:cubicBezTo>
                    <a:cubicBezTo>
                      <a:pt x="26606" y="64246"/>
                      <a:pt x="33083" y="58245"/>
                      <a:pt x="46608" y="56054"/>
                    </a:cubicBezTo>
                    <a:cubicBezTo>
                      <a:pt x="61944" y="53578"/>
                      <a:pt x="59277" y="52816"/>
                      <a:pt x="66135" y="46053"/>
                    </a:cubicBezTo>
                    <a:cubicBezTo>
                      <a:pt x="72993" y="39290"/>
                      <a:pt x="64515" y="19478"/>
                      <a:pt x="78327" y="19860"/>
                    </a:cubicBezTo>
                    <a:cubicBezTo>
                      <a:pt x="86994" y="20145"/>
                      <a:pt x="89852" y="20050"/>
                      <a:pt x="89661" y="11668"/>
                    </a:cubicBezTo>
                    <a:close/>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69" name="Rectangle: Rounded Corners 168">
                <a:extLst>
                  <a:ext uri="{FF2B5EF4-FFF2-40B4-BE49-F238E27FC236}">
                    <a16:creationId xmlns:a16="http://schemas.microsoft.com/office/drawing/2014/main" id="{8B1C93ED-41CA-DA17-F124-1E17411464C8}"/>
                  </a:ext>
                </a:extLst>
              </p:cNvPr>
              <p:cNvSpPr/>
              <p:nvPr/>
            </p:nvSpPr>
            <p:spPr>
              <a:xfrm rot="18729600">
                <a:off x="3960548" y="5338406"/>
                <a:ext cx="137636" cy="324040"/>
              </a:xfrm>
              <a:prstGeom prst="roundRect">
                <a:avLst/>
              </a:prstGeom>
              <a:solidFill>
                <a:srgbClr val="656665"/>
              </a:solid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grpSp>
          <p:nvGrpSpPr>
            <p:cNvPr id="599" name="Group 598">
              <a:extLst>
                <a:ext uri="{FF2B5EF4-FFF2-40B4-BE49-F238E27FC236}">
                  <a16:creationId xmlns:a16="http://schemas.microsoft.com/office/drawing/2014/main" id="{B8DB6FF1-0142-B341-458B-1903F82E39C3}"/>
                </a:ext>
              </a:extLst>
            </p:cNvPr>
            <p:cNvGrpSpPr/>
            <p:nvPr/>
          </p:nvGrpSpPr>
          <p:grpSpPr>
            <a:xfrm>
              <a:off x="6413700" y="2351967"/>
              <a:ext cx="1267044" cy="2745525"/>
              <a:chOff x="6413700" y="2351967"/>
              <a:chExt cx="1267044" cy="2745525"/>
            </a:xfrm>
          </p:grpSpPr>
          <p:sp>
            <p:nvSpPr>
              <p:cNvPr id="8" name="!!TSLP T2">
                <a:extLst>
                  <a:ext uri="{FF2B5EF4-FFF2-40B4-BE49-F238E27FC236}">
                    <a16:creationId xmlns:a16="http://schemas.microsoft.com/office/drawing/2014/main" id="{471A282B-DB4D-6BD5-D92A-2FB560B369B1}"/>
                  </a:ext>
                </a:extLst>
              </p:cNvPr>
              <p:cNvSpPr/>
              <p:nvPr/>
            </p:nvSpPr>
            <p:spPr>
              <a:xfrm rot="16200000">
                <a:off x="6956023" y="2981947"/>
                <a:ext cx="750892" cy="698551"/>
              </a:xfrm>
              <a:prstGeom prst="trapezoid">
                <a:avLst>
                  <a:gd name="adj" fmla="val 39391"/>
                </a:avLst>
              </a:prstGeom>
              <a:gradFill flip="none" rotWithShape="1">
                <a:gsLst>
                  <a:gs pos="0">
                    <a:srgbClr val="FFFFFF">
                      <a:alpha val="0"/>
                    </a:srgbClr>
                  </a:gs>
                  <a:gs pos="93000">
                    <a:srgbClr val="F0AB00"/>
                  </a:gs>
                </a:gsLst>
                <a:lin ang="16200000" scaled="0"/>
                <a:tileRect/>
              </a:gradFill>
              <a:ln w="12700" cap="flat" cmpd="sng" algn="ctr">
                <a:noFill/>
                <a:prstDash val="solid"/>
                <a:miter lim="800000"/>
              </a:ln>
              <a:effectLst/>
            </p:spPr>
            <p:txBody>
              <a:bodyPr rtlCol="0" anchor="ctr"/>
              <a:lstStyle/>
              <a:p>
                <a:pPr algn="ctr"/>
                <a:endParaRPr lang="en-GB" sz="800" kern="0"/>
              </a:p>
            </p:txBody>
          </p:sp>
          <p:sp>
            <p:nvSpPr>
              <p:cNvPr id="9" name="!!TSLP BT2">
                <a:extLst>
                  <a:ext uri="{FF2B5EF4-FFF2-40B4-BE49-F238E27FC236}">
                    <a16:creationId xmlns:a16="http://schemas.microsoft.com/office/drawing/2014/main" id="{A7F08655-7D97-AE02-D13F-A12CA510C33E}"/>
                  </a:ext>
                </a:extLst>
              </p:cNvPr>
              <p:cNvSpPr/>
              <p:nvPr/>
            </p:nvSpPr>
            <p:spPr>
              <a:xfrm rot="16200000">
                <a:off x="7068336" y="4167323"/>
                <a:ext cx="475184" cy="613217"/>
              </a:xfrm>
              <a:prstGeom prst="trapezoid">
                <a:avLst>
                  <a:gd name="adj" fmla="val 39391"/>
                </a:avLst>
              </a:prstGeom>
              <a:gradFill flip="none" rotWithShape="1">
                <a:gsLst>
                  <a:gs pos="0">
                    <a:srgbClr val="FFFFFF">
                      <a:alpha val="0"/>
                    </a:srgbClr>
                  </a:gs>
                  <a:gs pos="93000">
                    <a:srgbClr val="F0AB00"/>
                  </a:gs>
                </a:gsLst>
                <a:lin ang="16200000" scaled="0"/>
                <a:tileRect/>
              </a:gradFill>
              <a:ln w="12700" cap="flat" cmpd="sng" algn="ctr">
                <a:noFill/>
                <a:prstDash val="solid"/>
                <a:miter lim="800000"/>
              </a:ln>
              <a:effectLst/>
            </p:spPr>
            <p:txBody>
              <a:bodyPr rtlCol="0" anchor="ctr"/>
              <a:lstStyle/>
              <a:p>
                <a:pPr algn="ctr"/>
                <a:endParaRPr lang="en-GB" sz="800" kern="0"/>
              </a:p>
            </p:txBody>
          </p:sp>
          <p:sp>
            <p:nvSpPr>
              <p:cNvPr id="10" name="TextBox 9">
                <a:extLst>
                  <a:ext uri="{FF2B5EF4-FFF2-40B4-BE49-F238E27FC236}">
                    <a16:creationId xmlns:a16="http://schemas.microsoft.com/office/drawing/2014/main" id="{B64339AD-3EE5-7C71-518D-16CDE668B6CA}"/>
                  </a:ext>
                </a:extLst>
              </p:cNvPr>
              <p:cNvSpPr txBox="1"/>
              <p:nvPr/>
            </p:nvSpPr>
            <p:spPr>
              <a:xfrm>
                <a:off x="7207877" y="4407667"/>
                <a:ext cx="236412" cy="146422"/>
              </a:xfrm>
              <a:prstGeom prst="rect">
                <a:avLst/>
              </a:prstGeom>
              <a:noFill/>
            </p:spPr>
            <p:txBody>
              <a:bodyPr wrap="none" lIns="0" tIns="0" rIns="0" bIns="0" rtlCol="0">
                <a:spAutoFit/>
              </a:bodyPr>
              <a:lstStyle/>
              <a:p>
                <a:pPr>
                  <a:defRPr/>
                </a:pPr>
                <a:r>
                  <a:rPr lang="en-GB" sz="1000" b="1" kern="0">
                    <a:cs typeface="Arial" panose="020B0604020202020204" pitchFamily="34" charset="0"/>
                  </a:rPr>
                  <a:t>TSLP</a:t>
                </a:r>
              </a:p>
            </p:txBody>
          </p:sp>
          <p:sp>
            <p:nvSpPr>
              <p:cNvPr id="11" name="!!mucus">
                <a:extLst>
                  <a:ext uri="{FF2B5EF4-FFF2-40B4-BE49-F238E27FC236}">
                    <a16:creationId xmlns:a16="http://schemas.microsoft.com/office/drawing/2014/main" id="{804AADCD-82EC-90F7-FDE7-4438760A769C}"/>
                  </a:ext>
                </a:extLst>
              </p:cNvPr>
              <p:cNvSpPr/>
              <p:nvPr/>
            </p:nvSpPr>
            <p:spPr>
              <a:xfrm rot="5400000">
                <a:off x="5672678" y="3275707"/>
                <a:ext cx="2424752" cy="577271"/>
              </a:xfrm>
              <a:custGeom>
                <a:avLst/>
                <a:gdLst>
                  <a:gd name="connsiteX0" fmla="*/ 0 w 11280654"/>
                  <a:gd name="connsiteY0" fmla="*/ 91352 h 1986246"/>
                  <a:gd name="connsiteX1" fmla="*/ 10868 w 11280654"/>
                  <a:gd name="connsiteY1" fmla="*/ 745642 h 1986246"/>
                  <a:gd name="connsiteX2" fmla="*/ 260587 w 11280654"/>
                  <a:gd name="connsiteY2" fmla="*/ 915580 h 1986246"/>
                  <a:gd name="connsiteX3" fmla="*/ 282300 w 11280654"/>
                  <a:gd name="connsiteY3" fmla="*/ 1077031 h 1986246"/>
                  <a:gd name="connsiteX4" fmla="*/ 510305 w 11280654"/>
                  <a:gd name="connsiteY4" fmla="*/ 1416926 h 1986246"/>
                  <a:gd name="connsiteX5" fmla="*/ 640587 w 11280654"/>
                  <a:gd name="connsiteY5" fmla="*/ 1595370 h 1986246"/>
                  <a:gd name="connsiteX6" fmla="*/ 694882 w 11280654"/>
                  <a:gd name="connsiteY6" fmla="*/ 1790808 h 1986246"/>
                  <a:gd name="connsiteX7" fmla="*/ 857746 w 11280654"/>
                  <a:gd name="connsiteY7" fmla="*/ 1986246 h 1986246"/>
                  <a:gd name="connsiteX8" fmla="*/ 1020610 w 11280654"/>
                  <a:gd name="connsiteY8" fmla="*/ 1858784 h 1986246"/>
                  <a:gd name="connsiteX9" fmla="*/ 1042324 w 11280654"/>
                  <a:gd name="connsiteY9" fmla="*/ 1595370 h 1986246"/>
                  <a:gd name="connsiteX10" fmla="*/ 1194319 w 11280654"/>
                  <a:gd name="connsiteY10" fmla="*/ 1510401 h 1986246"/>
                  <a:gd name="connsiteX11" fmla="*/ 1302887 w 11280654"/>
                  <a:gd name="connsiteY11" fmla="*/ 1229994 h 1986246"/>
                  <a:gd name="connsiteX12" fmla="*/ 1411455 w 11280654"/>
                  <a:gd name="connsiteY12" fmla="*/ 873105 h 1986246"/>
                  <a:gd name="connsiteX13" fmla="*/ 1563450 w 11280654"/>
                  <a:gd name="connsiteY13" fmla="*/ 737154 h 1986246"/>
                  <a:gd name="connsiteX14" fmla="*/ 1867441 w 11280654"/>
                  <a:gd name="connsiteY14" fmla="*/ 737154 h 1986246"/>
                  <a:gd name="connsiteX15" fmla="*/ 2442864 w 11280654"/>
                  <a:gd name="connsiteY15" fmla="*/ 754148 h 1986246"/>
                  <a:gd name="connsiteX16" fmla="*/ 3582863 w 11280654"/>
                  <a:gd name="connsiteY16" fmla="*/ 754148 h 1986246"/>
                  <a:gd name="connsiteX17" fmla="*/ 4277722 w 11280654"/>
                  <a:gd name="connsiteY17" fmla="*/ 788136 h 1986246"/>
                  <a:gd name="connsiteX18" fmla="*/ 4733732 w 11280654"/>
                  <a:gd name="connsiteY18" fmla="*/ 728648 h 1986246"/>
                  <a:gd name="connsiteX19" fmla="*/ 5211454 w 11280654"/>
                  <a:gd name="connsiteY19" fmla="*/ 728648 h 1986246"/>
                  <a:gd name="connsiteX20" fmla="*/ 5982323 w 11280654"/>
                  <a:gd name="connsiteY20" fmla="*/ 771142 h 1986246"/>
                  <a:gd name="connsiteX21" fmla="*/ 6861759 w 11280654"/>
                  <a:gd name="connsiteY21" fmla="*/ 754148 h 1986246"/>
                  <a:gd name="connsiteX22" fmla="*/ 7491477 w 11280654"/>
                  <a:gd name="connsiteY22" fmla="*/ 762654 h 1986246"/>
                  <a:gd name="connsiteX23" fmla="*/ 8327487 w 11280654"/>
                  <a:gd name="connsiteY23" fmla="*/ 762654 h 1986246"/>
                  <a:gd name="connsiteX24" fmla="*/ 9391500 w 11280654"/>
                  <a:gd name="connsiteY24" fmla="*/ 788154 h 1986246"/>
                  <a:gd name="connsiteX25" fmla="*/ 10140655 w 11280654"/>
                  <a:gd name="connsiteY25" fmla="*/ 779648 h 1986246"/>
                  <a:gd name="connsiteX26" fmla="*/ 10672650 w 11280654"/>
                  <a:gd name="connsiteY26" fmla="*/ 771142 h 1986246"/>
                  <a:gd name="connsiteX27" fmla="*/ 11150373 w 11280654"/>
                  <a:gd name="connsiteY27" fmla="*/ 737154 h 1986246"/>
                  <a:gd name="connsiteX28" fmla="*/ 11280654 w 11280654"/>
                  <a:gd name="connsiteY28" fmla="*/ 754148 h 1986246"/>
                  <a:gd name="connsiteX29" fmla="*/ 11280654 w 11280654"/>
                  <a:gd name="connsiteY29" fmla="*/ 133791 h 1986246"/>
                  <a:gd name="connsiteX30" fmla="*/ 11096078 w 11280654"/>
                  <a:gd name="connsiteY30" fmla="*/ 65870 h 1986246"/>
                  <a:gd name="connsiteX31" fmla="*/ 10281782 w 11280654"/>
                  <a:gd name="connsiteY31" fmla="*/ 14889 h 1986246"/>
                  <a:gd name="connsiteX32" fmla="*/ 9695491 w 11280654"/>
                  <a:gd name="connsiteY32" fmla="*/ 108364 h 1986246"/>
                  <a:gd name="connsiteX33" fmla="*/ 8794341 w 11280654"/>
                  <a:gd name="connsiteY33" fmla="*/ 201839 h 1986246"/>
                  <a:gd name="connsiteX34" fmla="*/ 7828050 w 11280654"/>
                  <a:gd name="connsiteY34" fmla="*/ 201839 h 1986246"/>
                  <a:gd name="connsiteX35" fmla="*/ 6101760 w 11280654"/>
                  <a:gd name="connsiteY35" fmla="*/ 193333 h 1986246"/>
                  <a:gd name="connsiteX36" fmla="*/ 5016032 w 11280654"/>
                  <a:gd name="connsiteY36" fmla="*/ 65870 h 1986246"/>
                  <a:gd name="connsiteX37" fmla="*/ 3224600 w 11280654"/>
                  <a:gd name="connsiteY37" fmla="*/ 57364 h 1986246"/>
                  <a:gd name="connsiteX38" fmla="*/ 2171455 w 11280654"/>
                  <a:gd name="connsiteY38" fmla="*/ 82864 h 1986246"/>
                  <a:gd name="connsiteX39" fmla="*/ 760023 w 11280654"/>
                  <a:gd name="connsiteY39" fmla="*/ 116852 h 1986246"/>
                  <a:gd name="connsiteX40" fmla="*/ 0 w 11280654"/>
                  <a:gd name="connsiteY40" fmla="*/ 91352 h 1986246"/>
                  <a:gd name="connsiteX0" fmla="*/ 0 w 11280654"/>
                  <a:gd name="connsiteY0" fmla="*/ 91352 h 1994638"/>
                  <a:gd name="connsiteX1" fmla="*/ 10868 w 11280654"/>
                  <a:gd name="connsiteY1" fmla="*/ 745642 h 1994638"/>
                  <a:gd name="connsiteX2" fmla="*/ 260587 w 11280654"/>
                  <a:gd name="connsiteY2" fmla="*/ 915580 h 1994638"/>
                  <a:gd name="connsiteX3" fmla="*/ 282300 w 11280654"/>
                  <a:gd name="connsiteY3" fmla="*/ 1077031 h 1994638"/>
                  <a:gd name="connsiteX4" fmla="*/ 510305 w 11280654"/>
                  <a:gd name="connsiteY4" fmla="*/ 1416926 h 1994638"/>
                  <a:gd name="connsiteX5" fmla="*/ 640587 w 11280654"/>
                  <a:gd name="connsiteY5" fmla="*/ 1595370 h 1994638"/>
                  <a:gd name="connsiteX6" fmla="*/ 694882 w 11280654"/>
                  <a:gd name="connsiteY6" fmla="*/ 1790808 h 1994638"/>
                  <a:gd name="connsiteX7" fmla="*/ 857746 w 11280654"/>
                  <a:gd name="connsiteY7" fmla="*/ 1986246 h 1994638"/>
                  <a:gd name="connsiteX8" fmla="*/ 1020610 w 11280654"/>
                  <a:gd name="connsiteY8" fmla="*/ 1858784 h 1994638"/>
                  <a:gd name="connsiteX9" fmla="*/ 1042324 w 11280654"/>
                  <a:gd name="connsiteY9" fmla="*/ 1595370 h 1994638"/>
                  <a:gd name="connsiteX10" fmla="*/ 1194319 w 11280654"/>
                  <a:gd name="connsiteY10" fmla="*/ 1510401 h 1994638"/>
                  <a:gd name="connsiteX11" fmla="*/ 1302887 w 11280654"/>
                  <a:gd name="connsiteY11" fmla="*/ 1229994 h 1994638"/>
                  <a:gd name="connsiteX12" fmla="*/ 1411455 w 11280654"/>
                  <a:gd name="connsiteY12" fmla="*/ 873105 h 1994638"/>
                  <a:gd name="connsiteX13" fmla="*/ 1563450 w 11280654"/>
                  <a:gd name="connsiteY13" fmla="*/ 737154 h 1994638"/>
                  <a:gd name="connsiteX14" fmla="*/ 1867441 w 11280654"/>
                  <a:gd name="connsiteY14" fmla="*/ 737154 h 1994638"/>
                  <a:gd name="connsiteX15" fmla="*/ 2442864 w 11280654"/>
                  <a:gd name="connsiteY15" fmla="*/ 754148 h 1994638"/>
                  <a:gd name="connsiteX16" fmla="*/ 3582863 w 11280654"/>
                  <a:gd name="connsiteY16" fmla="*/ 754148 h 1994638"/>
                  <a:gd name="connsiteX17" fmla="*/ 4277722 w 11280654"/>
                  <a:gd name="connsiteY17" fmla="*/ 788136 h 1994638"/>
                  <a:gd name="connsiteX18" fmla="*/ 4733732 w 11280654"/>
                  <a:gd name="connsiteY18" fmla="*/ 728648 h 1994638"/>
                  <a:gd name="connsiteX19" fmla="*/ 5211454 w 11280654"/>
                  <a:gd name="connsiteY19" fmla="*/ 728648 h 1994638"/>
                  <a:gd name="connsiteX20" fmla="*/ 5982323 w 11280654"/>
                  <a:gd name="connsiteY20" fmla="*/ 771142 h 1994638"/>
                  <a:gd name="connsiteX21" fmla="*/ 6861759 w 11280654"/>
                  <a:gd name="connsiteY21" fmla="*/ 754148 h 1994638"/>
                  <a:gd name="connsiteX22" fmla="*/ 7491477 w 11280654"/>
                  <a:gd name="connsiteY22" fmla="*/ 762654 h 1994638"/>
                  <a:gd name="connsiteX23" fmla="*/ 8327487 w 11280654"/>
                  <a:gd name="connsiteY23" fmla="*/ 762654 h 1994638"/>
                  <a:gd name="connsiteX24" fmla="*/ 9391500 w 11280654"/>
                  <a:gd name="connsiteY24" fmla="*/ 788154 h 1994638"/>
                  <a:gd name="connsiteX25" fmla="*/ 10140655 w 11280654"/>
                  <a:gd name="connsiteY25" fmla="*/ 779648 h 1994638"/>
                  <a:gd name="connsiteX26" fmla="*/ 10672650 w 11280654"/>
                  <a:gd name="connsiteY26" fmla="*/ 771142 h 1994638"/>
                  <a:gd name="connsiteX27" fmla="*/ 11150373 w 11280654"/>
                  <a:gd name="connsiteY27" fmla="*/ 737154 h 1994638"/>
                  <a:gd name="connsiteX28" fmla="*/ 11280654 w 11280654"/>
                  <a:gd name="connsiteY28" fmla="*/ 754148 h 1994638"/>
                  <a:gd name="connsiteX29" fmla="*/ 11280654 w 11280654"/>
                  <a:gd name="connsiteY29" fmla="*/ 133791 h 1994638"/>
                  <a:gd name="connsiteX30" fmla="*/ 11096078 w 11280654"/>
                  <a:gd name="connsiteY30" fmla="*/ 65870 h 1994638"/>
                  <a:gd name="connsiteX31" fmla="*/ 10281782 w 11280654"/>
                  <a:gd name="connsiteY31" fmla="*/ 14889 h 1994638"/>
                  <a:gd name="connsiteX32" fmla="*/ 9695491 w 11280654"/>
                  <a:gd name="connsiteY32" fmla="*/ 108364 h 1994638"/>
                  <a:gd name="connsiteX33" fmla="*/ 8794341 w 11280654"/>
                  <a:gd name="connsiteY33" fmla="*/ 201839 h 1994638"/>
                  <a:gd name="connsiteX34" fmla="*/ 7828050 w 11280654"/>
                  <a:gd name="connsiteY34" fmla="*/ 201839 h 1994638"/>
                  <a:gd name="connsiteX35" fmla="*/ 6101760 w 11280654"/>
                  <a:gd name="connsiteY35" fmla="*/ 193333 h 1994638"/>
                  <a:gd name="connsiteX36" fmla="*/ 5016032 w 11280654"/>
                  <a:gd name="connsiteY36" fmla="*/ 65870 h 1994638"/>
                  <a:gd name="connsiteX37" fmla="*/ 3224600 w 11280654"/>
                  <a:gd name="connsiteY37" fmla="*/ 57364 h 1994638"/>
                  <a:gd name="connsiteX38" fmla="*/ 2171455 w 11280654"/>
                  <a:gd name="connsiteY38" fmla="*/ 82864 h 1994638"/>
                  <a:gd name="connsiteX39" fmla="*/ 760023 w 11280654"/>
                  <a:gd name="connsiteY39" fmla="*/ 116852 h 1994638"/>
                  <a:gd name="connsiteX40" fmla="*/ 0 w 11280654"/>
                  <a:gd name="connsiteY40" fmla="*/ 91352 h 1994638"/>
                  <a:gd name="connsiteX0" fmla="*/ 2673914 w 11269790"/>
                  <a:gd name="connsiteY0" fmla="*/ 66415 h 1994638"/>
                  <a:gd name="connsiteX1" fmla="*/ 4 w 11269790"/>
                  <a:gd name="connsiteY1" fmla="*/ 745642 h 1994638"/>
                  <a:gd name="connsiteX2" fmla="*/ 249723 w 11269790"/>
                  <a:gd name="connsiteY2" fmla="*/ 915580 h 1994638"/>
                  <a:gd name="connsiteX3" fmla="*/ 271436 w 11269790"/>
                  <a:gd name="connsiteY3" fmla="*/ 1077031 h 1994638"/>
                  <a:gd name="connsiteX4" fmla="*/ 499441 w 11269790"/>
                  <a:gd name="connsiteY4" fmla="*/ 1416926 h 1994638"/>
                  <a:gd name="connsiteX5" fmla="*/ 629723 w 11269790"/>
                  <a:gd name="connsiteY5" fmla="*/ 1595370 h 1994638"/>
                  <a:gd name="connsiteX6" fmla="*/ 684018 w 11269790"/>
                  <a:gd name="connsiteY6" fmla="*/ 1790808 h 1994638"/>
                  <a:gd name="connsiteX7" fmla="*/ 846882 w 11269790"/>
                  <a:gd name="connsiteY7" fmla="*/ 1986246 h 1994638"/>
                  <a:gd name="connsiteX8" fmla="*/ 1009746 w 11269790"/>
                  <a:gd name="connsiteY8" fmla="*/ 1858784 h 1994638"/>
                  <a:gd name="connsiteX9" fmla="*/ 1031460 w 11269790"/>
                  <a:gd name="connsiteY9" fmla="*/ 1595370 h 1994638"/>
                  <a:gd name="connsiteX10" fmla="*/ 1183455 w 11269790"/>
                  <a:gd name="connsiteY10" fmla="*/ 1510401 h 1994638"/>
                  <a:gd name="connsiteX11" fmla="*/ 1292023 w 11269790"/>
                  <a:gd name="connsiteY11" fmla="*/ 1229994 h 1994638"/>
                  <a:gd name="connsiteX12" fmla="*/ 1400591 w 11269790"/>
                  <a:gd name="connsiteY12" fmla="*/ 873105 h 1994638"/>
                  <a:gd name="connsiteX13" fmla="*/ 1552586 w 11269790"/>
                  <a:gd name="connsiteY13" fmla="*/ 737154 h 1994638"/>
                  <a:gd name="connsiteX14" fmla="*/ 1856577 w 11269790"/>
                  <a:gd name="connsiteY14" fmla="*/ 737154 h 1994638"/>
                  <a:gd name="connsiteX15" fmla="*/ 2432000 w 11269790"/>
                  <a:gd name="connsiteY15" fmla="*/ 754148 h 1994638"/>
                  <a:gd name="connsiteX16" fmla="*/ 3571999 w 11269790"/>
                  <a:gd name="connsiteY16" fmla="*/ 754148 h 1994638"/>
                  <a:gd name="connsiteX17" fmla="*/ 4266858 w 11269790"/>
                  <a:gd name="connsiteY17" fmla="*/ 788136 h 1994638"/>
                  <a:gd name="connsiteX18" fmla="*/ 4722868 w 11269790"/>
                  <a:gd name="connsiteY18" fmla="*/ 728648 h 1994638"/>
                  <a:gd name="connsiteX19" fmla="*/ 5200590 w 11269790"/>
                  <a:gd name="connsiteY19" fmla="*/ 728648 h 1994638"/>
                  <a:gd name="connsiteX20" fmla="*/ 5971459 w 11269790"/>
                  <a:gd name="connsiteY20" fmla="*/ 771142 h 1994638"/>
                  <a:gd name="connsiteX21" fmla="*/ 6850895 w 11269790"/>
                  <a:gd name="connsiteY21" fmla="*/ 754148 h 1994638"/>
                  <a:gd name="connsiteX22" fmla="*/ 7480613 w 11269790"/>
                  <a:gd name="connsiteY22" fmla="*/ 762654 h 1994638"/>
                  <a:gd name="connsiteX23" fmla="*/ 8316623 w 11269790"/>
                  <a:gd name="connsiteY23" fmla="*/ 762654 h 1994638"/>
                  <a:gd name="connsiteX24" fmla="*/ 9380636 w 11269790"/>
                  <a:gd name="connsiteY24" fmla="*/ 788154 h 1994638"/>
                  <a:gd name="connsiteX25" fmla="*/ 10129791 w 11269790"/>
                  <a:gd name="connsiteY25" fmla="*/ 779648 h 1994638"/>
                  <a:gd name="connsiteX26" fmla="*/ 10661786 w 11269790"/>
                  <a:gd name="connsiteY26" fmla="*/ 771142 h 1994638"/>
                  <a:gd name="connsiteX27" fmla="*/ 11139509 w 11269790"/>
                  <a:gd name="connsiteY27" fmla="*/ 737154 h 1994638"/>
                  <a:gd name="connsiteX28" fmla="*/ 11269790 w 11269790"/>
                  <a:gd name="connsiteY28" fmla="*/ 754148 h 1994638"/>
                  <a:gd name="connsiteX29" fmla="*/ 11269790 w 11269790"/>
                  <a:gd name="connsiteY29" fmla="*/ 133791 h 1994638"/>
                  <a:gd name="connsiteX30" fmla="*/ 11085214 w 11269790"/>
                  <a:gd name="connsiteY30" fmla="*/ 65870 h 1994638"/>
                  <a:gd name="connsiteX31" fmla="*/ 10270918 w 11269790"/>
                  <a:gd name="connsiteY31" fmla="*/ 14889 h 1994638"/>
                  <a:gd name="connsiteX32" fmla="*/ 9684627 w 11269790"/>
                  <a:gd name="connsiteY32" fmla="*/ 108364 h 1994638"/>
                  <a:gd name="connsiteX33" fmla="*/ 8783477 w 11269790"/>
                  <a:gd name="connsiteY33" fmla="*/ 201839 h 1994638"/>
                  <a:gd name="connsiteX34" fmla="*/ 7817186 w 11269790"/>
                  <a:gd name="connsiteY34" fmla="*/ 201839 h 1994638"/>
                  <a:gd name="connsiteX35" fmla="*/ 6090896 w 11269790"/>
                  <a:gd name="connsiteY35" fmla="*/ 193333 h 1994638"/>
                  <a:gd name="connsiteX36" fmla="*/ 5005168 w 11269790"/>
                  <a:gd name="connsiteY36" fmla="*/ 65870 h 1994638"/>
                  <a:gd name="connsiteX37" fmla="*/ 3213736 w 11269790"/>
                  <a:gd name="connsiteY37" fmla="*/ 57364 h 1994638"/>
                  <a:gd name="connsiteX38" fmla="*/ 2160591 w 11269790"/>
                  <a:gd name="connsiteY38" fmla="*/ 82864 h 1994638"/>
                  <a:gd name="connsiteX39" fmla="*/ 749159 w 11269790"/>
                  <a:gd name="connsiteY39" fmla="*/ 116852 h 1994638"/>
                  <a:gd name="connsiteX40" fmla="*/ 2673914 w 11269790"/>
                  <a:gd name="connsiteY40" fmla="*/ 66415 h 1994638"/>
                  <a:gd name="connsiteX0" fmla="*/ 2673914 w 11269790"/>
                  <a:gd name="connsiteY0" fmla="*/ 66415 h 1994638"/>
                  <a:gd name="connsiteX1" fmla="*/ 4 w 11269790"/>
                  <a:gd name="connsiteY1" fmla="*/ 745642 h 1994638"/>
                  <a:gd name="connsiteX2" fmla="*/ 249723 w 11269790"/>
                  <a:gd name="connsiteY2" fmla="*/ 915580 h 1994638"/>
                  <a:gd name="connsiteX3" fmla="*/ 271436 w 11269790"/>
                  <a:gd name="connsiteY3" fmla="*/ 1077031 h 1994638"/>
                  <a:gd name="connsiteX4" fmla="*/ 499441 w 11269790"/>
                  <a:gd name="connsiteY4" fmla="*/ 1416926 h 1994638"/>
                  <a:gd name="connsiteX5" fmla="*/ 629723 w 11269790"/>
                  <a:gd name="connsiteY5" fmla="*/ 1595370 h 1994638"/>
                  <a:gd name="connsiteX6" fmla="*/ 684018 w 11269790"/>
                  <a:gd name="connsiteY6" fmla="*/ 1790808 h 1994638"/>
                  <a:gd name="connsiteX7" fmla="*/ 846882 w 11269790"/>
                  <a:gd name="connsiteY7" fmla="*/ 1986246 h 1994638"/>
                  <a:gd name="connsiteX8" fmla="*/ 1009746 w 11269790"/>
                  <a:gd name="connsiteY8" fmla="*/ 1858784 h 1994638"/>
                  <a:gd name="connsiteX9" fmla="*/ 1031460 w 11269790"/>
                  <a:gd name="connsiteY9" fmla="*/ 1595370 h 1994638"/>
                  <a:gd name="connsiteX10" fmla="*/ 1183455 w 11269790"/>
                  <a:gd name="connsiteY10" fmla="*/ 1510401 h 1994638"/>
                  <a:gd name="connsiteX11" fmla="*/ 1292023 w 11269790"/>
                  <a:gd name="connsiteY11" fmla="*/ 1229994 h 1994638"/>
                  <a:gd name="connsiteX12" fmla="*/ 1400591 w 11269790"/>
                  <a:gd name="connsiteY12" fmla="*/ 873105 h 1994638"/>
                  <a:gd name="connsiteX13" fmla="*/ 1552586 w 11269790"/>
                  <a:gd name="connsiteY13" fmla="*/ 737154 h 1994638"/>
                  <a:gd name="connsiteX14" fmla="*/ 1856577 w 11269790"/>
                  <a:gd name="connsiteY14" fmla="*/ 737154 h 1994638"/>
                  <a:gd name="connsiteX15" fmla="*/ 2432000 w 11269790"/>
                  <a:gd name="connsiteY15" fmla="*/ 754148 h 1994638"/>
                  <a:gd name="connsiteX16" fmla="*/ 3571999 w 11269790"/>
                  <a:gd name="connsiteY16" fmla="*/ 754148 h 1994638"/>
                  <a:gd name="connsiteX17" fmla="*/ 4266858 w 11269790"/>
                  <a:gd name="connsiteY17" fmla="*/ 788136 h 1994638"/>
                  <a:gd name="connsiteX18" fmla="*/ 4722868 w 11269790"/>
                  <a:gd name="connsiteY18" fmla="*/ 728648 h 1994638"/>
                  <a:gd name="connsiteX19" fmla="*/ 5200590 w 11269790"/>
                  <a:gd name="connsiteY19" fmla="*/ 728648 h 1994638"/>
                  <a:gd name="connsiteX20" fmla="*/ 5971459 w 11269790"/>
                  <a:gd name="connsiteY20" fmla="*/ 771142 h 1994638"/>
                  <a:gd name="connsiteX21" fmla="*/ 6850895 w 11269790"/>
                  <a:gd name="connsiteY21" fmla="*/ 754148 h 1994638"/>
                  <a:gd name="connsiteX22" fmla="*/ 7480613 w 11269790"/>
                  <a:gd name="connsiteY22" fmla="*/ 762654 h 1994638"/>
                  <a:gd name="connsiteX23" fmla="*/ 8316623 w 11269790"/>
                  <a:gd name="connsiteY23" fmla="*/ 762654 h 1994638"/>
                  <a:gd name="connsiteX24" fmla="*/ 9380636 w 11269790"/>
                  <a:gd name="connsiteY24" fmla="*/ 788154 h 1994638"/>
                  <a:gd name="connsiteX25" fmla="*/ 10129791 w 11269790"/>
                  <a:gd name="connsiteY25" fmla="*/ 779648 h 1994638"/>
                  <a:gd name="connsiteX26" fmla="*/ 10661786 w 11269790"/>
                  <a:gd name="connsiteY26" fmla="*/ 771142 h 1994638"/>
                  <a:gd name="connsiteX27" fmla="*/ 11139509 w 11269790"/>
                  <a:gd name="connsiteY27" fmla="*/ 737154 h 1994638"/>
                  <a:gd name="connsiteX28" fmla="*/ 11269790 w 11269790"/>
                  <a:gd name="connsiteY28" fmla="*/ 754148 h 1994638"/>
                  <a:gd name="connsiteX29" fmla="*/ 11269790 w 11269790"/>
                  <a:gd name="connsiteY29" fmla="*/ 133791 h 1994638"/>
                  <a:gd name="connsiteX30" fmla="*/ 11085214 w 11269790"/>
                  <a:gd name="connsiteY30" fmla="*/ 65870 h 1994638"/>
                  <a:gd name="connsiteX31" fmla="*/ 10270918 w 11269790"/>
                  <a:gd name="connsiteY31" fmla="*/ 14889 h 1994638"/>
                  <a:gd name="connsiteX32" fmla="*/ 9684627 w 11269790"/>
                  <a:gd name="connsiteY32" fmla="*/ 108364 h 1994638"/>
                  <a:gd name="connsiteX33" fmla="*/ 8783477 w 11269790"/>
                  <a:gd name="connsiteY33" fmla="*/ 201839 h 1994638"/>
                  <a:gd name="connsiteX34" fmla="*/ 7817186 w 11269790"/>
                  <a:gd name="connsiteY34" fmla="*/ 201839 h 1994638"/>
                  <a:gd name="connsiteX35" fmla="*/ 6090896 w 11269790"/>
                  <a:gd name="connsiteY35" fmla="*/ 193333 h 1994638"/>
                  <a:gd name="connsiteX36" fmla="*/ 5005168 w 11269790"/>
                  <a:gd name="connsiteY36" fmla="*/ 65870 h 1994638"/>
                  <a:gd name="connsiteX37" fmla="*/ 3213736 w 11269790"/>
                  <a:gd name="connsiteY37" fmla="*/ 57364 h 1994638"/>
                  <a:gd name="connsiteX38" fmla="*/ 2160591 w 11269790"/>
                  <a:gd name="connsiteY38" fmla="*/ 82864 h 1994638"/>
                  <a:gd name="connsiteX39" fmla="*/ 2673914 w 11269790"/>
                  <a:gd name="connsiteY39" fmla="*/ 66415 h 1994638"/>
                  <a:gd name="connsiteX0" fmla="*/ 2673914 w 11269790"/>
                  <a:gd name="connsiteY0" fmla="*/ 66415 h 1994638"/>
                  <a:gd name="connsiteX1" fmla="*/ 4 w 11269790"/>
                  <a:gd name="connsiteY1" fmla="*/ 745642 h 1994638"/>
                  <a:gd name="connsiteX2" fmla="*/ 249723 w 11269790"/>
                  <a:gd name="connsiteY2" fmla="*/ 915580 h 1994638"/>
                  <a:gd name="connsiteX3" fmla="*/ 271436 w 11269790"/>
                  <a:gd name="connsiteY3" fmla="*/ 1077031 h 1994638"/>
                  <a:gd name="connsiteX4" fmla="*/ 499441 w 11269790"/>
                  <a:gd name="connsiteY4" fmla="*/ 1416926 h 1994638"/>
                  <a:gd name="connsiteX5" fmla="*/ 629723 w 11269790"/>
                  <a:gd name="connsiteY5" fmla="*/ 1595370 h 1994638"/>
                  <a:gd name="connsiteX6" fmla="*/ 684018 w 11269790"/>
                  <a:gd name="connsiteY6" fmla="*/ 1790808 h 1994638"/>
                  <a:gd name="connsiteX7" fmla="*/ 846882 w 11269790"/>
                  <a:gd name="connsiteY7" fmla="*/ 1986246 h 1994638"/>
                  <a:gd name="connsiteX8" fmla="*/ 1009746 w 11269790"/>
                  <a:gd name="connsiteY8" fmla="*/ 1858784 h 1994638"/>
                  <a:gd name="connsiteX9" fmla="*/ 1031460 w 11269790"/>
                  <a:gd name="connsiteY9" fmla="*/ 1595370 h 1994638"/>
                  <a:gd name="connsiteX10" fmla="*/ 1183455 w 11269790"/>
                  <a:gd name="connsiteY10" fmla="*/ 1510401 h 1994638"/>
                  <a:gd name="connsiteX11" fmla="*/ 1292023 w 11269790"/>
                  <a:gd name="connsiteY11" fmla="*/ 1229994 h 1994638"/>
                  <a:gd name="connsiteX12" fmla="*/ 1400591 w 11269790"/>
                  <a:gd name="connsiteY12" fmla="*/ 873105 h 1994638"/>
                  <a:gd name="connsiteX13" fmla="*/ 1552586 w 11269790"/>
                  <a:gd name="connsiteY13" fmla="*/ 737154 h 1994638"/>
                  <a:gd name="connsiteX14" fmla="*/ 1856577 w 11269790"/>
                  <a:gd name="connsiteY14" fmla="*/ 737154 h 1994638"/>
                  <a:gd name="connsiteX15" fmla="*/ 2432000 w 11269790"/>
                  <a:gd name="connsiteY15" fmla="*/ 754148 h 1994638"/>
                  <a:gd name="connsiteX16" fmla="*/ 3571999 w 11269790"/>
                  <a:gd name="connsiteY16" fmla="*/ 754148 h 1994638"/>
                  <a:gd name="connsiteX17" fmla="*/ 4266858 w 11269790"/>
                  <a:gd name="connsiteY17" fmla="*/ 788136 h 1994638"/>
                  <a:gd name="connsiteX18" fmla="*/ 4722868 w 11269790"/>
                  <a:gd name="connsiteY18" fmla="*/ 728648 h 1994638"/>
                  <a:gd name="connsiteX19" fmla="*/ 5200590 w 11269790"/>
                  <a:gd name="connsiteY19" fmla="*/ 728648 h 1994638"/>
                  <a:gd name="connsiteX20" fmla="*/ 5971459 w 11269790"/>
                  <a:gd name="connsiteY20" fmla="*/ 771142 h 1994638"/>
                  <a:gd name="connsiteX21" fmla="*/ 6850895 w 11269790"/>
                  <a:gd name="connsiteY21" fmla="*/ 754148 h 1994638"/>
                  <a:gd name="connsiteX22" fmla="*/ 7480613 w 11269790"/>
                  <a:gd name="connsiteY22" fmla="*/ 762654 h 1994638"/>
                  <a:gd name="connsiteX23" fmla="*/ 8316623 w 11269790"/>
                  <a:gd name="connsiteY23" fmla="*/ 762654 h 1994638"/>
                  <a:gd name="connsiteX24" fmla="*/ 9380636 w 11269790"/>
                  <a:gd name="connsiteY24" fmla="*/ 788154 h 1994638"/>
                  <a:gd name="connsiteX25" fmla="*/ 10129791 w 11269790"/>
                  <a:gd name="connsiteY25" fmla="*/ 779648 h 1994638"/>
                  <a:gd name="connsiteX26" fmla="*/ 10661786 w 11269790"/>
                  <a:gd name="connsiteY26" fmla="*/ 771142 h 1994638"/>
                  <a:gd name="connsiteX27" fmla="*/ 11139509 w 11269790"/>
                  <a:gd name="connsiteY27" fmla="*/ 737154 h 1994638"/>
                  <a:gd name="connsiteX28" fmla="*/ 11269790 w 11269790"/>
                  <a:gd name="connsiteY28" fmla="*/ 754148 h 1994638"/>
                  <a:gd name="connsiteX29" fmla="*/ 11269790 w 11269790"/>
                  <a:gd name="connsiteY29" fmla="*/ 133791 h 1994638"/>
                  <a:gd name="connsiteX30" fmla="*/ 11085214 w 11269790"/>
                  <a:gd name="connsiteY30" fmla="*/ 65870 h 1994638"/>
                  <a:gd name="connsiteX31" fmla="*/ 10270918 w 11269790"/>
                  <a:gd name="connsiteY31" fmla="*/ 14889 h 1994638"/>
                  <a:gd name="connsiteX32" fmla="*/ 9684627 w 11269790"/>
                  <a:gd name="connsiteY32" fmla="*/ 108364 h 1994638"/>
                  <a:gd name="connsiteX33" fmla="*/ 8783477 w 11269790"/>
                  <a:gd name="connsiteY33" fmla="*/ 201839 h 1994638"/>
                  <a:gd name="connsiteX34" fmla="*/ 7817186 w 11269790"/>
                  <a:gd name="connsiteY34" fmla="*/ 201839 h 1994638"/>
                  <a:gd name="connsiteX35" fmla="*/ 6090896 w 11269790"/>
                  <a:gd name="connsiteY35" fmla="*/ 193333 h 1994638"/>
                  <a:gd name="connsiteX36" fmla="*/ 5005168 w 11269790"/>
                  <a:gd name="connsiteY36" fmla="*/ 65870 h 1994638"/>
                  <a:gd name="connsiteX37" fmla="*/ 3213736 w 11269790"/>
                  <a:gd name="connsiteY37" fmla="*/ 57364 h 1994638"/>
                  <a:gd name="connsiteX38" fmla="*/ 2673914 w 11269790"/>
                  <a:gd name="connsiteY38" fmla="*/ 66415 h 1994638"/>
                  <a:gd name="connsiteX0" fmla="*/ 2598674 w 11194550"/>
                  <a:gd name="connsiteY0" fmla="*/ 66415 h 1994638"/>
                  <a:gd name="connsiteX1" fmla="*/ 174483 w 11194550"/>
                  <a:gd name="connsiteY1" fmla="*/ 915580 h 1994638"/>
                  <a:gd name="connsiteX2" fmla="*/ 196196 w 11194550"/>
                  <a:gd name="connsiteY2" fmla="*/ 1077031 h 1994638"/>
                  <a:gd name="connsiteX3" fmla="*/ 424201 w 11194550"/>
                  <a:gd name="connsiteY3" fmla="*/ 1416926 h 1994638"/>
                  <a:gd name="connsiteX4" fmla="*/ 554483 w 11194550"/>
                  <a:gd name="connsiteY4" fmla="*/ 1595370 h 1994638"/>
                  <a:gd name="connsiteX5" fmla="*/ 608778 w 11194550"/>
                  <a:gd name="connsiteY5" fmla="*/ 1790808 h 1994638"/>
                  <a:gd name="connsiteX6" fmla="*/ 771642 w 11194550"/>
                  <a:gd name="connsiteY6" fmla="*/ 1986246 h 1994638"/>
                  <a:gd name="connsiteX7" fmla="*/ 934506 w 11194550"/>
                  <a:gd name="connsiteY7" fmla="*/ 1858784 h 1994638"/>
                  <a:gd name="connsiteX8" fmla="*/ 956220 w 11194550"/>
                  <a:gd name="connsiteY8" fmla="*/ 1595370 h 1994638"/>
                  <a:gd name="connsiteX9" fmla="*/ 1108215 w 11194550"/>
                  <a:gd name="connsiteY9" fmla="*/ 1510401 h 1994638"/>
                  <a:gd name="connsiteX10" fmla="*/ 1216783 w 11194550"/>
                  <a:gd name="connsiteY10" fmla="*/ 1229994 h 1994638"/>
                  <a:gd name="connsiteX11" fmla="*/ 1325351 w 11194550"/>
                  <a:gd name="connsiteY11" fmla="*/ 873105 h 1994638"/>
                  <a:gd name="connsiteX12" fmla="*/ 1477346 w 11194550"/>
                  <a:gd name="connsiteY12" fmla="*/ 737154 h 1994638"/>
                  <a:gd name="connsiteX13" fmla="*/ 1781337 w 11194550"/>
                  <a:gd name="connsiteY13" fmla="*/ 737154 h 1994638"/>
                  <a:gd name="connsiteX14" fmla="*/ 2356760 w 11194550"/>
                  <a:gd name="connsiteY14" fmla="*/ 754148 h 1994638"/>
                  <a:gd name="connsiteX15" fmla="*/ 3496759 w 11194550"/>
                  <a:gd name="connsiteY15" fmla="*/ 754148 h 1994638"/>
                  <a:gd name="connsiteX16" fmla="*/ 4191618 w 11194550"/>
                  <a:gd name="connsiteY16" fmla="*/ 788136 h 1994638"/>
                  <a:gd name="connsiteX17" fmla="*/ 4647628 w 11194550"/>
                  <a:gd name="connsiteY17" fmla="*/ 728648 h 1994638"/>
                  <a:gd name="connsiteX18" fmla="*/ 5125350 w 11194550"/>
                  <a:gd name="connsiteY18" fmla="*/ 728648 h 1994638"/>
                  <a:gd name="connsiteX19" fmla="*/ 5896219 w 11194550"/>
                  <a:gd name="connsiteY19" fmla="*/ 771142 h 1994638"/>
                  <a:gd name="connsiteX20" fmla="*/ 6775655 w 11194550"/>
                  <a:gd name="connsiteY20" fmla="*/ 754148 h 1994638"/>
                  <a:gd name="connsiteX21" fmla="*/ 7405373 w 11194550"/>
                  <a:gd name="connsiteY21" fmla="*/ 762654 h 1994638"/>
                  <a:gd name="connsiteX22" fmla="*/ 8241383 w 11194550"/>
                  <a:gd name="connsiteY22" fmla="*/ 762654 h 1994638"/>
                  <a:gd name="connsiteX23" fmla="*/ 9305396 w 11194550"/>
                  <a:gd name="connsiteY23" fmla="*/ 788154 h 1994638"/>
                  <a:gd name="connsiteX24" fmla="*/ 10054551 w 11194550"/>
                  <a:gd name="connsiteY24" fmla="*/ 779648 h 1994638"/>
                  <a:gd name="connsiteX25" fmla="*/ 10586546 w 11194550"/>
                  <a:gd name="connsiteY25" fmla="*/ 771142 h 1994638"/>
                  <a:gd name="connsiteX26" fmla="*/ 11064269 w 11194550"/>
                  <a:gd name="connsiteY26" fmla="*/ 737154 h 1994638"/>
                  <a:gd name="connsiteX27" fmla="*/ 11194550 w 11194550"/>
                  <a:gd name="connsiteY27" fmla="*/ 754148 h 1994638"/>
                  <a:gd name="connsiteX28" fmla="*/ 11194550 w 11194550"/>
                  <a:gd name="connsiteY28" fmla="*/ 133791 h 1994638"/>
                  <a:gd name="connsiteX29" fmla="*/ 11009974 w 11194550"/>
                  <a:gd name="connsiteY29" fmla="*/ 65870 h 1994638"/>
                  <a:gd name="connsiteX30" fmla="*/ 10195678 w 11194550"/>
                  <a:gd name="connsiteY30" fmla="*/ 14889 h 1994638"/>
                  <a:gd name="connsiteX31" fmla="*/ 9609387 w 11194550"/>
                  <a:gd name="connsiteY31" fmla="*/ 108364 h 1994638"/>
                  <a:gd name="connsiteX32" fmla="*/ 8708237 w 11194550"/>
                  <a:gd name="connsiteY32" fmla="*/ 201839 h 1994638"/>
                  <a:gd name="connsiteX33" fmla="*/ 7741946 w 11194550"/>
                  <a:gd name="connsiteY33" fmla="*/ 201839 h 1994638"/>
                  <a:gd name="connsiteX34" fmla="*/ 6015656 w 11194550"/>
                  <a:gd name="connsiteY34" fmla="*/ 193333 h 1994638"/>
                  <a:gd name="connsiteX35" fmla="*/ 4929928 w 11194550"/>
                  <a:gd name="connsiteY35" fmla="*/ 65870 h 1994638"/>
                  <a:gd name="connsiteX36" fmla="*/ 3138496 w 11194550"/>
                  <a:gd name="connsiteY36" fmla="*/ 57364 h 1994638"/>
                  <a:gd name="connsiteX37" fmla="*/ 2598674 w 11194550"/>
                  <a:gd name="connsiteY37" fmla="*/ 66415 h 1994638"/>
                  <a:gd name="connsiteX0" fmla="*/ 2523012 w 11118888"/>
                  <a:gd name="connsiteY0" fmla="*/ 66415 h 1994638"/>
                  <a:gd name="connsiteX1" fmla="*/ 2391070 w 11118888"/>
                  <a:gd name="connsiteY1" fmla="*/ 622730 h 1994638"/>
                  <a:gd name="connsiteX2" fmla="*/ 120534 w 11118888"/>
                  <a:gd name="connsiteY2" fmla="*/ 1077031 h 1994638"/>
                  <a:gd name="connsiteX3" fmla="*/ 348539 w 11118888"/>
                  <a:gd name="connsiteY3" fmla="*/ 1416926 h 1994638"/>
                  <a:gd name="connsiteX4" fmla="*/ 478821 w 11118888"/>
                  <a:gd name="connsiteY4" fmla="*/ 1595370 h 1994638"/>
                  <a:gd name="connsiteX5" fmla="*/ 533116 w 11118888"/>
                  <a:gd name="connsiteY5" fmla="*/ 1790808 h 1994638"/>
                  <a:gd name="connsiteX6" fmla="*/ 695980 w 11118888"/>
                  <a:gd name="connsiteY6" fmla="*/ 1986246 h 1994638"/>
                  <a:gd name="connsiteX7" fmla="*/ 858844 w 11118888"/>
                  <a:gd name="connsiteY7" fmla="*/ 1858784 h 1994638"/>
                  <a:gd name="connsiteX8" fmla="*/ 880558 w 11118888"/>
                  <a:gd name="connsiteY8" fmla="*/ 1595370 h 1994638"/>
                  <a:gd name="connsiteX9" fmla="*/ 1032553 w 11118888"/>
                  <a:gd name="connsiteY9" fmla="*/ 1510401 h 1994638"/>
                  <a:gd name="connsiteX10" fmla="*/ 1141121 w 11118888"/>
                  <a:gd name="connsiteY10" fmla="*/ 1229994 h 1994638"/>
                  <a:gd name="connsiteX11" fmla="*/ 1249689 w 11118888"/>
                  <a:gd name="connsiteY11" fmla="*/ 873105 h 1994638"/>
                  <a:gd name="connsiteX12" fmla="*/ 1401684 w 11118888"/>
                  <a:gd name="connsiteY12" fmla="*/ 737154 h 1994638"/>
                  <a:gd name="connsiteX13" fmla="*/ 1705675 w 11118888"/>
                  <a:gd name="connsiteY13" fmla="*/ 737154 h 1994638"/>
                  <a:gd name="connsiteX14" fmla="*/ 2281098 w 11118888"/>
                  <a:gd name="connsiteY14" fmla="*/ 754148 h 1994638"/>
                  <a:gd name="connsiteX15" fmla="*/ 3421097 w 11118888"/>
                  <a:gd name="connsiteY15" fmla="*/ 754148 h 1994638"/>
                  <a:gd name="connsiteX16" fmla="*/ 4115956 w 11118888"/>
                  <a:gd name="connsiteY16" fmla="*/ 788136 h 1994638"/>
                  <a:gd name="connsiteX17" fmla="*/ 4571966 w 11118888"/>
                  <a:gd name="connsiteY17" fmla="*/ 728648 h 1994638"/>
                  <a:gd name="connsiteX18" fmla="*/ 5049688 w 11118888"/>
                  <a:gd name="connsiteY18" fmla="*/ 728648 h 1994638"/>
                  <a:gd name="connsiteX19" fmla="*/ 5820557 w 11118888"/>
                  <a:gd name="connsiteY19" fmla="*/ 771142 h 1994638"/>
                  <a:gd name="connsiteX20" fmla="*/ 6699993 w 11118888"/>
                  <a:gd name="connsiteY20" fmla="*/ 754148 h 1994638"/>
                  <a:gd name="connsiteX21" fmla="*/ 7329711 w 11118888"/>
                  <a:gd name="connsiteY21" fmla="*/ 762654 h 1994638"/>
                  <a:gd name="connsiteX22" fmla="*/ 8165721 w 11118888"/>
                  <a:gd name="connsiteY22" fmla="*/ 762654 h 1994638"/>
                  <a:gd name="connsiteX23" fmla="*/ 9229734 w 11118888"/>
                  <a:gd name="connsiteY23" fmla="*/ 788154 h 1994638"/>
                  <a:gd name="connsiteX24" fmla="*/ 9978889 w 11118888"/>
                  <a:gd name="connsiteY24" fmla="*/ 779648 h 1994638"/>
                  <a:gd name="connsiteX25" fmla="*/ 10510884 w 11118888"/>
                  <a:gd name="connsiteY25" fmla="*/ 771142 h 1994638"/>
                  <a:gd name="connsiteX26" fmla="*/ 10988607 w 11118888"/>
                  <a:gd name="connsiteY26" fmla="*/ 737154 h 1994638"/>
                  <a:gd name="connsiteX27" fmla="*/ 11118888 w 11118888"/>
                  <a:gd name="connsiteY27" fmla="*/ 754148 h 1994638"/>
                  <a:gd name="connsiteX28" fmla="*/ 11118888 w 11118888"/>
                  <a:gd name="connsiteY28" fmla="*/ 133791 h 1994638"/>
                  <a:gd name="connsiteX29" fmla="*/ 10934312 w 11118888"/>
                  <a:gd name="connsiteY29" fmla="*/ 65870 h 1994638"/>
                  <a:gd name="connsiteX30" fmla="*/ 10120016 w 11118888"/>
                  <a:gd name="connsiteY30" fmla="*/ 14889 h 1994638"/>
                  <a:gd name="connsiteX31" fmla="*/ 9533725 w 11118888"/>
                  <a:gd name="connsiteY31" fmla="*/ 108364 h 1994638"/>
                  <a:gd name="connsiteX32" fmla="*/ 8632575 w 11118888"/>
                  <a:gd name="connsiteY32" fmla="*/ 201839 h 1994638"/>
                  <a:gd name="connsiteX33" fmla="*/ 7666284 w 11118888"/>
                  <a:gd name="connsiteY33" fmla="*/ 201839 h 1994638"/>
                  <a:gd name="connsiteX34" fmla="*/ 5939994 w 11118888"/>
                  <a:gd name="connsiteY34" fmla="*/ 193333 h 1994638"/>
                  <a:gd name="connsiteX35" fmla="*/ 4854266 w 11118888"/>
                  <a:gd name="connsiteY35" fmla="*/ 65870 h 1994638"/>
                  <a:gd name="connsiteX36" fmla="*/ 3062834 w 11118888"/>
                  <a:gd name="connsiteY36" fmla="*/ 57364 h 1994638"/>
                  <a:gd name="connsiteX37" fmla="*/ 2523012 w 11118888"/>
                  <a:gd name="connsiteY37" fmla="*/ 66415 h 1994638"/>
                  <a:gd name="connsiteX0" fmla="*/ 2523012 w 11118888"/>
                  <a:gd name="connsiteY0" fmla="*/ 66415 h 1994638"/>
                  <a:gd name="connsiteX1" fmla="*/ 2391070 w 11118888"/>
                  <a:gd name="connsiteY1" fmla="*/ 622730 h 1994638"/>
                  <a:gd name="connsiteX2" fmla="*/ 120534 w 11118888"/>
                  <a:gd name="connsiteY2" fmla="*/ 1077031 h 1994638"/>
                  <a:gd name="connsiteX3" fmla="*/ 348539 w 11118888"/>
                  <a:gd name="connsiteY3" fmla="*/ 1416926 h 1994638"/>
                  <a:gd name="connsiteX4" fmla="*/ 478821 w 11118888"/>
                  <a:gd name="connsiteY4" fmla="*/ 1595370 h 1994638"/>
                  <a:gd name="connsiteX5" fmla="*/ 533116 w 11118888"/>
                  <a:gd name="connsiteY5" fmla="*/ 1790808 h 1994638"/>
                  <a:gd name="connsiteX6" fmla="*/ 695980 w 11118888"/>
                  <a:gd name="connsiteY6" fmla="*/ 1986246 h 1994638"/>
                  <a:gd name="connsiteX7" fmla="*/ 858844 w 11118888"/>
                  <a:gd name="connsiteY7" fmla="*/ 1858784 h 1994638"/>
                  <a:gd name="connsiteX8" fmla="*/ 880558 w 11118888"/>
                  <a:gd name="connsiteY8" fmla="*/ 1595370 h 1994638"/>
                  <a:gd name="connsiteX9" fmla="*/ 1032553 w 11118888"/>
                  <a:gd name="connsiteY9" fmla="*/ 1510401 h 1994638"/>
                  <a:gd name="connsiteX10" fmla="*/ 1141121 w 11118888"/>
                  <a:gd name="connsiteY10" fmla="*/ 1229994 h 1994638"/>
                  <a:gd name="connsiteX11" fmla="*/ 1249689 w 11118888"/>
                  <a:gd name="connsiteY11" fmla="*/ 873105 h 1994638"/>
                  <a:gd name="connsiteX12" fmla="*/ 1401684 w 11118888"/>
                  <a:gd name="connsiteY12" fmla="*/ 737154 h 1994638"/>
                  <a:gd name="connsiteX13" fmla="*/ 1705675 w 11118888"/>
                  <a:gd name="connsiteY13" fmla="*/ 737154 h 1994638"/>
                  <a:gd name="connsiteX14" fmla="*/ 2281098 w 11118888"/>
                  <a:gd name="connsiteY14" fmla="*/ 754148 h 1994638"/>
                  <a:gd name="connsiteX15" fmla="*/ 3421097 w 11118888"/>
                  <a:gd name="connsiteY15" fmla="*/ 754148 h 1994638"/>
                  <a:gd name="connsiteX16" fmla="*/ 4115956 w 11118888"/>
                  <a:gd name="connsiteY16" fmla="*/ 788136 h 1994638"/>
                  <a:gd name="connsiteX17" fmla="*/ 4571966 w 11118888"/>
                  <a:gd name="connsiteY17" fmla="*/ 728648 h 1994638"/>
                  <a:gd name="connsiteX18" fmla="*/ 5049688 w 11118888"/>
                  <a:gd name="connsiteY18" fmla="*/ 728648 h 1994638"/>
                  <a:gd name="connsiteX19" fmla="*/ 5820557 w 11118888"/>
                  <a:gd name="connsiteY19" fmla="*/ 771142 h 1994638"/>
                  <a:gd name="connsiteX20" fmla="*/ 6699993 w 11118888"/>
                  <a:gd name="connsiteY20" fmla="*/ 754148 h 1994638"/>
                  <a:gd name="connsiteX21" fmla="*/ 7329711 w 11118888"/>
                  <a:gd name="connsiteY21" fmla="*/ 762654 h 1994638"/>
                  <a:gd name="connsiteX22" fmla="*/ 8165721 w 11118888"/>
                  <a:gd name="connsiteY22" fmla="*/ 762654 h 1994638"/>
                  <a:gd name="connsiteX23" fmla="*/ 9229734 w 11118888"/>
                  <a:gd name="connsiteY23" fmla="*/ 788154 h 1994638"/>
                  <a:gd name="connsiteX24" fmla="*/ 9978889 w 11118888"/>
                  <a:gd name="connsiteY24" fmla="*/ 779648 h 1994638"/>
                  <a:gd name="connsiteX25" fmla="*/ 10510884 w 11118888"/>
                  <a:gd name="connsiteY25" fmla="*/ 771142 h 1994638"/>
                  <a:gd name="connsiteX26" fmla="*/ 10988607 w 11118888"/>
                  <a:gd name="connsiteY26" fmla="*/ 737154 h 1994638"/>
                  <a:gd name="connsiteX27" fmla="*/ 11118888 w 11118888"/>
                  <a:gd name="connsiteY27" fmla="*/ 754148 h 1994638"/>
                  <a:gd name="connsiteX28" fmla="*/ 11118888 w 11118888"/>
                  <a:gd name="connsiteY28" fmla="*/ 133791 h 1994638"/>
                  <a:gd name="connsiteX29" fmla="*/ 10934312 w 11118888"/>
                  <a:gd name="connsiteY29" fmla="*/ 65870 h 1994638"/>
                  <a:gd name="connsiteX30" fmla="*/ 10120016 w 11118888"/>
                  <a:gd name="connsiteY30" fmla="*/ 14889 h 1994638"/>
                  <a:gd name="connsiteX31" fmla="*/ 9533725 w 11118888"/>
                  <a:gd name="connsiteY31" fmla="*/ 108364 h 1994638"/>
                  <a:gd name="connsiteX32" fmla="*/ 8632575 w 11118888"/>
                  <a:gd name="connsiteY32" fmla="*/ 201839 h 1994638"/>
                  <a:gd name="connsiteX33" fmla="*/ 7666284 w 11118888"/>
                  <a:gd name="connsiteY33" fmla="*/ 201839 h 1994638"/>
                  <a:gd name="connsiteX34" fmla="*/ 5939994 w 11118888"/>
                  <a:gd name="connsiteY34" fmla="*/ 193333 h 1994638"/>
                  <a:gd name="connsiteX35" fmla="*/ 4854266 w 11118888"/>
                  <a:gd name="connsiteY35" fmla="*/ 65870 h 1994638"/>
                  <a:gd name="connsiteX36" fmla="*/ 3062834 w 11118888"/>
                  <a:gd name="connsiteY36" fmla="*/ 57364 h 1994638"/>
                  <a:gd name="connsiteX37" fmla="*/ 2523012 w 11118888"/>
                  <a:gd name="connsiteY37" fmla="*/ 66415 h 1994638"/>
                  <a:gd name="connsiteX0" fmla="*/ 2532379 w 11128255"/>
                  <a:gd name="connsiteY0" fmla="*/ 66415 h 1994638"/>
                  <a:gd name="connsiteX1" fmla="*/ 129901 w 11128255"/>
                  <a:gd name="connsiteY1" fmla="*/ 1077031 h 1994638"/>
                  <a:gd name="connsiteX2" fmla="*/ 357906 w 11128255"/>
                  <a:gd name="connsiteY2" fmla="*/ 1416926 h 1994638"/>
                  <a:gd name="connsiteX3" fmla="*/ 488188 w 11128255"/>
                  <a:gd name="connsiteY3" fmla="*/ 1595370 h 1994638"/>
                  <a:gd name="connsiteX4" fmla="*/ 542483 w 11128255"/>
                  <a:gd name="connsiteY4" fmla="*/ 1790808 h 1994638"/>
                  <a:gd name="connsiteX5" fmla="*/ 705347 w 11128255"/>
                  <a:gd name="connsiteY5" fmla="*/ 1986246 h 1994638"/>
                  <a:gd name="connsiteX6" fmla="*/ 868211 w 11128255"/>
                  <a:gd name="connsiteY6" fmla="*/ 1858784 h 1994638"/>
                  <a:gd name="connsiteX7" fmla="*/ 889925 w 11128255"/>
                  <a:gd name="connsiteY7" fmla="*/ 1595370 h 1994638"/>
                  <a:gd name="connsiteX8" fmla="*/ 1041920 w 11128255"/>
                  <a:gd name="connsiteY8" fmla="*/ 1510401 h 1994638"/>
                  <a:gd name="connsiteX9" fmla="*/ 1150488 w 11128255"/>
                  <a:gd name="connsiteY9" fmla="*/ 1229994 h 1994638"/>
                  <a:gd name="connsiteX10" fmla="*/ 1259056 w 11128255"/>
                  <a:gd name="connsiteY10" fmla="*/ 873105 h 1994638"/>
                  <a:gd name="connsiteX11" fmla="*/ 1411051 w 11128255"/>
                  <a:gd name="connsiteY11" fmla="*/ 737154 h 1994638"/>
                  <a:gd name="connsiteX12" fmla="*/ 1715042 w 11128255"/>
                  <a:gd name="connsiteY12" fmla="*/ 737154 h 1994638"/>
                  <a:gd name="connsiteX13" fmla="*/ 2290465 w 11128255"/>
                  <a:gd name="connsiteY13" fmla="*/ 754148 h 1994638"/>
                  <a:gd name="connsiteX14" fmla="*/ 3430464 w 11128255"/>
                  <a:gd name="connsiteY14" fmla="*/ 754148 h 1994638"/>
                  <a:gd name="connsiteX15" fmla="*/ 4125323 w 11128255"/>
                  <a:gd name="connsiteY15" fmla="*/ 788136 h 1994638"/>
                  <a:gd name="connsiteX16" fmla="*/ 4581333 w 11128255"/>
                  <a:gd name="connsiteY16" fmla="*/ 728648 h 1994638"/>
                  <a:gd name="connsiteX17" fmla="*/ 5059055 w 11128255"/>
                  <a:gd name="connsiteY17" fmla="*/ 728648 h 1994638"/>
                  <a:gd name="connsiteX18" fmla="*/ 5829924 w 11128255"/>
                  <a:gd name="connsiteY18" fmla="*/ 771142 h 1994638"/>
                  <a:gd name="connsiteX19" fmla="*/ 6709360 w 11128255"/>
                  <a:gd name="connsiteY19" fmla="*/ 754148 h 1994638"/>
                  <a:gd name="connsiteX20" fmla="*/ 7339078 w 11128255"/>
                  <a:gd name="connsiteY20" fmla="*/ 762654 h 1994638"/>
                  <a:gd name="connsiteX21" fmla="*/ 8175088 w 11128255"/>
                  <a:gd name="connsiteY21" fmla="*/ 762654 h 1994638"/>
                  <a:gd name="connsiteX22" fmla="*/ 9239101 w 11128255"/>
                  <a:gd name="connsiteY22" fmla="*/ 788154 h 1994638"/>
                  <a:gd name="connsiteX23" fmla="*/ 9988256 w 11128255"/>
                  <a:gd name="connsiteY23" fmla="*/ 779648 h 1994638"/>
                  <a:gd name="connsiteX24" fmla="*/ 10520251 w 11128255"/>
                  <a:gd name="connsiteY24" fmla="*/ 771142 h 1994638"/>
                  <a:gd name="connsiteX25" fmla="*/ 10997974 w 11128255"/>
                  <a:gd name="connsiteY25" fmla="*/ 737154 h 1994638"/>
                  <a:gd name="connsiteX26" fmla="*/ 11128255 w 11128255"/>
                  <a:gd name="connsiteY26" fmla="*/ 754148 h 1994638"/>
                  <a:gd name="connsiteX27" fmla="*/ 11128255 w 11128255"/>
                  <a:gd name="connsiteY27" fmla="*/ 133791 h 1994638"/>
                  <a:gd name="connsiteX28" fmla="*/ 10943679 w 11128255"/>
                  <a:gd name="connsiteY28" fmla="*/ 65870 h 1994638"/>
                  <a:gd name="connsiteX29" fmla="*/ 10129383 w 11128255"/>
                  <a:gd name="connsiteY29" fmla="*/ 14889 h 1994638"/>
                  <a:gd name="connsiteX30" fmla="*/ 9543092 w 11128255"/>
                  <a:gd name="connsiteY30" fmla="*/ 108364 h 1994638"/>
                  <a:gd name="connsiteX31" fmla="*/ 8641942 w 11128255"/>
                  <a:gd name="connsiteY31" fmla="*/ 201839 h 1994638"/>
                  <a:gd name="connsiteX32" fmla="*/ 7675651 w 11128255"/>
                  <a:gd name="connsiteY32" fmla="*/ 201839 h 1994638"/>
                  <a:gd name="connsiteX33" fmla="*/ 5949361 w 11128255"/>
                  <a:gd name="connsiteY33" fmla="*/ 193333 h 1994638"/>
                  <a:gd name="connsiteX34" fmla="*/ 4863633 w 11128255"/>
                  <a:gd name="connsiteY34" fmla="*/ 65870 h 1994638"/>
                  <a:gd name="connsiteX35" fmla="*/ 3072201 w 11128255"/>
                  <a:gd name="connsiteY35" fmla="*/ 57364 h 1994638"/>
                  <a:gd name="connsiteX36" fmla="*/ 2532379 w 11128255"/>
                  <a:gd name="connsiteY36" fmla="*/ 66415 h 1994638"/>
                  <a:gd name="connsiteX0" fmla="*/ 2290884 w 10886760"/>
                  <a:gd name="connsiteY0" fmla="*/ 66415 h 1994638"/>
                  <a:gd name="connsiteX1" fmla="*/ 2173324 w 10886760"/>
                  <a:gd name="connsiteY1" fmla="*/ 625754 h 1994638"/>
                  <a:gd name="connsiteX2" fmla="*/ 116411 w 10886760"/>
                  <a:gd name="connsiteY2" fmla="*/ 1416926 h 1994638"/>
                  <a:gd name="connsiteX3" fmla="*/ 246693 w 10886760"/>
                  <a:gd name="connsiteY3" fmla="*/ 1595370 h 1994638"/>
                  <a:gd name="connsiteX4" fmla="*/ 300988 w 10886760"/>
                  <a:gd name="connsiteY4" fmla="*/ 1790808 h 1994638"/>
                  <a:gd name="connsiteX5" fmla="*/ 463852 w 10886760"/>
                  <a:gd name="connsiteY5" fmla="*/ 1986246 h 1994638"/>
                  <a:gd name="connsiteX6" fmla="*/ 626716 w 10886760"/>
                  <a:gd name="connsiteY6" fmla="*/ 1858784 h 1994638"/>
                  <a:gd name="connsiteX7" fmla="*/ 648430 w 10886760"/>
                  <a:gd name="connsiteY7" fmla="*/ 1595370 h 1994638"/>
                  <a:gd name="connsiteX8" fmla="*/ 800425 w 10886760"/>
                  <a:gd name="connsiteY8" fmla="*/ 1510401 h 1994638"/>
                  <a:gd name="connsiteX9" fmla="*/ 908993 w 10886760"/>
                  <a:gd name="connsiteY9" fmla="*/ 1229994 h 1994638"/>
                  <a:gd name="connsiteX10" fmla="*/ 1017561 w 10886760"/>
                  <a:gd name="connsiteY10" fmla="*/ 873105 h 1994638"/>
                  <a:gd name="connsiteX11" fmla="*/ 1169556 w 10886760"/>
                  <a:gd name="connsiteY11" fmla="*/ 737154 h 1994638"/>
                  <a:gd name="connsiteX12" fmla="*/ 1473547 w 10886760"/>
                  <a:gd name="connsiteY12" fmla="*/ 737154 h 1994638"/>
                  <a:gd name="connsiteX13" fmla="*/ 2048970 w 10886760"/>
                  <a:gd name="connsiteY13" fmla="*/ 754148 h 1994638"/>
                  <a:gd name="connsiteX14" fmla="*/ 3188969 w 10886760"/>
                  <a:gd name="connsiteY14" fmla="*/ 754148 h 1994638"/>
                  <a:gd name="connsiteX15" fmla="*/ 3883828 w 10886760"/>
                  <a:gd name="connsiteY15" fmla="*/ 788136 h 1994638"/>
                  <a:gd name="connsiteX16" fmla="*/ 4339838 w 10886760"/>
                  <a:gd name="connsiteY16" fmla="*/ 728648 h 1994638"/>
                  <a:gd name="connsiteX17" fmla="*/ 4817560 w 10886760"/>
                  <a:gd name="connsiteY17" fmla="*/ 728648 h 1994638"/>
                  <a:gd name="connsiteX18" fmla="*/ 5588429 w 10886760"/>
                  <a:gd name="connsiteY18" fmla="*/ 771142 h 1994638"/>
                  <a:gd name="connsiteX19" fmla="*/ 6467865 w 10886760"/>
                  <a:gd name="connsiteY19" fmla="*/ 754148 h 1994638"/>
                  <a:gd name="connsiteX20" fmla="*/ 7097583 w 10886760"/>
                  <a:gd name="connsiteY20" fmla="*/ 762654 h 1994638"/>
                  <a:gd name="connsiteX21" fmla="*/ 7933593 w 10886760"/>
                  <a:gd name="connsiteY21" fmla="*/ 762654 h 1994638"/>
                  <a:gd name="connsiteX22" fmla="*/ 8997606 w 10886760"/>
                  <a:gd name="connsiteY22" fmla="*/ 788154 h 1994638"/>
                  <a:gd name="connsiteX23" fmla="*/ 9746761 w 10886760"/>
                  <a:gd name="connsiteY23" fmla="*/ 779648 h 1994638"/>
                  <a:gd name="connsiteX24" fmla="*/ 10278756 w 10886760"/>
                  <a:gd name="connsiteY24" fmla="*/ 771142 h 1994638"/>
                  <a:gd name="connsiteX25" fmla="*/ 10756479 w 10886760"/>
                  <a:gd name="connsiteY25" fmla="*/ 737154 h 1994638"/>
                  <a:gd name="connsiteX26" fmla="*/ 10886760 w 10886760"/>
                  <a:gd name="connsiteY26" fmla="*/ 754148 h 1994638"/>
                  <a:gd name="connsiteX27" fmla="*/ 10886760 w 10886760"/>
                  <a:gd name="connsiteY27" fmla="*/ 133791 h 1994638"/>
                  <a:gd name="connsiteX28" fmla="*/ 10702184 w 10886760"/>
                  <a:gd name="connsiteY28" fmla="*/ 65870 h 1994638"/>
                  <a:gd name="connsiteX29" fmla="*/ 9887888 w 10886760"/>
                  <a:gd name="connsiteY29" fmla="*/ 14889 h 1994638"/>
                  <a:gd name="connsiteX30" fmla="*/ 9301597 w 10886760"/>
                  <a:gd name="connsiteY30" fmla="*/ 108364 h 1994638"/>
                  <a:gd name="connsiteX31" fmla="*/ 8400447 w 10886760"/>
                  <a:gd name="connsiteY31" fmla="*/ 201839 h 1994638"/>
                  <a:gd name="connsiteX32" fmla="*/ 7434156 w 10886760"/>
                  <a:gd name="connsiteY32" fmla="*/ 201839 h 1994638"/>
                  <a:gd name="connsiteX33" fmla="*/ 5707866 w 10886760"/>
                  <a:gd name="connsiteY33" fmla="*/ 193333 h 1994638"/>
                  <a:gd name="connsiteX34" fmla="*/ 4622138 w 10886760"/>
                  <a:gd name="connsiteY34" fmla="*/ 65870 h 1994638"/>
                  <a:gd name="connsiteX35" fmla="*/ 2830706 w 10886760"/>
                  <a:gd name="connsiteY35" fmla="*/ 57364 h 1994638"/>
                  <a:gd name="connsiteX36" fmla="*/ 2290884 w 10886760"/>
                  <a:gd name="connsiteY36" fmla="*/ 66415 h 1994638"/>
                  <a:gd name="connsiteX0" fmla="*/ 2179017 w 10774893"/>
                  <a:gd name="connsiteY0" fmla="*/ 66415 h 1994638"/>
                  <a:gd name="connsiteX1" fmla="*/ 2061457 w 10774893"/>
                  <a:gd name="connsiteY1" fmla="*/ 625754 h 1994638"/>
                  <a:gd name="connsiteX2" fmla="*/ 134826 w 10774893"/>
                  <a:gd name="connsiteY2" fmla="*/ 1595370 h 1994638"/>
                  <a:gd name="connsiteX3" fmla="*/ 189121 w 10774893"/>
                  <a:gd name="connsiteY3" fmla="*/ 1790808 h 1994638"/>
                  <a:gd name="connsiteX4" fmla="*/ 351985 w 10774893"/>
                  <a:gd name="connsiteY4" fmla="*/ 1986246 h 1994638"/>
                  <a:gd name="connsiteX5" fmla="*/ 514849 w 10774893"/>
                  <a:gd name="connsiteY5" fmla="*/ 1858784 h 1994638"/>
                  <a:gd name="connsiteX6" fmla="*/ 536563 w 10774893"/>
                  <a:gd name="connsiteY6" fmla="*/ 1595370 h 1994638"/>
                  <a:gd name="connsiteX7" fmla="*/ 688558 w 10774893"/>
                  <a:gd name="connsiteY7" fmla="*/ 1510401 h 1994638"/>
                  <a:gd name="connsiteX8" fmla="*/ 797126 w 10774893"/>
                  <a:gd name="connsiteY8" fmla="*/ 1229994 h 1994638"/>
                  <a:gd name="connsiteX9" fmla="*/ 905694 w 10774893"/>
                  <a:gd name="connsiteY9" fmla="*/ 873105 h 1994638"/>
                  <a:gd name="connsiteX10" fmla="*/ 1057689 w 10774893"/>
                  <a:gd name="connsiteY10" fmla="*/ 737154 h 1994638"/>
                  <a:gd name="connsiteX11" fmla="*/ 1361680 w 10774893"/>
                  <a:gd name="connsiteY11" fmla="*/ 737154 h 1994638"/>
                  <a:gd name="connsiteX12" fmla="*/ 1937103 w 10774893"/>
                  <a:gd name="connsiteY12" fmla="*/ 754148 h 1994638"/>
                  <a:gd name="connsiteX13" fmla="*/ 3077102 w 10774893"/>
                  <a:gd name="connsiteY13" fmla="*/ 754148 h 1994638"/>
                  <a:gd name="connsiteX14" fmla="*/ 3771961 w 10774893"/>
                  <a:gd name="connsiteY14" fmla="*/ 788136 h 1994638"/>
                  <a:gd name="connsiteX15" fmla="*/ 4227971 w 10774893"/>
                  <a:gd name="connsiteY15" fmla="*/ 728648 h 1994638"/>
                  <a:gd name="connsiteX16" fmla="*/ 4705693 w 10774893"/>
                  <a:gd name="connsiteY16" fmla="*/ 728648 h 1994638"/>
                  <a:gd name="connsiteX17" fmla="*/ 5476562 w 10774893"/>
                  <a:gd name="connsiteY17" fmla="*/ 771142 h 1994638"/>
                  <a:gd name="connsiteX18" fmla="*/ 6355998 w 10774893"/>
                  <a:gd name="connsiteY18" fmla="*/ 754148 h 1994638"/>
                  <a:gd name="connsiteX19" fmla="*/ 6985716 w 10774893"/>
                  <a:gd name="connsiteY19" fmla="*/ 762654 h 1994638"/>
                  <a:gd name="connsiteX20" fmla="*/ 7821726 w 10774893"/>
                  <a:gd name="connsiteY20" fmla="*/ 762654 h 1994638"/>
                  <a:gd name="connsiteX21" fmla="*/ 8885739 w 10774893"/>
                  <a:gd name="connsiteY21" fmla="*/ 788154 h 1994638"/>
                  <a:gd name="connsiteX22" fmla="*/ 9634894 w 10774893"/>
                  <a:gd name="connsiteY22" fmla="*/ 779648 h 1994638"/>
                  <a:gd name="connsiteX23" fmla="*/ 10166889 w 10774893"/>
                  <a:gd name="connsiteY23" fmla="*/ 771142 h 1994638"/>
                  <a:gd name="connsiteX24" fmla="*/ 10644612 w 10774893"/>
                  <a:gd name="connsiteY24" fmla="*/ 737154 h 1994638"/>
                  <a:gd name="connsiteX25" fmla="*/ 10774893 w 10774893"/>
                  <a:gd name="connsiteY25" fmla="*/ 754148 h 1994638"/>
                  <a:gd name="connsiteX26" fmla="*/ 10774893 w 10774893"/>
                  <a:gd name="connsiteY26" fmla="*/ 133791 h 1994638"/>
                  <a:gd name="connsiteX27" fmla="*/ 10590317 w 10774893"/>
                  <a:gd name="connsiteY27" fmla="*/ 65870 h 1994638"/>
                  <a:gd name="connsiteX28" fmla="*/ 9776021 w 10774893"/>
                  <a:gd name="connsiteY28" fmla="*/ 14889 h 1994638"/>
                  <a:gd name="connsiteX29" fmla="*/ 9189730 w 10774893"/>
                  <a:gd name="connsiteY29" fmla="*/ 108364 h 1994638"/>
                  <a:gd name="connsiteX30" fmla="*/ 8288580 w 10774893"/>
                  <a:gd name="connsiteY30" fmla="*/ 201839 h 1994638"/>
                  <a:gd name="connsiteX31" fmla="*/ 7322289 w 10774893"/>
                  <a:gd name="connsiteY31" fmla="*/ 201839 h 1994638"/>
                  <a:gd name="connsiteX32" fmla="*/ 5595999 w 10774893"/>
                  <a:gd name="connsiteY32" fmla="*/ 193333 h 1994638"/>
                  <a:gd name="connsiteX33" fmla="*/ 4510271 w 10774893"/>
                  <a:gd name="connsiteY33" fmla="*/ 65870 h 1994638"/>
                  <a:gd name="connsiteX34" fmla="*/ 2718839 w 10774893"/>
                  <a:gd name="connsiteY34" fmla="*/ 57364 h 1994638"/>
                  <a:gd name="connsiteX35" fmla="*/ 2179017 w 10774893"/>
                  <a:gd name="connsiteY35" fmla="*/ 66415 h 1994638"/>
                  <a:gd name="connsiteX0" fmla="*/ 2100767 w 10696643"/>
                  <a:gd name="connsiteY0" fmla="*/ 66415 h 2006207"/>
                  <a:gd name="connsiteX1" fmla="*/ 1983207 w 10696643"/>
                  <a:gd name="connsiteY1" fmla="*/ 625754 h 2006207"/>
                  <a:gd name="connsiteX2" fmla="*/ 110871 w 10696643"/>
                  <a:gd name="connsiteY2" fmla="*/ 1790808 h 2006207"/>
                  <a:gd name="connsiteX3" fmla="*/ 273735 w 10696643"/>
                  <a:gd name="connsiteY3" fmla="*/ 1986246 h 2006207"/>
                  <a:gd name="connsiteX4" fmla="*/ 436599 w 10696643"/>
                  <a:gd name="connsiteY4" fmla="*/ 1858784 h 2006207"/>
                  <a:gd name="connsiteX5" fmla="*/ 458313 w 10696643"/>
                  <a:gd name="connsiteY5" fmla="*/ 1595370 h 2006207"/>
                  <a:gd name="connsiteX6" fmla="*/ 610308 w 10696643"/>
                  <a:gd name="connsiteY6" fmla="*/ 1510401 h 2006207"/>
                  <a:gd name="connsiteX7" fmla="*/ 718876 w 10696643"/>
                  <a:gd name="connsiteY7" fmla="*/ 1229994 h 2006207"/>
                  <a:gd name="connsiteX8" fmla="*/ 827444 w 10696643"/>
                  <a:gd name="connsiteY8" fmla="*/ 873105 h 2006207"/>
                  <a:gd name="connsiteX9" fmla="*/ 979439 w 10696643"/>
                  <a:gd name="connsiteY9" fmla="*/ 737154 h 2006207"/>
                  <a:gd name="connsiteX10" fmla="*/ 1283430 w 10696643"/>
                  <a:gd name="connsiteY10" fmla="*/ 737154 h 2006207"/>
                  <a:gd name="connsiteX11" fmla="*/ 1858853 w 10696643"/>
                  <a:gd name="connsiteY11" fmla="*/ 754148 h 2006207"/>
                  <a:gd name="connsiteX12" fmla="*/ 2998852 w 10696643"/>
                  <a:gd name="connsiteY12" fmla="*/ 754148 h 2006207"/>
                  <a:gd name="connsiteX13" fmla="*/ 3693711 w 10696643"/>
                  <a:gd name="connsiteY13" fmla="*/ 788136 h 2006207"/>
                  <a:gd name="connsiteX14" fmla="*/ 4149721 w 10696643"/>
                  <a:gd name="connsiteY14" fmla="*/ 728648 h 2006207"/>
                  <a:gd name="connsiteX15" fmla="*/ 4627443 w 10696643"/>
                  <a:gd name="connsiteY15" fmla="*/ 728648 h 2006207"/>
                  <a:gd name="connsiteX16" fmla="*/ 5398312 w 10696643"/>
                  <a:gd name="connsiteY16" fmla="*/ 771142 h 2006207"/>
                  <a:gd name="connsiteX17" fmla="*/ 6277748 w 10696643"/>
                  <a:gd name="connsiteY17" fmla="*/ 754148 h 2006207"/>
                  <a:gd name="connsiteX18" fmla="*/ 6907466 w 10696643"/>
                  <a:gd name="connsiteY18" fmla="*/ 762654 h 2006207"/>
                  <a:gd name="connsiteX19" fmla="*/ 7743476 w 10696643"/>
                  <a:gd name="connsiteY19" fmla="*/ 762654 h 2006207"/>
                  <a:gd name="connsiteX20" fmla="*/ 8807489 w 10696643"/>
                  <a:gd name="connsiteY20" fmla="*/ 788154 h 2006207"/>
                  <a:gd name="connsiteX21" fmla="*/ 9556644 w 10696643"/>
                  <a:gd name="connsiteY21" fmla="*/ 779648 h 2006207"/>
                  <a:gd name="connsiteX22" fmla="*/ 10088639 w 10696643"/>
                  <a:gd name="connsiteY22" fmla="*/ 771142 h 2006207"/>
                  <a:gd name="connsiteX23" fmla="*/ 10566362 w 10696643"/>
                  <a:gd name="connsiteY23" fmla="*/ 737154 h 2006207"/>
                  <a:gd name="connsiteX24" fmla="*/ 10696643 w 10696643"/>
                  <a:gd name="connsiteY24" fmla="*/ 754148 h 2006207"/>
                  <a:gd name="connsiteX25" fmla="*/ 10696643 w 10696643"/>
                  <a:gd name="connsiteY25" fmla="*/ 133791 h 2006207"/>
                  <a:gd name="connsiteX26" fmla="*/ 10512067 w 10696643"/>
                  <a:gd name="connsiteY26" fmla="*/ 65870 h 2006207"/>
                  <a:gd name="connsiteX27" fmla="*/ 9697771 w 10696643"/>
                  <a:gd name="connsiteY27" fmla="*/ 14889 h 2006207"/>
                  <a:gd name="connsiteX28" fmla="*/ 9111480 w 10696643"/>
                  <a:gd name="connsiteY28" fmla="*/ 108364 h 2006207"/>
                  <a:gd name="connsiteX29" fmla="*/ 8210330 w 10696643"/>
                  <a:gd name="connsiteY29" fmla="*/ 201839 h 2006207"/>
                  <a:gd name="connsiteX30" fmla="*/ 7244039 w 10696643"/>
                  <a:gd name="connsiteY30" fmla="*/ 201839 h 2006207"/>
                  <a:gd name="connsiteX31" fmla="*/ 5517749 w 10696643"/>
                  <a:gd name="connsiteY31" fmla="*/ 193333 h 2006207"/>
                  <a:gd name="connsiteX32" fmla="*/ 4432021 w 10696643"/>
                  <a:gd name="connsiteY32" fmla="*/ 65870 h 2006207"/>
                  <a:gd name="connsiteX33" fmla="*/ 2640589 w 10696643"/>
                  <a:gd name="connsiteY33" fmla="*/ 57364 h 2006207"/>
                  <a:gd name="connsiteX34" fmla="*/ 2100767 w 10696643"/>
                  <a:gd name="connsiteY34" fmla="*/ 66415 h 2006207"/>
                  <a:gd name="connsiteX0" fmla="*/ 1827032 w 10422908"/>
                  <a:gd name="connsiteY0" fmla="*/ 66415 h 1986245"/>
                  <a:gd name="connsiteX1" fmla="*/ 1709472 w 10422908"/>
                  <a:gd name="connsiteY1" fmla="*/ 625754 h 1986245"/>
                  <a:gd name="connsiteX2" fmla="*/ 0 w 10422908"/>
                  <a:gd name="connsiteY2" fmla="*/ 1986246 h 1986245"/>
                  <a:gd name="connsiteX3" fmla="*/ 162864 w 10422908"/>
                  <a:gd name="connsiteY3" fmla="*/ 1858784 h 1986245"/>
                  <a:gd name="connsiteX4" fmla="*/ 184578 w 10422908"/>
                  <a:gd name="connsiteY4" fmla="*/ 1595370 h 1986245"/>
                  <a:gd name="connsiteX5" fmla="*/ 336573 w 10422908"/>
                  <a:gd name="connsiteY5" fmla="*/ 1510401 h 1986245"/>
                  <a:gd name="connsiteX6" fmla="*/ 445141 w 10422908"/>
                  <a:gd name="connsiteY6" fmla="*/ 1229994 h 1986245"/>
                  <a:gd name="connsiteX7" fmla="*/ 553709 w 10422908"/>
                  <a:gd name="connsiteY7" fmla="*/ 873105 h 1986245"/>
                  <a:gd name="connsiteX8" fmla="*/ 705704 w 10422908"/>
                  <a:gd name="connsiteY8" fmla="*/ 737154 h 1986245"/>
                  <a:gd name="connsiteX9" fmla="*/ 1009695 w 10422908"/>
                  <a:gd name="connsiteY9" fmla="*/ 737154 h 1986245"/>
                  <a:gd name="connsiteX10" fmla="*/ 1585118 w 10422908"/>
                  <a:gd name="connsiteY10" fmla="*/ 754148 h 1986245"/>
                  <a:gd name="connsiteX11" fmla="*/ 2725117 w 10422908"/>
                  <a:gd name="connsiteY11" fmla="*/ 754148 h 1986245"/>
                  <a:gd name="connsiteX12" fmla="*/ 3419976 w 10422908"/>
                  <a:gd name="connsiteY12" fmla="*/ 788136 h 1986245"/>
                  <a:gd name="connsiteX13" fmla="*/ 3875986 w 10422908"/>
                  <a:gd name="connsiteY13" fmla="*/ 728648 h 1986245"/>
                  <a:gd name="connsiteX14" fmla="*/ 4353708 w 10422908"/>
                  <a:gd name="connsiteY14" fmla="*/ 728648 h 1986245"/>
                  <a:gd name="connsiteX15" fmla="*/ 5124577 w 10422908"/>
                  <a:gd name="connsiteY15" fmla="*/ 771142 h 1986245"/>
                  <a:gd name="connsiteX16" fmla="*/ 6004013 w 10422908"/>
                  <a:gd name="connsiteY16" fmla="*/ 754148 h 1986245"/>
                  <a:gd name="connsiteX17" fmla="*/ 6633731 w 10422908"/>
                  <a:gd name="connsiteY17" fmla="*/ 762654 h 1986245"/>
                  <a:gd name="connsiteX18" fmla="*/ 7469741 w 10422908"/>
                  <a:gd name="connsiteY18" fmla="*/ 762654 h 1986245"/>
                  <a:gd name="connsiteX19" fmla="*/ 8533754 w 10422908"/>
                  <a:gd name="connsiteY19" fmla="*/ 788154 h 1986245"/>
                  <a:gd name="connsiteX20" fmla="*/ 9282909 w 10422908"/>
                  <a:gd name="connsiteY20" fmla="*/ 779648 h 1986245"/>
                  <a:gd name="connsiteX21" fmla="*/ 9814904 w 10422908"/>
                  <a:gd name="connsiteY21" fmla="*/ 771142 h 1986245"/>
                  <a:gd name="connsiteX22" fmla="*/ 10292627 w 10422908"/>
                  <a:gd name="connsiteY22" fmla="*/ 737154 h 1986245"/>
                  <a:gd name="connsiteX23" fmla="*/ 10422908 w 10422908"/>
                  <a:gd name="connsiteY23" fmla="*/ 754148 h 1986245"/>
                  <a:gd name="connsiteX24" fmla="*/ 10422908 w 10422908"/>
                  <a:gd name="connsiteY24" fmla="*/ 133791 h 1986245"/>
                  <a:gd name="connsiteX25" fmla="*/ 10238332 w 10422908"/>
                  <a:gd name="connsiteY25" fmla="*/ 65870 h 1986245"/>
                  <a:gd name="connsiteX26" fmla="*/ 9424036 w 10422908"/>
                  <a:gd name="connsiteY26" fmla="*/ 14889 h 1986245"/>
                  <a:gd name="connsiteX27" fmla="*/ 8837745 w 10422908"/>
                  <a:gd name="connsiteY27" fmla="*/ 108364 h 1986245"/>
                  <a:gd name="connsiteX28" fmla="*/ 7936595 w 10422908"/>
                  <a:gd name="connsiteY28" fmla="*/ 201839 h 1986245"/>
                  <a:gd name="connsiteX29" fmla="*/ 6970304 w 10422908"/>
                  <a:gd name="connsiteY29" fmla="*/ 201839 h 1986245"/>
                  <a:gd name="connsiteX30" fmla="*/ 5244014 w 10422908"/>
                  <a:gd name="connsiteY30" fmla="*/ 193333 h 1986245"/>
                  <a:gd name="connsiteX31" fmla="*/ 4158286 w 10422908"/>
                  <a:gd name="connsiteY31" fmla="*/ 65870 h 1986245"/>
                  <a:gd name="connsiteX32" fmla="*/ 2366854 w 10422908"/>
                  <a:gd name="connsiteY32" fmla="*/ 57364 h 1986245"/>
                  <a:gd name="connsiteX33" fmla="*/ 1827032 w 10422908"/>
                  <a:gd name="connsiteY33" fmla="*/ 66415 h 1986245"/>
                  <a:gd name="connsiteX0" fmla="*/ 1786453 w 10382329"/>
                  <a:gd name="connsiteY0" fmla="*/ 66415 h 1901488"/>
                  <a:gd name="connsiteX1" fmla="*/ 1668893 w 10382329"/>
                  <a:gd name="connsiteY1" fmla="*/ 625754 h 1901488"/>
                  <a:gd name="connsiteX2" fmla="*/ 122285 w 10382329"/>
                  <a:gd name="connsiteY2" fmla="*/ 1858784 h 1901488"/>
                  <a:gd name="connsiteX3" fmla="*/ 143999 w 10382329"/>
                  <a:gd name="connsiteY3" fmla="*/ 1595370 h 1901488"/>
                  <a:gd name="connsiteX4" fmla="*/ 295994 w 10382329"/>
                  <a:gd name="connsiteY4" fmla="*/ 1510401 h 1901488"/>
                  <a:gd name="connsiteX5" fmla="*/ 404562 w 10382329"/>
                  <a:gd name="connsiteY5" fmla="*/ 1229994 h 1901488"/>
                  <a:gd name="connsiteX6" fmla="*/ 513130 w 10382329"/>
                  <a:gd name="connsiteY6" fmla="*/ 873105 h 1901488"/>
                  <a:gd name="connsiteX7" fmla="*/ 665125 w 10382329"/>
                  <a:gd name="connsiteY7" fmla="*/ 737154 h 1901488"/>
                  <a:gd name="connsiteX8" fmla="*/ 969116 w 10382329"/>
                  <a:gd name="connsiteY8" fmla="*/ 737154 h 1901488"/>
                  <a:gd name="connsiteX9" fmla="*/ 1544539 w 10382329"/>
                  <a:gd name="connsiteY9" fmla="*/ 754148 h 1901488"/>
                  <a:gd name="connsiteX10" fmla="*/ 2684538 w 10382329"/>
                  <a:gd name="connsiteY10" fmla="*/ 754148 h 1901488"/>
                  <a:gd name="connsiteX11" fmla="*/ 3379397 w 10382329"/>
                  <a:gd name="connsiteY11" fmla="*/ 788136 h 1901488"/>
                  <a:gd name="connsiteX12" fmla="*/ 3835407 w 10382329"/>
                  <a:gd name="connsiteY12" fmla="*/ 728648 h 1901488"/>
                  <a:gd name="connsiteX13" fmla="*/ 4313129 w 10382329"/>
                  <a:gd name="connsiteY13" fmla="*/ 728648 h 1901488"/>
                  <a:gd name="connsiteX14" fmla="*/ 5083998 w 10382329"/>
                  <a:gd name="connsiteY14" fmla="*/ 771142 h 1901488"/>
                  <a:gd name="connsiteX15" fmla="*/ 5963434 w 10382329"/>
                  <a:gd name="connsiteY15" fmla="*/ 754148 h 1901488"/>
                  <a:gd name="connsiteX16" fmla="*/ 6593152 w 10382329"/>
                  <a:gd name="connsiteY16" fmla="*/ 762654 h 1901488"/>
                  <a:gd name="connsiteX17" fmla="*/ 7429162 w 10382329"/>
                  <a:gd name="connsiteY17" fmla="*/ 762654 h 1901488"/>
                  <a:gd name="connsiteX18" fmla="*/ 8493175 w 10382329"/>
                  <a:gd name="connsiteY18" fmla="*/ 788154 h 1901488"/>
                  <a:gd name="connsiteX19" fmla="*/ 9242330 w 10382329"/>
                  <a:gd name="connsiteY19" fmla="*/ 779648 h 1901488"/>
                  <a:gd name="connsiteX20" fmla="*/ 9774325 w 10382329"/>
                  <a:gd name="connsiteY20" fmla="*/ 771142 h 1901488"/>
                  <a:gd name="connsiteX21" fmla="*/ 10252048 w 10382329"/>
                  <a:gd name="connsiteY21" fmla="*/ 737154 h 1901488"/>
                  <a:gd name="connsiteX22" fmla="*/ 10382329 w 10382329"/>
                  <a:gd name="connsiteY22" fmla="*/ 754148 h 1901488"/>
                  <a:gd name="connsiteX23" fmla="*/ 10382329 w 10382329"/>
                  <a:gd name="connsiteY23" fmla="*/ 133791 h 1901488"/>
                  <a:gd name="connsiteX24" fmla="*/ 10197753 w 10382329"/>
                  <a:gd name="connsiteY24" fmla="*/ 65870 h 1901488"/>
                  <a:gd name="connsiteX25" fmla="*/ 9383457 w 10382329"/>
                  <a:gd name="connsiteY25" fmla="*/ 14889 h 1901488"/>
                  <a:gd name="connsiteX26" fmla="*/ 8797166 w 10382329"/>
                  <a:gd name="connsiteY26" fmla="*/ 108364 h 1901488"/>
                  <a:gd name="connsiteX27" fmla="*/ 7896016 w 10382329"/>
                  <a:gd name="connsiteY27" fmla="*/ 201839 h 1901488"/>
                  <a:gd name="connsiteX28" fmla="*/ 6929725 w 10382329"/>
                  <a:gd name="connsiteY28" fmla="*/ 201839 h 1901488"/>
                  <a:gd name="connsiteX29" fmla="*/ 5203435 w 10382329"/>
                  <a:gd name="connsiteY29" fmla="*/ 193333 h 1901488"/>
                  <a:gd name="connsiteX30" fmla="*/ 4117707 w 10382329"/>
                  <a:gd name="connsiteY30" fmla="*/ 65870 h 1901488"/>
                  <a:gd name="connsiteX31" fmla="*/ 2326275 w 10382329"/>
                  <a:gd name="connsiteY31" fmla="*/ 57364 h 1901488"/>
                  <a:gd name="connsiteX32" fmla="*/ 1786453 w 10382329"/>
                  <a:gd name="connsiteY32" fmla="*/ 66415 h 1901488"/>
                  <a:gd name="connsiteX0" fmla="*/ 1724759 w 10320635"/>
                  <a:gd name="connsiteY0" fmla="*/ 66415 h 1652063"/>
                  <a:gd name="connsiteX1" fmla="*/ 1607199 w 10320635"/>
                  <a:gd name="connsiteY1" fmla="*/ 625754 h 1652063"/>
                  <a:gd name="connsiteX2" fmla="*/ 82305 w 10320635"/>
                  <a:gd name="connsiteY2" fmla="*/ 1595370 h 1652063"/>
                  <a:gd name="connsiteX3" fmla="*/ 234300 w 10320635"/>
                  <a:gd name="connsiteY3" fmla="*/ 1510401 h 1652063"/>
                  <a:gd name="connsiteX4" fmla="*/ 342868 w 10320635"/>
                  <a:gd name="connsiteY4" fmla="*/ 1229994 h 1652063"/>
                  <a:gd name="connsiteX5" fmla="*/ 451436 w 10320635"/>
                  <a:gd name="connsiteY5" fmla="*/ 873105 h 1652063"/>
                  <a:gd name="connsiteX6" fmla="*/ 603431 w 10320635"/>
                  <a:gd name="connsiteY6" fmla="*/ 737154 h 1652063"/>
                  <a:gd name="connsiteX7" fmla="*/ 907422 w 10320635"/>
                  <a:gd name="connsiteY7" fmla="*/ 737154 h 1652063"/>
                  <a:gd name="connsiteX8" fmla="*/ 1482845 w 10320635"/>
                  <a:gd name="connsiteY8" fmla="*/ 754148 h 1652063"/>
                  <a:gd name="connsiteX9" fmla="*/ 2622844 w 10320635"/>
                  <a:gd name="connsiteY9" fmla="*/ 754148 h 1652063"/>
                  <a:gd name="connsiteX10" fmla="*/ 3317703 w 10320635"/>
                  <a:gd name="connsiteY10" fmla="*/ 788136 h 1652063"/>
                  <a:gd name="connsiteX11" fmla="*/ 3773713 w 10320635"/>
                  <a:gd name="connsiteY11" fmla="*/ 728648 h 1652063"/>
                  <a:gd name="connsiteX12" fmla="*/ 4251435 w 10320635"/>
                  <a:gd name="connsiteY12" fmla="*/ 728648 h 1652063"/>
                  <a:gd name="connsiteX13" fmla="*/ 5022304 w 10320635"/>
                  <a:gd name="connsiteY13" fmla="*/ 771142 h 1652063"/>
                  <a:gd name="connsiteX14" fmla="*/ 5901740 w 10320635"/>
                  <a:gd name="connsiteY14" fmla="*/ 754148 h 1652063"/>
                  <a:gd name="connsiteX15" fmla="*/ 6531458 w 10320635"/>
                  <a:gd name="connsiteY15" fmla="*/ 762654 h 1652063"/>
                  <a:gd name="connsiteX16" fmla="*/ 7367468 w 10320635"/>
                  <a:gd name="connsiteY16" fmla="*/ 762654 h 1652063"/>
                  <a:gd name="connsiteX17" fmla="*/ 8431481 w 10320635"/>
                  <a:gd name="connsiteY17" fmla="*/ 788154 h 1652063"/>
                  <a:gd name="connsiteX18" fmla="*/ 9180636 w 10320635"/>
                  <a:gd name="connsiteY18" fmla="*/ 779648 h 1652063"/>
                  <a:gd name="connsiteX19" fmla="*/ 9712631 w 10320635"/>
                  <a:gd name="connsiteY19" fmla="*/ 771142 h 1652063"/>
                  <a:gd name="connsiteX20" fmla="*/ 10190354 w 10320635"/>
                  <a:gd name="connsiteY20" fmla="*/ 737154 h 1652063"/>
                  <a:gd name="connsiteX21" fmla="*/ 10320635 w 10320635"/>
                  <a:gd name="connsiteY21" fmla="*/ 754148 h 1652063"/>
                  <a:gd name="connsiteX22" fmla="*/ 10320635 w 10320635"/>
                  <a:gd name="connsiteY22" fmla="*/ 133791 h 1652063"/>
                  <a:gd name="connsiteX23" fmla="*/ 10136059 w 10320635"/>
                  <a:gd name="connsiteY23" fmla="*/ 65870 h 1652063"/>
                  <a:gd name="connsiteX24" fmla="*/ 9321763 w 10320635"/>
                  <a:gd name="connsiteY24" fmla="*/ 14889 h 1652063"/>
                  <a:gd name="connsiteX25" fmla="*/ 8735472 w 10320635"/>
                  <a:gd name="connsiteY25" fmla="*/ 108364 h 1652063"/>
                  <a:gd name="connsiteX26" fmla="*/ 7834322 w 10320635"/>
                  <a:gd name="connsiteY26" fmla="*/ 201839 h 1652063"/>
                  <a:gd name="connsiteX27" fmla="*/ 6868031 w 10320635"/>
                  <a:gd name="connsiteY27" fmla="*/ 201839 h 1652063"/>
                  <a:gd name="connsiteX28" fmla="*/ 5141741 w 10320635"/>
                  <a:gd name="connsiteY28" fmla="*/ 193333 h 1652063"/>
                  <a:gd name="connsiteX29" fmla="*/ 4056013 w 10320635"/>
                  <a:gd name="connsiteY29" fmla="*/ 65870 h 1652063"/>
                  <a:gd name="connsiteX30" fmla="*/ 2264581 w 10320635"/>
                  <a:gd name="connsiteY30" fmla="*/ 57364 h 1652063"/>
                  <a:gd name="connsiteX31" fmla="*/ 1724759 w 10320635"/>
                  <a:gd name="connsiteY31" fmla="*/ 66415 h 1652063"/>
                  <a:gd name="connsiteX0" fmla="*/ 1567192 w 10163068"/>
                  <a:gd name="connsiteY0" fmla="*/ 66415 h 1535484"/>
                  <a:gd name="connsiteX1" fmla="*/ 1449632 w 10163068"/>
                  <a:gd name="connsiteY1" fmla="*/ 625754 h 1535484"/>
                  <a:gd name="connsiteX2" fmla="*/ 76733 w 10163068"/>
                  <a:gd name="connsiteY2" fmla="*/ 1510401 h 1535484"/>
                  <a:gd name="connsiteX3" fmla="*/ 185301 w 10163068"/>
                  <a:gd name="connsiteY3" fmla="*/ 1229994 h 1535484"/>
                  <a:gd name="connsiteX4" fmla="*/ 293869 w 10163068"/>
                  <a:gd name="connsiteY4" fmla="*/ 873105 h 1535484"/>
                  <a:gd name="connsiteX5" fmla="*/ 445864 w 10163068"/>
                  <a:gd name="connsiteY5" fmla="*/ 737154 h 1535484"/>
                  <a:gd name="connsiteX6" fmla="*/ 749855 w 10163068"/>
                  <a:gd name="connsiteY6" fmla="*/ 737154 h 1535484"/>
                  <a:gd name="connsiteX7" fmla="*/ 1325278 w 10163068"/>
                  <a:gd name="connsiteY7" fmla="*/ 754148 h 1535484"/>
                  <a:gd name="connsiteX8" fmla="*/ 2465277 w 10163068"/>
                  <a:gd name="connsiteY8" fmla="*/ 754148 h 1535484"/>
                  <a:gd name="connsiteX9" fmla="*/ 3160136 w 10163068"/>
                  <a:gd name="connsiteY9" fmla="*/ 788136 h 1535484"/>
                  <a:gd name="connsiteX10" fmla="*/ 3616146 w 10163068"/>
                  <a:gd name="connsiteY10" fmla="*/ 728648 h 1535484"/>
                  <a:gd name="connsiteX11" fmla="*/ 4093868 w 10163068"/>
                  <a:gd name="connsiteY11" fmla="*/ 728648 h 1535484"/>
                  <a:gd name="connsiteX12" fmla="*/ 4864737 w 10163068"/>
                  <a:gd name="connsiteY12" fmla="*/ 771142 h 1535484"/>
                  <a:gd name="connsiteX13" fmla="*/ 5744173 w 10163068"/>
                  <a:gd name="connsiteY13" fmla="*/ 754148 h 1535484"/>
                  <a:gd name="connsiteX14" fmla="*/ 6373891 w 10163068"/>
                  <a:gd name="connsiteY14" fmla="*/ 762654 h 1535484"/>
                  <a:gd name="connsiteX15" fmla="*/ 7209901 w 10163068"/>
                  <a:gd name="connsiteY15" fmla="*/ 762654 h 1535484"/>
                  <a:gd name="connsiteX16" fmla="*/ 8273914 w 10163068"/>
                  <a:gd name="connsiteY16" fmla="*/ 788154 h 1535484"/>
                  <a:gd name="connsiteX17" fmla="*/ 9023069 w 10163068"/>
                  <a:gd name="connsiteY17" fmla="*/ 779648 h 1535484"/>
                  <a:gd name="connsiteX18" fmla="*/ 9555064 w 10163068"/>
                  <a:gd name="connsiteY18" fmla="*/ 771142 h 1535484"/>
                  <a:gd name="connsiteX19" fmla="*/ 10032787 w 10163068"/>
                  <a:gd name="connsiteY19" fmla="*/ 737154 h 1535484"/>
                  <a:gd name="connsiteX20" fmla="*/ 10163068 w 10163068"/>
                  <a:gd name="connsiteY20" fmla="*/ 754148 h 1535484"/>
                  <a:gd name="connsiteX21" fmla="*/ 10163068 w 10163068"/>
                  <a:gd name="connsiteY21" fmla="*/ 133791 h 1535484"/>
                  <a:gd name="connsiteX22" fmla="*/ 9978492 w 10163068"/>
                  <a:gd name="connsiteY22" fmla="*/ 65870 h 1535484"/>
                  <a:gd name="connsiteX23" fmla="*/ 9164196 w 10163068"/>
                  <a:gd name="connsiteY23" fmla="*/ 14889 h 1535484"/>
                  <a:gd name="connsiteX24" fmla="*/ 8577905 w 10163068"/>
                  <a:gd name="connsiteY24" fmla="*/ 108364 h 1535484"/>
                  <a:gd name="connsiteX25" fmla="*/ 7676755 w 10163068"/>
                  <a:gd name="connsiteY25" fmla="*/ 201839 h 1535484"/>
                  <a:gd name="connsiteX26" fmla="*/ 6710464 w 10163068"/>
                  <a:gd name="connsiteY26" fmla="*/ 201839 h 1535484"/>
                  <a:gd name="connsiteX27" fmla="*/ 4984174 w 10163068"/>
                  <a:gd name="connsiteY27" fmla="*/ 193333 h 1535484"/>
                  <a:gd name="connsiteX28" fmla="*/ 3898446 w 10163068"/>
                  <a:gd name="connsiteY28" fmla="*/ 65870 h 1535484"/>
                  <a:gd name="connsiteX29" fmla="*/ 2107014 w 10163068"/>
                  <a:gd name="connsiteY29" fmla="*/ 57364 h 1535484"/>
                  <a:gd name="connsiteX30" fmla="*/ 1567192 w 10163068"/>
                  <a:gd name="connsiteY30" fmla="*/ 66415 h 1535484"/>
                  <a:gd name="connsiteX0" fmla="*/ 1453651 w 10049527"/>
                  <a:gd name="connsiteY0" fmla="*/ 66415 h 1233597"/>
                  <a:gd name="connsiteX1" fmla="*/ 1336091 w 10049527"/>
                  <a:gd name="connsiteY1" fmla="*/ 625754 h 1233597"/>
                  <a:gd name="connsiteX2" fmla="*/ 71760 w 10049527"/>
                  <a:gd name="connsiteY2" fmla="*/ 1229994 h 1233597"/>
                  <a:gd name="connsiteX3" fmla="*/ 180328 w 10049527"/>
                  <a:gd name="connsiteY3" fmla="*/ 873105 h 1233597"/>
                  <a:gd name="connsiteX4" fmla="*/ 332323 w 10049527"/>
                  <a:gd name="connsiteY4" fmla="*/ 737154 h 1233597"/>
                  <a:gd name="connsiteX5" fmla="*/ 636314 w 10049527"/>
                  <a:gd name="connsiteY5" fmla="*/ 737154 h 1233597"/>
                  <a:gd name="connsiteX6" fmla="*/ 1211737 w 10049527"/>
                  <a:gd name="connsiteY6" fmla="*/ 754148 h 1233597"/>
                  <a:gd name="connsiteX7" fmla="*/ 2351736 w 10049527"/>
                  <a:gd name="connsiteY7" fmla="*/ 754148 h 1233597"/>
                  <a:gd name="connsiteX8" fmla="*/ 3046595 w 10049527"/>
                  <a:gd name="connsiteY8" fmla="*/ 788136 h 1233597"/>
                  <a:gd name="connsiteX9" fmla="*/ 3502605 w 10049527"/>
                  <a:gd name="connsiteY9" fmla="*/ 728648 h 1233597"/>
                  <a:gd name="connsiteX10" fmla="*/ 3980327 w 10049527"/>
                  <a:gd name="connsiteY10" fmla="*/ 728648 h 1233597"/>
                  <a:gd name="connsiteX11" fmla="*/ 4751196 w 10049527"/>
                  <a:gd name="connsiteY11" fmla="*/ 771142 h 1233597"/>
                  <a:gd name="connsiteX12" fmla="*/ 5630632 w 10049527"/>
                  <a:gd name="connsiteY12" fmla="*/ 754148 h 1233597"/>
                  <a:gd name="connsiteX13" fmla="*/ 6260350 w 10049527"/>
                  <a:gd name="connsiteY13" fmla="*/ 762654 h 1233597"/>
                  <a:gd name="connsiteX14" fmla="*/ 7096360 w 10049527"/>
                  <a:gd name="connsiteY14" fmla="*/ 762654 h 1233597"/>
                  <a:gd name="connsiteX15" fmla="*/ 8160373 w 10049527"/>
                  <a:gd name="connsiteY15" fmla="*/ 788154 h 1233597"/>
                  <a:gd name="connsiteX16" fmla="*/ 8909528 w 10049527"/>
                  <a:gd name="connsiteY16" fmla="*/ 779648 h 1233597"/>
                  <a:gd name="connsiteX17" fmla="*/ 9441523 w 10049527"/>
                  <a:gd name="connsiteY17" fmla="*/ 771142 h 1233597"/>
                  <a:gd name="connsiteX18" fmla="*/ 9919246 w 10049527"/>
                  <a:gd name="connsiteY18" fmla="*/ 737154 h 1233597"/>
                  <a:gd name="connsiteX19" fmla="*/ 10049527 w 10049527"/>
                  <a:gd name="connsiteY19" fmla="*/ 754148 h 1233597"/>
                  <a:gd name="connsiteX20" fmla="*/ 10049527 w 10049527"/>
                  <a:gd name="connsiteY20" fmla="*/ 133791 h 1233597"/>
                  <a:gd name="connsiteX21" fmla="*/ 9864951 w 10049527"/>
                  <a:gd name="connsiteY21" fmla="*/ 65870 h 1233597"/>
                  <a:gd name="connsiteX22" fmla="*/ 9050655 w 10049527"/>
                  <a:gd name="connsiteY22" fmla="*/ 14889 h 1233597"/>
                  <a:gd name="connsiteX23" fmla="*/ 8464364 w 10049527"/>
                  <a:gd name="connsiteY23" fmla="*/ 108364 h 1233597"/>
                  <a:gd name="connsiteX24" fmla="*/ 7563214 w 10049527"/>
                  <a:gd name="connsiteY24" fmla="*/ 201839 h 1233597"/>
                  <a:gd name="connsiteX25" fmla="*/ 6596923 w 10049527"/>
                  <a:gd name="connsiteY25" fmla="*/ 201839 h 1233597"/>
                  <a:gd name="connsiteX26" fmla="*/ 4870633 w 10049527"/>
                  <a:gd name="connsiteY26" fmla="*/ 193333 h 1233597"/>
                  <a:gd name="connsiteX27" fmla="*/ 3784905 w 10049527"/>
                  <a:gd name="connsiteY27" fmla="*/ 65870 h 1233597"/>
                  <a:gd name="connsiteX28" fmla="*/ 1993473 w 10049527"/>
                  <a:gd name="connsiteY28" fmla="*/ 57364 h 1233597"/>
                  <a:gd name="connsiteX29" fmla="*/ 1453651 w 10049527"/>
                  <a:gd name="connsiteY29" fmla="*/ 66415 h 1233597"/>
                  <a:gd name="connsiteX0" fmla="*/ 1428093 w 10023969"/>
                  <a:gd name="connsiteY0" fmla="*/ 66415 h 1230579"/>
                  <a:gd name="connsiteX1" fmla="*/ 1310533 w 10023969"/>
                  <a:gd name="connsiteY1" fmla="*/ 625754 h 1230579"/>
                  <a:gd name="connsiteX2" fmla="*/ 46202 w 10023969"/>
                  <a:gd name="connsiteY2" fmla="*/ 1229994 h 1230579"/>
                  <a:gd name="connsiteX3" fmla="*/ 306765 w 10023969"/>
                  <a:gd name="connsiteY3" fmla="*/ 737154 h 1230579"/>
                  <a:gd name="connsiteX4" fmla="*/ 610756 w 10023969"/>
                  <a:gd name="connsiteY4" fmla="*/ 737154 h 1230579"/>
                  <a:gd name="connsiteX5" fmla="*/ 1186179 w 10023969"/>
                  <a:gd name="connsiteY5" fmla="*/ 754148 h 1230579"/>
                  <a:gd name="connsiteX6" fmla="*/ 2326178 w 10023969"/>
                  <a:gd name="connsiteY6" fmla="*/ 754148 h 1230579"/>
                  <a:gd name="connsiteX7" fmla="*/ 3021037 w 10023969"/>
                  <a:gd name="connsiteY7" fmla="*/ 788136 h 1230579"/>
                  <a:gd name="connsiteX8" fmla="*/ 3477047 w 10023969"/>
                  <a:gd name="connsiteY8" fmla="*/ 728648 h 1230579"/>
                  <a:gd name="connsiteX9" fmla="*/ 3954769 w 10023969"/>
                  <a:gd name="connsiteY9" fmla="*/ 728648 h 1230579"/>
                  <a:gd name="connsiteX10" fmla="*/ 4725638 w 10023969"/>
                  <a:gd name="connsiteY10" fmla="*/ 771142 h 1230579"/>
                  <a:gd name="connsiteX11" fmla="*/ 5605074 w 10023969"/>
                  <a:gd name="connsiteY11" fmla="*/ 754148 h 1230579"/>
                  <a:gd name="connsiteX12" fmla="*/ 6234792 w 10023969"/>
                  <a:gd name="connsiteY12" fmla="*/ 762654 h 1230579"/>
                  <a:gd name="connsiteX13" fmla="*/ 7070802 w 10023969"/>
                  <a:gd name="connsiteY13" fmla="*/ 762654 h 1230579"/>
                  <a:gd name="connsiteX14" fmla="*/ 8134815 w 10023969"/>
                  <a:gd name="connsiteY14" fmla="*/ 788154 h 1230579"/>
                  <a:gd name="connsiteX15" fmla="*/ 8883970 w 10023969"/>
                  <a:gd name="connsiteY15" fmla="*/ 779648 h 1230579"/>
                  <a:gd name="connsiteX16" fmla="*/ 9415965 w 10023969"/>
                  <a:gd name="connsiteY16" fmla="*/ 771142 h 1230579"/>
                  <a:gd name="connsiteX17" fmla="*/ 9893688 w 10023969"/>
                  <a:gd name="connsiteY17" fmla="*/ 737154 h 1230579"/>
                  <a:gd name="connsiteX18" fmla="*/ 10023969 w 10023969"/>
                  <a:gd name="connsiteY18" fmla="*/ 754148 h 1230579"/>
                  <a:gd name="connsiteX19" fmla="*/ 10023969 w 10023969"/>
                  <a:gd name="connsiteY19" fmla="*/ 133791 h 1230579"/>
                  <a:gd name="connsiteX20" fmla="*/ 9839393 w 10023969"/>
                  <a:gd name="connsiteY20" fmla="*/ 65870 h 1230579"/>
                  <a:gd name="connsiteX21" fmla="*/ 9025097 w 10023969"/>
                  <a:gd name="connsiteY21" fmla="*/ 14889 h 1230579"/>
                  <a:gd name="connsiteX22" fmla="*/ 8438806 w 10023969"/>
                  <a:gd name="connsiteY22" fmla="*/ 108364 h 1230579"/>
                  <a:gd name="connsiteX23" fmla="*/ 7537656 w 10023969"/>
                  <a:gd name="connsiteY23" fmla="*/ 201839 h 1230579"/>
                  <a:gd name="connsiteX24" fmla="*/ 6571365 w 10023969"/>
                  <a:gd name="connsiteY24" fmla="*/ 201839 h 1230579"/>
                  <a:gd name="connsiteX25" fmla="*/ 4845075 w 10023969"/>
                  <a:gd name="connsiteY25" fmla="*/ 193333 h 1230579"/>
                  <a:gd name="connsiteX26" fmla="*/ 3759347 w 10023969"/>
                  <a:gd name="connsiteY26" fmla="*/ 65870 h 1230579"/>
                  <a:gd name="connsiteX27" fmla="*/ 1967915 w 10023969"/>
                  <a:gd name="connsiteY27" fmla="*/ 57364 h 1230579"/>
                  <a:gd name="connsiteX28" fmla="*/ 1428093 w 10023969"/>
                  <a:gd name="connsiteY28" fmla="*/ 66415 h 1230579"/>
                  <a:gd name="connsiteX0" fmla="*/ 1143230 w 9739106"/>
                  <a:gd name="connsiteY0" fmla="*/ 66415 h 797578"/>
                  <a:gd name="connsiteX1" fmla="*/ 1025670 w 9739106"/>
                  <a:gd name="connsiteY1" fmla="*/ 625754 h 797578"/>
                  <a:gd name="connsiteX2" fmla="*/ 21902 w 9739106"/>
                  <a:gd name="connsiteY2" fmla="*/ 737154 h 797578"/>
                  <a:gd name="connsiteX3" fmla="*/ 325893 w 9739106"/>
                  <a:gd name="connsiteY3" fmla="*/ 737154 h 797578"/>
                  <a:gd name="connsiteX4" fmla="*/ 901316 w 9739106"/>
                  <a:gd name="connsiteY4" fmla="*/ 754148 h 797578"/>
                  <a:gd name="connsiteX5" fmla="*/ 2041315 w 9739106"/>
                  <a:gd name="connsiteY5" fmla="*/ 754148 h 797578"/>
                  <a:gd name="connsiteX6" fmla="*/ 2736174 w 9739106"/>
                  <a:gd name="connsiteY6" fmla="*/ 788136 h 797578"/>
                  <a:gd name="connsiteX7" fmla="*/ 3192184 w 9739106"/>
                  <a:gd name="connsiteY7" fmla="*/ 728648 h 797578"/>
                  <a:gd name="connsiteX8" fmla="*/ 3669906 w 9739106"/>
                  <a:gd name="connsiteY8" fmla="*/ 728648 h 797578"/>
                  <a:gd name="connsiteX9" fmla="*/ 4440775 w 9739106"/>
                  <a:gd name="connsiteY9" fmla="*/ 771142 h 797578"/>
                  <a:gd name="connsiteX10" fmla="*/ 5320211 w 9739106"/>
                  <a:gd name="connsiteY10" fmla="*/ 754148 h 797578"/>
                  <a:gd name="connsiteX11" fmla="*/ 5949929 w 9739106"/>
                  <a:gd name="connsiteY11" fmla="*/ 762654 h 797578"/>
                  <a:gd name="connsiteX12" fmla="*/ 6785939 w 9739106"/>
                  <a:gd name="connsiteY12" fmla="*/ 762654 h 797578"/>
                  <a:gd name="connsiteX13" fmla="*/ 7849952 w 9739106"/>
                  <a:gd name="connsiteY13" fmla="*/ 788154 h 797578"/>
                  <a:gd name="connsiteX14" fmla="*/ 8599107 w 9739106"/>
                  <a:gd name="connsiteY14" fmla="*/ 779648 h 797578"/>
                  <a:gd name="connsiteX15" fmla="*/ 9131102 w 9739106"/>
                  <a:gd name="connsiteY15" fmla="*/ 771142 h 797578"/>
                  <a:gd name="connsiteX16" fmla="*/ 9608825 w 9739106"/>
                  <a:gd name="connsiteY16" fmla="*/ 737154 h 797578"/>
                  <a:gd name="connsiteX17" fmla="*/ 9739106 w 9739106"/>
                  <a:gd name="connsiteY17" fmla="*/ 754148 h 797578"/>
                  <a:gd name="connsiteX18" fmla="*/ 9739106 w 9739106"/>
                  <a:gd name="connsiteY18" fmla="*/ 133791 h 797578"/>
                  <a:gd name="connsiteX19" fmla="*/ 9554530 w 9739106"/>
                  <a:gd name="connsiteY19" fmla="*/ 65870 h 797578"/>
                  <a:gd name="connsiteX20" fmla="*/ 8740234 w 9739106"/>
                  <a:gd name="connsiteY20" fmla="*/ 14889 h 797578"/>
                  <a:gd name="connsiteX21" fmla="*/ 8153943 w 9739106"/>
                  <a:gd name="connsiteY21" fmla="*/ 108364 h 797578"/>
                  <a:gd name="connsiteX22" fmla="*/ 7252793 w 9739106"/>
                  <a:gd name="connsiteY22" fmla="*/ 201839 h 797578"/>
                  <a:gd name="connsiteX23" fmla="*/ 6286502 w 9739106"/>
                  <a:gd name="connsiteY23" fmla="*/ 201839 h 797578"/>
                  <a:gd name="connsiteX24" fmla="*/ 4560212 w 9739106"/>
                  <a:gd name="connsiteY24" fmla="*/ 193333 h 797578"/>
                  <a:gd name="connsiteX25" fmla="*/ 3474484 w 9739106"/>
                  <a:gd name="connsiteY25" fmla="*/ 65870 h 797578"/>
                  <a:gd name="connsiteX26" fmla="*/ 1683052 w 9739106"/>
                  <a:gd name="connsiteY26" fmla="*/ 57364 h 797578"/>
                  <a:gd name="connsiteX27" fmla="*/ 1143230 w 9739106"/>
                  <a:gd name="connsiteY27" fmla="*/ 66415 h 797578"/>
                  <a:gd name="connsiteX0" fmla="*/ 817337 w 9413213"/>
                  <a:gd name="connsiteY0" fmla="*/ 66415 h 797576"/>
                  <a:gd name="connsiteX1" fmla="*/ 699777 w 9413213"/>
                  <a:gd name="connsiteY1" fmla="*/ 625754 h 797576"/>
                  <a:gd name="connsiteX2" fmla="*/ 0 w 9413213"/>
                  <a:gd name="connsiteY2" fmla="*/ 737154 h 797576"/>
                  <a:gd name="connsiteX3" fmla="*/ 575423 w 9413213"/>
                  <a:gd name="connsiteY3" fmla="*/ 754148 h 797576"/>
                  <a:gd name="connsiteX4" fmla="*/ 1715422 w 9413213"/>
                  <a:gd name="connsiteY4" fmla="*/ 754148 h 797576"/>
                  <a:gd name="connsiteX5" fmla="*/ 2410281 w 9413213"/>
                  <a:gd name="connsiteY5" fmla="*/ 788136 h 797576"/>
                  <a:gd name="connsiteX6" fmla="*/ 2866291 w 9413213"/>
                  <a:gd name="connsiteY6" fmla="*/ 728648 h 797576"/>
                  <a:gd name="connsiteX7" fmla="*/ 3344013 w 9413213"/>
                  <a:gd name="connsiteY7" fmla="*/ 728648 h 797576"/>
                  <a:gd name="connsiteX8" fmla="*/ 4114882 w 9413213"/>
                  <a:gd name="connsiteY8" fmla="*/ 771142 h 797576"/>
                  <a:gd name="connsiteX9" fmla="*/ 4994318 w 9413213"/>
                  <a:gd name="connsiteY9" fmla="*/ 754148 h 797576"/>
                  <a:gd name="connsiteX10" fmla="*/ 5624036 w 9413213"/>
                  <a:gd name="connsiteY10" fmla="*/ 762654 h 797576"/>
                  <a:gd name="connsiteX11" fmla="*/ 6460046 w 9413213"/>
                  <a:gd name="connsiteY11" fmla="*/ 762654 h 797576"/>
                  <a:gd name="connsiteX12" fmla="*/ 7524059 w 9413213"/>
                  <a:gd name="connsiteY12" fmla="*/ 788154 h 797576"/>
                  <a:gd name="connsiteX13" fmla="*/ 8273214 w 9413213"/>
                  <a:gd name="connsiteY13" fmla="*/ 779648 h 797576"/>
                  <a:gd name="connsiteX14" fmla="*/ 8805209 w 9413213"/>
                  <a:gd name="connsiteY14" fmla="*/ 771142 h 797576"/>
                  <a:gd name="connsiteX15" fmla="*/ 9282932 w 9413213"/>
                  <a:gd name="connsiteY15" fmla="*/ 737154 h 797576"/>
                  <a:gd name="connsiteX16" fmla="*/ 9413213 w 9413213"/>
                  <a:gd name="connsiteY16" fmla="*/ 754148 h 797576"/>
                  <a:gd name="connsiteX17" fmla="*/ 9413213 w 9413213"/>
                  <a:gd name="connsiteY17" fmla="*/ 133791 h 797576"/>
                  <a:gd name="connsiteX18" fmla="*/ 9228637 w 9413213"/>
                  <a:gd name="connsiteY18" fmla="*/ 65870 h 797576"/>
                  <a:gd name="connsiteX19" fmla="*/ 8414341 w 9413213"/>
                  <a:gd name="connsiteY19" fmla="*/ 14889 h 797576"/>
                  <a:gd name="connsiteX20" fmla="*/ 7828050 w 9413213"/>
                  <a:gd name="connsiteY20" fmla="*/ 108364 h 797576"/>
                  <a:gd name="connsiteX21" fmla="*/ 6926900 w 9413213"/>
                  <a:gd name="connsiteY21" fmla="*/ 201839 h 797576"/>
                  <a:gd name="connsiteX22" fmla="*/ 5960609 w 9413213"/>
                  <a:gd name="connsiteY22" fmla="*/ 201839 h 797576"/>
                  <a:gd name="connsiteX23" fmla="*/ 4234319 w 9413213"/>
                  <a:gd name="connsiteY23" fmla="*/ 193333 h 797576"/>
                  <a:gd name="connsiteX24" fmla="*/ 3148591 w 9413213"/>
                  <a:gd name="connsiteY24" fmla="*/ 65870 h 797576"/>
                  <a:gd name="connsiteX25" fmla="*/ 1357159 w 9413213"/>
                  <a:gd name="connsiteY25" fmla="*/ 57364 h 797576"/>
                  <a:gd name="connsiteX26" fmla="*/ 817337 w 9413213"/>
                  <a:gd name="connsiteY26" fmla="*/ 66415 h 797576"/>
                  <a:gd name="connsiteX0" fmla="*/ 299581 w 8895457"/>
                  <a:gd name="connsiteY0" fmla="*/ 66415 h 797578"/>
                  <a:gd name="connsiteX1" fmla="*/ 182021 w 8895457"/>
                  <a:gd name="connsiteY1" fmla="*/ 625754 h 797578"/>
                  <a:gd name="connsiteX2" fmla="*/ 57667 w 8895457"/>
                  <a:gd name="connsiteY2" fmla="*/ 754148 h 797578"/>
                  <a:gd name="connsiteX3" fmla="*/ 1197666 w 8895457"/>
                  <a:gd name="connsiteY3" fmla="*/ 754148 h 797578"/>
                  <a:gd name="connsiteX4" fmla="*/ 1892525 w 8895457"/>
                  <a:gd name="connsiteY4" fmla="*/ 788136 h 797578"/>
                  <a:gd name="connsiteX5" fmla="*/ 2348535 w 8895457"/>
                  <a:gd name="connsiteY5" fmla="*/ 728648 h 797578"/>
                  <a:gd name="connsiteX6" fmla="*/ 2826257 w 8895457"/>
                  <a:gd name="connsiteY6" fmla="*/ 728648 h 797578"/>
                  <a:gd name="connsiteX7" fmla="*/ 3597126 w 8895457"/>
                  <a:gd name="connsiteY7" fmla="*/ 771142 h 797578"/>
                  <a:gd name="connsiteX8" fmla="*/ 4476562 w 8895457"/>
                  <a:gd name="connsiteY8" fmla="*/ 754148 h 797578"/>
                  <a:gd name="connsiteX9" fmla="*/ 5106280 w 8895457"/>
                  <a:gd name="connsiteY9" fmla="*/ 762654 h 797578"/>
                  <a:gd name="connsiteX10" fmla="*/ 5942290 w 8895457"/>
                  <a:gd name="connsiteY10" fmla="*/ 762654 h 797578"/>
                  <a:gd name="connsiteX11" fmla="*/ 7006303 w 8895457"/>
                  <a:gd name="connsiteY11" fmla="*/ 788154 h 797578"/>
                  <a:gd name="connsiteX12" fmla="*/ 7755458 w 8895457"/>
                  <a:gd name="connsiteY12" fmla="*/ 779648 h 797578"/>
                  <a:gd name="connsiteX13" fmla="*/ 8287453 w 8895457"/>
                  <a:gd name="connsiteY13" fmla="*/ 771142 h 797578"/>
                  <a:gd name="connsiteX14" fmla="*/ 8765176 w 8895457"/>
                  <a:gd name="connsiteY14" fmla="*/ 737154 h 797578"/>
                  <a:gd name="connsiteX15" fmla="*/ 8895457 w 8895457"/>
                  <a:gd name="connsiteY15" fmla="*/ 754148 h 797578"/>
                  <a:gd name="connsiteX16" fmla="*/ 8895457 w 8895457"/>
                  <a:gd name="connsiteY16" fmla="*/ 133791 h 797578"/>
                  <a:gd name="connsiteX17" fmla="*/ 8710881 w 8895457"/>
                  <a:gd name="connsiteY17" fmla="*/ 65870 h 797578"/>
                  <a:gd name="connsiteX18" fmla="*/ 7896585 w 8895457"/>
                  <a:gd name="connsiteY18" fmla="*/ 14889 h 797578"/>
                  <a:gd name="connsiteX19" fmla="*/ 7310294 w 8895457"/>
                  <a:gd name="connsiteY19" fmla="*/ 108364 h 797578"/>
                  <a:gd name="connsiteX20" fmla="*/ 6409144 w 8895457"/>
                  <a:gd name="connsiteY20" fmla="*/ 201839 h 797578"/>
                  <a:gd name="connsiteX21" fmla="*/ 5442853 w 8895457"/>
                  <a:gd name="connsiteY21" fmla="*/ 201839 h 797578"/>
                  <a:gd name="connsiteX22" fmla="*/ 3716563 w 8895457"/>
                  <a:gd name="connsiteY22" fmla="*/ 193333 h 797578"/>
                  <a:gd name="connsiteX23" fmla="*/ 2630835 w 8895457"/>
                  <a:gd name="connsiteY23" fmla="*/ 65870 h 797578"/>
                  <a:gd name="connsiteX24" fmla="*/ 839403 w 8895457"/>
                  <a:gd name="connsiteY24" fmla="*/ 57364 h 797578"/>
                  <a:gd name="connsiteX25" fmla="*/ 299581 w 8895457"/>
                  <a:gd name="connsiteY25" fmla="*/ 66415 h 797578"/>
                  <a:gd name="connsiteX0" fmla="*/ 300385 w 8896261"/>
                  <a:gd name="connsiteY0" fmla="*/ 66415 h 797969"/>
                  <a:gd name="connsiteX1" fmla="*/ 182825 w 8896261"/>
                  <a:gd name="connsiteY1" fmla="*/ 625754 h 797969"/>
                  <a:gd name="connsiteX2" fmla="*/ 1198470 w 8896261"/>
                  <a:gd name="connsiteY2" fmla="*/ 754148 h 797969"/>
                  <a:gd name="connsiteX3" fmla="*/ 1893329 w 8896261"/>
                  <a:gd name="connsiteY3" fmla="*/ 788136 h 797969"/>
                  <a:gd name="connsiteX4" fmla="*/ 2349339 w 8896261"/>
                  <a:gd name="connsiteY4" fmla="*/ 728648 h 797969"/>
                  <a:gd name="connsiteX5" fmla="*/ 2827061 w 8896261"/>
                  <a:gd name="connsiteY5" fmla="*/ 728648 h 797969"/>
                  <a:gd name="connsiteX6" fmla="*/ 3597930 w 8896261"/>
                  <a:gd name="connsiteY6" fmla="*/ 771142 h 797969"/>
                  <a:gd name="connsiteX7" fmla="*/ 4477366 w 8896261"/>
                  <a:gd name="connsiteY7" fmla="*/ 754148 h 797969"/>
                  <a:gd name="connsiteX8" fmla="*/ 5107084 w 8896261"/>
                  <a:gd name="connsiteY8" fmla="*/ 762654 h 797969"/>
                  <a:gd name="connsiteX9" fmla="*/ 5943094 w 8896261"/>
                  <a:gd name="connsiteY9" fmla="*/ 762654 h 797969"/>
                  <a:gd name="connsiteX10" fmla="*/ 7007107 w 8896261"/>
                  <a:gd name="connsiteY10" fmla="*/ 788154 h 797969"/>
                  <a:gd name="connsiteX11" fmla="*/ 7756262 w 8896261"/>
                  <a:gd name="connsiteY11" fmla="*/ 779648 h 797969"/>
                  <a:gd name="connsiteX12" fmla="*/ 8288257 w 8896261"/>
                  <a:gd name="connsiteY12" fmla="*/ 771142 h 797969"/>
                  <a:gd name="connsiteX13" fmla="*/ 8765980 w 8896261"/>
                  <a:gd name="connsiteY13" fmla="*/ 737154 h 797969"/>
                  <a:gd name="connsiteX14" fmla="*/ 8896261 w 8896261"/>
                  <a:gd name="connsiteY14" fmla="*/ 754148 h 797969"/>
                  <a:gd name="connsiteX15" fmla="*/ 8896261 w 8896261"/>
                  <a:gd name="connsiteY15" fmla="*/ 133791 h 797969"/>
                  <a:gd name="connsiteX16" fmla="*/ 8711685 w 8896261"/>
                  <a:gd name="connsiteY16" fmla="*/ 65870 h 797969"/>
                  <a:gd name="connsiteX17" fmla="*/ 7897389 w 8896261"/>
                  <a:gd name="connsiteY17" fmla="*/ 14889 h 797969"/>
                  <a:gd name="connsiteX18" fmla="*/ 7311098 w 8896261"/>
                  <a:gd name="connsiteY18" fmla="*/ 108364 h 797969"/>
                  <a:gd name="connsiteX19" fmla="*/ 6409948 w 8896261"/>
                  <a:gd name="connsiteY19" fmla="*/ 201839 h 797969"/>
                  <a:gd name="connsiteX20" fmla="*/ 5443657 w 8896261"/>
                  <a:gd name="connsiteY20" fmla="*/ 201839 h 797969"/>
                  <a:gd name="connsiteX21" fmla="*/ 3717367 w 8896261"/>
                  <a:gd name="connsiteY21" fmla="*/ 193333 h 797969"/>
                  <a:gd name="connsiteX22" fmla="*/ 2631639 w 8896261"/>
                  <a:gd name="connsiteY22" fmla="*/ 65870 h 797969"/>
                  <a:gd name="connsiteX23" fmla="*/ 840207 w 8896261"/>
                  <a:gd name="connsiteY23" fmla="*/ 57364 h 797969"/>
                  <a:gd name="connsiteX24" fmla="*/ 300385 w 8896261"/>
                  <a:gd name="connsiteY24" fmla="*/ 66415 h 797969"/>
                  <a:gd name="connsiteX0" fmla="*/ 263649 w 8859525"/>
                  <a:gd name="connsiteY0" fmla="*/ 66415 h 795901"/>
                  <a:gd name="connsiteX1" fmla="*/ 238952 w 8859525"/>
                  <a:gd name="connsiteY1" fmla="*/ 726571 h 795901"/>
                  <a:gd name="connsiteX2" fmla="*/ 1161734 w 8859525"/>
                  <a:gd name="connsiteY2" fmla="*/ 754148 h 795901"/>
                  <a:gd name="connsiteX3" fmla="*/ 1856593 w 8859525"/>
                  <a:gd name="connsiteY3" fmla="*/ 788136 h 795901"/>
                  <a:gd name="connsiteX4" fmla="*/ 2312603 w 8859525"/>
                  <a:gd name="connsiteY4" fmla="*/ 728648 h 795901"/>
                  <a:gd name="connsiteX5" fmla="*/ 2790325 w 8859525"/>
                  <a:gd name="connsiteY5" fmla="*/ 728648 h 795901"/>
                  <a:gd name="connsiteX6" fmla="*/ 3561194 w 8859525"/>
                  <a:gd name="connsiteY6" fmla="*/ 771142 h 795901"/>
                  <a:gd name="connsiteX7" fmla="*/ 4440630 w 8859525"/>
                  <a:gd name="connsiteY7" fmla="*/ 754148 h 795901"/>
                  <a:gd name="connsiteX8" fmla="*/ 5070348 w 8859525"/>
                  <a:gd name="connsiteY8" fmla="*/ 762654 h 795901"/>
                  <a:gd name="connsiteX9" fmla="*/ 5906358 w 8859525"/>
                  <a:gd name="connsiteY9" fmla="*/ 762654 h 795901"/>
                  <a:gd name="connsiteX10" fmla="*/ 6970371 w 8859525"/>
                  <a:gd name="connsiteY10" fmla="*/ 788154 h 795901"/>
                  <a:gd name="connsiteX11" fmla="*/ 7719526 w 8859525"/>
                  <a:gd name="connsiteY11" fmla="*/ 779648 h 795901"/>
                  <a:gd name="connsiteX12" fmla="*/ 8251521 w 8859525"/>
                  <a:gd name="connsiteY12" fmla="*/ 771142 h 795901"/>
                  <a:gd name="connsiteX13" fmla="*/ 8729244 w 8859525"/>
                  <a:gd name="connsiteY13" fmla="*/ 737154 h 795901"/>
                  <a:gd name="connsiteX14" fmla="*/ 8859525 w 8859525"/>
                  <a:gd name="connsiteY14" fmla="*/ 754148 h 795901"/>
                  <a:gd name="connsiteX15" fmla="*/ 8859525 w 8859525"/>
                  <a:gd name="connsiteY15" fmla="*/ 133791 h 795901"/>
                  <a:gd name="connsiteX16" fmla="*/ 8674949 w 8859525"/>
                  <a:gd name="connsiteY16" fmla="*/ 65870 h 795901"/>
                  <a:gd name="connsiteX17" fmla="*/ 7860653 w 8859525"/>
                  <a:gd name="connsiteY17" fmla="*/ 14889 h 795901"/>
                  <a:gd name="connsiteX18" fmla="*/ 7274362 w 8859525"/>
                  <a:gd name="connsiteY18" fmla="*/ 108364 h 795901"/>
                  <a:gd name="connsiteX19" fmla="*/ 6373212 w 8859525"/>
                  <a:gd name="connsiteY19" fmla="*/ 201839 h 795901"/>
                  <a:gd name="connsiteX20" fmla="*/ 5406921 w 8859525"/>
                  <a:gd name="connsiteY20" fmla="*/ 201839 h 795901"/>
                  <a:gd name="connsiteX21" fmla="*/ 3680631 w 8859525"/>
                  <a:gd name="connsiteY21" fmla="*/ 193333 h 795901"/>
                  <a:gd name="connsiteX22" fmla="*/ 2594903 w 8859525"/>
                  <a:gd name="connsiteY22" fmla="*/ 65870 h 795901"/>
                  <a:gd name="connsiteX23" fmla="*/ 803471 w 8859525"/>
                  <a:gd name="connsiteY23" fmla="*/ 57364 h 795901"/>
                  <a:gd name="connsiteX24" fmla="*/ 263649 w 8859525"/>
                  <a:gd name="connsiteY24" fmla="*/ 66415 h 795901"/>
                  <a:gd name="connsiteX0" fmla="*/ 224684 w 8820560"/>
                  <a:gd name="connsiteY0" fmla="*/ 66415 h 815564"/>
                  <a:gd name="connsiteX1" fmla="*/ 199987 w 8820560"/>
                  <a:gd name="connsiteY1" fmla="*/ 726571 h 815564"/>
                  <a:gd name="connsiteX2" fmla="*/ 1122769 w 8820560"/>
                  <a:gd name="connsiteY2" fmla="*/ 754148 h 815564"/>
                  <a:gd name="connsiteX3" fmla="*/ 1817628 w 8820560"/>
                  <a:gd name="connsiteY3" fmla="*/ 788136 h 815564"/>
                  <a:gd name="connsiteX4" fmla="*/ 2273638 w 8820560"/>
                  <a:gd name="connsiteY4" fmla="*/ 728648 h 815564"/>
                  <a:gd name="connsiteX5" fmla="*/ 2751360 w 8820560"/>
                  <a:gd name="connsiteY5" fmla="*/ 728648 h 815564"/>
                  <a:gd name="connsiteX6" fmla="*/ 3522229 w 8820560"/>
                  <a:gd name="connsiteY6" fmla="*/ 771142 h 815564"/>
                  <a:gd name="connsiteX7" fmla="*/ 4401665 w 8820560"/>
                  <a:gd name="connsiteY7" fmla="*/ 754148 h 815564"/>
                  <a:gd name="connsiteX8" fmla="*/ 5031383 w 8820560"/>
                  <a:gd name="connsiteY8" fmla="*/ 762654 h 815564"/>
                  <a:gd name="connsiteX9" fmla="*/ 5867393 w 8820560"/>
                  <a:gd name="connsiteY9" fmla="*/ 762654 h 815564"/>
                  <a:gd name="connsiteX10" fmla="*/ 6931406 w 8820560"/>
                  <a:gd name="connsiteY10" fmla="*/ 788154 h 815564"/>
                  <a:gd name="connsiteX11" fmla="*/ 7680561 w 8820560"/>
                  <a:gd name="connsiteY11" fmla="*/ 779648 h 815564"/>
                  <a:gd name="connsiteX12" fmla="*/ 8212556 w 8820560"/>
                  <a:gd name="connsiteY12" fmla="*/ 771142 h 815564"/>
                  <a:gd name="connsiteX13" fmla="*/ 8690279 w 8820560"/>
                  <a:gd name="connsiteY13" fmla="*/ 737154 h 815564"/>
                  <a:gd name="connsiteX14" fmla="*/ 8820560 w 8820560"/>
                  <a:gd name="connsiteY14" fmla="*/ 754148 h 815564"/>
                  <a:gd name="connsiteX15" fmla="*/ 8820560 w 8820560"/>
                  <a:gd name="connsiteY15" fmla="*/ 133791 h 815564"/>
                  <a:gd name="connsiteX16" fmla="*/ 8635984 w 8820560"/>
                  <a:gd name="connsiteY16" fmla="*/ 65870 h 815564"/>
                  <a:gd name="connsiteX17" fmla="*/ 7821688 w 8820560"/>
                  <a:gd name="connsiteY17" fmla="*/ 14889 h 815564"/>
                  <a:gd name="connsiteX18" fmla="*/ 7235397 w 8820560"/>
                  <a:gd name="connsiteY18" fmla="*/ 108364 h 815564"/>
                  <a:gd name="connsiteX19" fmla="*/ 6334247 w 8820560"/>
                  <a:gd name="connsiteY19" fmla="*/ 201839 h 815564"/>
                  <a:gd name="connsiteX20" fmla="*/ 5367956 w 8820560"/>
                  <a:gd name="connsiteY20" fmla="*/ 201839 h 815564"/>
                  <a:gd name="connsiteX21" fmla="*/ 3641666 w 8820560"/>
                  <a:gd name="connsiteY21" fmla="*/ 193333 h 815564"/>
                  <a:gd name="connsiteX22" fmla="*/ 2555938 w 8820560"/>
                  <a:gd name="connsiteY22" fmla="*/ 65870 h 815564"/>
                  <a:gd name="connsiteX23" fmla="*/ 764506 w 8820560"/>
                  <a:gd name="connsiteY23" fmla="*/ 57364 h 815564"/>
                  <a:gd name="connsiteX24" fmla="*/ 224684 w 8820560"/>
                  <a:gd name="connsiteY24" fmla="*/ 66415 h 815564"/>
                  <a:gd name="connsiteX0" fmla="*/ 93047 w 8688923"/>
                  <a:gd name="connsiteY0" fmla="*/ 66415 h 795903"/>
                  <a:gd name="connsiteX1" fmla="*/ 71109 w 8688923"/>
                  <a:gd name="connsiteY1" fmla="*/ 350379 h 795903"/>
                  <a:gd name="connsiteX2" fmla="*/ 68350 w 8688923"/>
                  <a:gd name="connsiteY2" fmla="*/ 726571 h 795903"/>
                  <a:gd name="connsiteX3" fmla="*/ 991132 w 8688923"/>
                  <a:gd name="connsiteY3" fmla="*/ 754148 h 795903"/>
                  <a:gd name="connsiteX4" fmla="*/ 1685991 w 8688923"/>
                  <a:gd name="connsiteY4" fmla="*/ 788136 h 795903"/>
                  <a:gd name="connsiteX5" fmla="*/ 2142001 w 8688923"/>
                  <a:gd name="connsiteY5" fmla="*/ 728648 h 795903"/>
                  <a:gd name="connsiteX6" fmla="*/ 2619723 w 8688923"/>
                  <a:gd name="connsiteY6" fmla="*/ 728648 h 795903"/>
                  <a:gd name="connsiteX7" fmla="*/ 3390592 w 8688923"/>
                  <a:gd name="connsiteY7" fmla="*/ 771142 h 795903"/>
                  <a:gd name="connsiteX8" fmla="*/ 4270028 w 8688923"/>
                  <a:gd name="connsiteY8" fmla="*/ 754148 h 795903"/>
                  <a:gd name="connsiteX9" fmla="*/ 4899746 w 8688923"/>
                  <a:gd name="connsiteY9" fmla="*/ 762654 h 795903"/>
                  <a:gd name="connsiteX10" fmla="*/ 5735756 w 8688923"/>
                  <a:gd name="connsiteY10" fmla="*/ 762654 h 795903"/>
                  <a:gd name="connsiteX11" fmla="*/ 6799769 w 8688923"/>
                  <a:gd name="connsiteY11" fmla="*/ 788154 h 795903"/>
                  <a:gd name="connsiteX12" fmla="*/ 7548924 w 8688923"/>
                  <a:gd name="connsiteY12" fmla="*/ 779648 h 795903"/>
                  <a:gd name="connsiteX13" fmla="*/ 8080919 w 8688923"/>
                  <a:gd name="connsiteY13" fmla="*/ 771142 h 795903"/>
                  <a:gd name="connsiteX14" fmla="*/ 8558642 w 8688923"/>
                  <a:gd name="connsiteY14" fmla="*/ 737154 h 795903"/>
                  <a:gd name="connsiteX15" fmla="*/ 8688923 w 8688923"/>
                  <a:gd name="connsiteY15" fmla="*/ 754148 h 795903"/>
                  <a:gd name="connsiteX16" fmla="*/ 8688923 w 8688923"/>
                  <a:gd name="connsiteY16" fmla="*/ 133791 h 795903"/>
                  <a:gd name="connsiteX17" fmla="*/ 8504347 w 8688923"/>
                  <a:gd name="connsiteY17" fmla="*/ 65870 h 795903"/>
                  <a:gd name="connsiteX18" fmla="*/ 7690051 w 8688923"/>
                  <a:gd name="connsiteY18" fmla="*/ 14889 h 795903"/>
                  <a:gd name="connsiteX19" fmla="*/ 7103760 w 8688923"/>
                  <a:gd name="connsiteY19" fmla="*/ 108364 h 795903"/>
                  <a:gd name="connsiteX20" fmla="*/ 6202610 w 8688923"/>
                  <a:gd name="connsiteY20" fmla="*/ 201839 h 795903"/>
                  <a:gd name="connsiteX21" fmla="*/ 5236319 w 8688923"/>
                  <a:gd name="connsiteY21" fmla="*/ 201839 h 795903"/>
                  <a:gd name="connsiteX22" fmla="*/ 3510029 w 8688923"/>
                  <a:gd name="connsiteY22" fmla="*/ 193333 h 795903"/>
                  <a:gd name="connsiteX23" fmla="*/ 2424301 w 8688923"/>
                  <a:gd name="connsiteY23" fmla="*/ 65870 h 795903"/>
                  <a:gd name="connsiteX24" fmla="*/ 632869 w 8688923"/>
                  <a:gd name="connsiteY24" fmla="*/ 57364 h 795903"/>
                  <a:gd name="connsiteX25" fmla="*/ 93047 w 8688923"/>
                  <a:gd name="connsiteY25" fmla="*/ 66415 h 795903"/>
                  <a:gd name="connsiteX0" fmla="*/ 91443 w 8687319"/>
                  <a:gd name="connsiteY0" fmla="*/ 66415 h 795901"/>
                  <a:gd name="connsiteX1" fmla="*/ 69505 w 8687319"/>
                  <a:gd name="connsiteY1" fmla="*/ 350379 h 795901"/>
                  <a:gd name="connsiteX2" fmla="*/ 66746 w 8687319"/>
                  <a:gd name="connsiteY2" fmla="*/ 726571 h 795901"/>
                  <a:gd name="connsiteX3" fmla="*/ 989528 w 8687319"/>
                  <a:gd name="connsiteY3" fmla="*/ 754148 h 795901"/>
                  <a:gd name="connsiteX4" fmla="*/ 1684387 w 8687319"/>
                  <a:gd name="connsiteY4" fmla="*/ 788136 h 795901"/>
                  <a:gd name="connsiteX5" fmla="*/ 2140397 w 8687319"/>
                  <a:gd name="connsiteY5" fmla="*/ 728648 h 795901"/>
                  <a:gd name="connsiteX6" fmla="*/ 2618119 w 8687319"/>
                  <a:gd name="connsiteY6" fmla="*/ 728648 h 795901"/>
                  <a:gd name="connsiteX7" fmla="*/ 3388988 w 8687319"/>
                  <a:gd name="connsiteY7" fmla="*/ 771142 h 795901"/>
                  <a:gd name="connsiteX8" fmla="*/ 4268424 w 8687319"/>
                  <a:gd name="connsiteY8" fmla="*/ 754148 h 795901"/>
                  <a:gd name="connsiteX9" fmla="*/ 4898142 w 8687319"/>
                  <a:gd name="connsiteY9" fmla="*/ 762654 h 795901"/>
                  <a:gd name="connsiteX10" fmla="*/ 5734152 w 8687319"/>
                  <a:gd name="connsiteY10" fmla="*/ 762654 h 795901"/>
                  <a:gd name="connsiteX11" fmla="*/ 6798165 w 8687319"/>
                  <a:gd name="connsiteY11" fmla="*/ 788154 h 795901"/>
                  <a:gd name="connsiteX12" fmla="*/ 7547320 w 8687319"/>
                  <a:gd name="connsiteY12" fmla="*/ 779648 h 795901"/>
                  <a:gd name="connsiteX13" fmla="*/ 8079315 w 8687319"/>
                  <a:gd name="connsiteY13" fmla="*/ 771142 h 795901"/>
                  <a:gd name="connsiteX14" fmla="*/ 8557038 w 8687319"/>
                  <a:gd name="connsiteY14" fmla="*/ 737154 h 795901"/>
                  <a:gd name="connsiteX15" fmla="*/ 8687319 w 8687319"/>
                  <a:gd name="connsiteY15" fmla="*/ 754148 h 795901"/>
                  <a:gd name="connsiteX16" fmla="*/ 8687319 w 8687319"/>
                  <a:gd name="connsiteY16" fmla="*/ 133791 h 795901"/>
                  <a:gd name="connsiteX17" fmla="*/ 8502743 w 8687319"/>
                  <a:gd name="connsiteY17" fmla="*/ 65870 h 795901"/>
                  <a:gd name="connsiteX18" fmla="*/ 7688447 w 8687319"/>
                  <a:gd name="connsiteY18" fmla="*/ 14889 h 795901"/>
                  <a:gd name="connsiteX19" fmla="*/ 7102156 w 8687319"/>
                  <a:gd name="connsiteY19" fmla="*/ 108364 h 795901"/>
                  <a:gd name="connsiteX20" fmla="*/ 6201006 w 8687319"/>
                  <a:gd name="connsiteY20" fmla="*/ 201839 h 795901"/>
                  <a:gd name="connsiteX21" fmla="*/ 5234715 w 8687319"/>
                  <a:gd name="connsiteY21" fmla="*/ 201839 h 795901"/>
                  <a:gd name="connsiteX22" fmla="*/ 3508425 w 8687319"/>
                  <a:gd name="connsiteY22" fmla="*/ 193333 h 795901"/>
                  <a:gd name="connsiteX23" fmla="*/ 2422697 w 8687319"/>
                  <a:gd name="connsiteY23" fmla="*/ 65870 h 795901"/>
                  <a:gd name="connsiteX24" fmla="*/ 631265 w 8687319"/>
                  <a:gd name="connsiteY24" fmla="*/ 57364 h 795901"/>
                  <a:gd name="connsiteX25" fmla="*/ 91443 w 8687319"/>
                  <a:gd name="connsiteY25" fmla="*/ 66415 h 795901"/>
                  <a:gd name="connsiteX0" fmla="*/ 91443 w 8687319"/>
                  <a:gd name="connsiteY0" fmla="*/ 66415 h 795903"/>
                  <a:gd name="connsiteX1" fmla="*/ 69505 w 8687319"/>
                  <a:gd name="connsiteY1" fmla="*/ 350379 h 795903"/>
                  <a:gd name="connsiteX2" fmla="*/ 66746 w 8687319"/>
                  <a:gd name="connsiteY2" fmla="*/ 726571 h 795903"/>
                  <a:gd name="connsiteX3" fmla="*/ 989528 w 8687319"/>
                  <a:gd name="connsiteY3" fmla="*/ 754148 h 795903"/>
                  <a:gd name="connsiteX4" fmla="*/ 1684387 w 8687319"/>
                  <a:gd name="connsiteY4" fmla="*/ 788136 h 795903"/>
                  <a:gd name="connsiteX5" fmla="*/ 2140397 w 8687319"/>
                  <a:gd name="connsiteY5" fmla="*/ 728648 h 795903"/>
                  <a:gd name="connsiteX6" fmla="*/ 2618119 w 8687319"/>
                  <a:gd name="connsiteY6" fmla="*/ 728648 h 795903"/>
                  <a:gd name="connsiteX7" fmla="*/ 3388988 w 8687319"/>
                  <a:gd name="connsiteY7" fmla="*/ 771142 h 795903"/>
                  <a:gd name="connsiteX8" fmla="*/ 4268424 w 8687319"/>
                  <a:gd name="connsiteY8" fmla="*/ 754148 h 795903"/>
                  <a:gd name="connsiteX9" fmla="*/ 4898142 w 8687319"/>
                  <a:gd name="connsiteY9" fmla="*/ 762654 h 795903"/>
                  <a:gd name="connsiteX10" fmla="*/ 5734152 w 8687319"/>
                  <a:gd name="connsiteY10" fmla="*/ 762654 h 795903"/>
                  <a:gd name="connsiteX11" fmla="*/ 6798165 w 8687319"/>
                  <a:gd name="connsiteY11" fmla="*/ 788154 h 795903"/>
                  <a:gd name="connsiteX12" fmla="*/ 7547320 w 8687319"/>
                  <a:gd name="connsiteY12" fmla="*/ 779648 h 795903"/>
                  <a:gd name="connsiteX13" fmla="*/ 8079315 w 8687319"/>
                  <a:gd name="connsiteY13" fmla="*/ 771142 h 795903"/>
                  <a:gd name="connsiteX14" fmla="*/ 8557038 w 8687319"/>
                  <a:gd name="connsiteY14" fmla="*/ 737154 h 795903"/>
                  <a:gd name="connsiteX15" fmla="*/ 8687319 w 8687319"/>
                  <a:gd name="connsiteY15" fmla="*/ 754148 h 795903"/>
                  <a:gd name="connsiteX16" fmla="*/ 8687319 w 8687319"/>
                  <a:gd name="connsiteY16" fmla="*/ 133791 h 795903"/>
                  <a:gd name="connsiteX17" fmla="*/ 8502743 w 8687319"/>
                  <a:gd name="connsiteY17" fmla="*/ 65870 h 795903"/>
                  <a:gd name="connsiteX18" fmla="*/ 7688447 w 8687319"/>
                  <a:gd name="connsiteY18" fmla="*/ 14889 h 795903"/>
                  <a:gd name="connsiteX19" fmla="*/ 7102156 w 8687319"/>
                  <a:gd name="connsiteY19" fmla="*/ 108364 h 795903"/>
                  <a:gd name="connsiteX20" fmla="*/ 6201006 w 8687319"/>
                  <a:gd name="connsiteY20" fmla="*/ 201839 h 795903"/>
                  <a:gd name="connsiteX21" fmla="*/ 5234715 w 8687319"/>
                  <a:gd name="connsiteY21" fmla="*/ 201839 h 795903"/>
                  <a:gd name="connsiteX22" fmla="*/ 3508425 w 8687319"/>
                  <a:gd name="connsiteY22" fmla="*/ 193333 h 795903"/>
                  <a:gd name="connsiteX23" fmla="*/ 2422697 w 8687319"/>
                  <a:gd name="connsiteY23" fmla="*/ 65870 h 795903"/>
                  <a:gd name="connsiteX24" fmla="*/ 631265 w 8687319"/>
                  <a:gd name="connsiteY24" fmla="*/ 57364 h 795903"/>
                  <a:gd name="connsiteX25" fmla="*/ 91443 w 8687319"/>
                  <a:gd name="connsiteY25" fmla="*/ 66415 h 795903"/>
                  <a:gd name="connsiteX0" fmla="*/ 87616 w 8683492"/>
                  <a:gd name="connsiteY0" fmla="*/ 66415 h 795901"/>
                  <a:gd name="connsiteX1" fmla="*/ 65678 w 8683492"/>
                  <a:gd name="connsiteY1" fmla="*/ 350379 h 795901"/>
                  <a:gd name="connsiteX2" fmla="*/ 80340 w 8683492"/>
                  <a:gd name="connsiteY2" fmla="*/ 609625 h 795901"/>
                  <a:gd name="connsiteX3" fmla="*/ 62919 w 8683492"/>
                  <a:gd name="connsiteY3" fmla="*/ 726571 h 795901"/>
                  <a:gd name="connsiteX4" fmla="*/ 985701 w 8683492"/>
                  <a:gd name="connsiteY4" fmla="*/ 754148 h 795901"/>
                  <a:gd name="connsiteX5" fmla="*/ 1680560 w 8683492"/>
                  <a:gd name="connsiteY5" fmla="*/ 788136 h 795901"/>
                  <a:gd name="connsiteX6" fmla="*/ 2136570 w 8683492"/>
                  <a:gd name="connsiteY6" fmla="*/ 728648 h 795901"/>
                  <a:gd name="connsiteX7" fmla="*/ 2614292 w 8683492"/>
                  <a:gd name="connsiteY7" fmla="*/ 728648 h 795901"/>
                  <a:gd name="connsiteX8" fmla="*/ 3385161 w 8683492"/>
                  <a:gd name="connsiteY8" fmla="*/ 771142 h 795901"/>
                  <a:gd name="connsiteX9" fmla="*/ 4264597 w 8683492"/>
                  <a:gd name="connsiteY9" fmla="*/ 754148 h 795901"/>
                  <a:gd name="connsiteX10" fmla="*/ 4894315 w 8683492"/>
                  <a:gd name="connsiteY10" fmla="*/ 762654 h 795901"/>
                  <a:gd name="connsiteX11" fmla="*/ 5730325 w 8683492"/>
                  <a:gd name="connsiteY11" fmla="*/ 762654 h 795901"/>
                  <a:gd name="connsiteX12" fmla="*/ 6794338 w 8683492"/>
                  <a:gd name="connsiteY12" fmla="*/ 788154 h 795901"/>
                  <a:gd name="connsiteX13" fmla="*/ 7543493 w 8683492"/>
                  <a:gd name="connsiteY13" fmla="*/ 779648 h 795901"/>
                  <a:gd name="connsiteX14" fmla="*/ 8075488 w 8683492"/>
                  <a:gd name="connsiteY14" fmla="*/ 771142 h 795901"/>
                  <a:gd name="connsiteX15" fmla="*/ 8553211 w 8683492"/>
                  <a:gd name="connsiteY15" fmla="*/ 737154 h 795901"/>
                  <a:gd name="connsiteX16" fmla="*/ 8683492 w 8683492"/>
                  <a:gd name="connsiteY16" fmla="*/ 754148 h 795901"/>
                  <a:gd name="connsiteX17" fmla="*/ 8683492 w 8683492"/>
                  <a:gd name="connsiteY17" fmla="*/ 133791 h 795901"/>
                  <a:gd name="connsiteX18" fmla="*/ 8498916 w 8683492"/>
                  <a:gd name="connsiteY18" fmla="*/ 65870 h 795901"/>
                  <a:gd name="connsiteX19" fmla="*/ 7684620 w 8683492"/>
                  <a:gd name="connsiteY19" fmla="*/ 14889 h 795901"/>
                  <a:gd name="connsiteX20" fmla="*/ 7098329 w 8683492"/>
                  <a:gd name="connsiteY20" fmla="*/ 108364 h 795901"/>
                  <a:gd name="connsiteX21" fmla="*/ 6197179 w 8683492"/>
                  <a:gd name="connsiteY21" fmla="*/ 201839 h 795901"/>
                  <a:gd name="connsiteX22" fmla="*/ 5230888 w 8683492"/>
                  <a:gd name="connsiteY22" fmla="*/ 201839 h 795901"/>
                  <a:gd name="connsiteX23" fmla="*/ 3504598 w 8683492"/>
                  <a:gd name="connsiteY23" fmla="*/ 193333 h 795901"/>
                  <a:gd name="connsiteX24" fmla="*/ 2418870 w 8683492"/>
                  <a:gd name="connsiteY24" fmla="*/ 65870 h 795901"/>
                  <a:gd name="connsiteX25" fmla="*/ 627438 w 8683492"/>
                  <a:gd name="connsiteY25" fmla="*/ 57364 h 795901"/>
                  <a:gd name="connsiteX26" fmla="*/ 87616 w 8683492"/>
                  <a:gd name="connsiteY26" fmla="*/ 66415 h 795901"/>
                  <a:gd name="connsiteX0" fmla="*/ 84495 w 8680371"/>
                  <a:gd name="connsiteY0" fmla="*/ 66415 h 795903"/>
                  <a:gd name="connsiteX1" fmla="*/ 62557 w 8680371"/>
                  <a:gd name="connsiteY1" fmla="*/ 350379 h 795903"/>
                  <a:gd name="connsiteX2" fmla="*/ 77219 w 8680371"/>
                  <a:gd name="connsiteY2" fmla="*/ 609625 h 795903"/>
                  <a:gd name="connsiteX3" fmla="*/ 89436 w 8680371"/>
                  <a:gd name="connsiteY3" fmla="*/ 686441 h 795903"/>
                  <a:gd name="connsiteX4" fmla="*/ 59798 w 8680371"/>
                  <a:gd name="connsiteY4" fmla="*/ 726571 h 795903"/>
                  <a:gd name="connsiteX5" fmla="*/ 982580 w 8680371"/>
                  <a:gd name="connsiteY5" fmla="*/ 754148 h 795903"/>
                  <a:gd name="connsiteX6" fmla="*/ 1677439 w 8680371"/>
                  <a:gd name="connsiteY6" fmla="*/ 788136 h 795903"/>
                  <a:gd name="connsiteX7" fmla="*/ 2133449 w 8680371"/>
                  <a:gd name="connsiteY7" fmla="*/ 728648 h 795903"/>
                  <a:gd name="connsiteX8" fmla="*/ 2611171 w 8680371"/>
                  <a:gd name="connsiteY8" fmla="*/ 728648 h 795903"/>
                  <a:gd name="connsiteX9" fmla="*/ 3382040 w 8680371"/>
                  <a:gd name="connsiteY9" fmla="*/ 771142 h 795903"/>
                  <a:gd name="connsiteX10" fmla="*/ 4261476 w 8680371"/>
                  <a:gd name="connsiteY10" fmla="*/ 754148 h 795903"/>
                  <a:gd name="connsiteX11" fmla="*/ 4891194 w 8680371"/>
                  <a:gd name="connsiteY11" fmla="*/ 762654 h 795903"/>
                  <a:gd name="connsiteX12" fmla="*/ 5727204 w 8680371"/>
                  <a:gd name="connsiteY12" fmla="*/ 762654 h 795903"/>
                  <a:gd name="connsiteX13" fmla="*/ 6791217 w 8680371"/>
                  <a:gd name="connsiteY13" fmla="*/ 788154 h 795903"/>
                  <a:gd name="connsiteX14" fmla="*/ 7540372 w 8680371"/>
                  <a:gd name="connsiteY14" fmla="*/ 779648 h 795903"/>
                  <a:gd name="connsiteX15" fmla="*/ 8072367 w 8680371"/>
                  <a:gd name="connsiteY15" fmla="*/ 771142 h 795903"/>
                  <a:gd name="connsiteX16" fmla="*/ 8550090 w 8680371"/>
                  <a:gd name="connsiteY16" fmla="*/ 737154 h 795903"/>
                  <a:gd name="connsiteX17" fmla="*/ 8680371 w 8680371"/>
                  <a:gd name="connsiteY17" fmla="*/ 754148 h 795903"/>
                  <a:gd name="connsiteX18" fmla="*/ 8680371 w 8680371"/>
                  <a:gd name="connsiteY18" fmla="*/ 133791 h 795903"/>
                  <a:gd name="connsiteX19" fmla="*/ 8495795 w 8680371"/>
                  <a:gd name="connsiteY19" fmla="*/ 65870 h 795903"/>
                  <a:gd name="connsiteX20" fmla="*/ 7681499 w 8680371"/>
                  <a:gd name="connsiteY20" fmla="*/ 14889 h 795903"/>
                  <a:gd name="connsiteX21" fmla="*/ 7095208 w 8680371"/>
                  <a:gd name="connsiteY21" fmla="*/ 108364 h 795903"/>
                  <a:gd name="connsiteX22" fmla="*/ 6194058 w 8680371"/>
                  <a:gd name="connsiteY22" fmla="*/ 201839 h 795903"/>
                  <a:gd name="connsiteX23" fmla="*/ 5227767 w 8680371"/>
                  <a:gd name="connsiteY23" fmla="*/ 201839 h 795903"/>
                  <a:gd name="connsiteX24" fmla="*/ 3501477 w 8680371"/>
                  <a:gd name="connsiteY24" fmla="*/ 193333 h 795903"/>
                  <a:gd name="connsiteX25" fmla="*/ 2415749 w 8680371"/>
                  <a:gd name="connsiteY25" fmla="*/ 65870 h 795903"/>
                  <a:gd name="connsiteX26" fmla="*/ 624317 w 8680371"/>
                  <a:gd name="connsiteY26" fmla="*/ 57364 h 795903"/>
                  <a:gd name="connsiteX27" fmla="*/ 84495 w 8680371"/>
                  <a:gd name="connsiteY27" fmla="*/ 66415 h 795903"/>
                  <a:gd name="connsiteX0" fmla="*/ 58632 w 8654508"/>
                  <a:gd name="connsiteY0" fmla="*/ 66415 h 847530"/>
                  <a:gd name="connsiteX1" fmla="*/ 36694 w 8654508"/>
                  <a:gd name="connsiteY1" fmla="*/ 350379 h 847530"/>
                  <a:gd name="connsiteX2" fmla="*/ 51356 w 8654508"/>
                  <a:gd name="connsiteY2" fmla="*/ 609625 h 847530"/>
                  <a:gd name="connsiteX3" fmla="*/ 63573 w 8654508"/>
                  <a:gd name="connsiteY3" fmla="*/ 686441 h 847530"/>
                  <a:gd name="connsiteX4" fmla="*/ 99916 w 8654508"/>
                  <a:gd name="connsiteY4" fmla="*/ 846591 h 847530"/>
                  <a:gd name="connsiteX5" fmla="*/ 956717 w 8654508"/>
                  <a:gd name="connsiteY5" fmla="*/ 754148 h 847530"/>
                  <a:gd name="connsiteX6" fmla="*/ 1651576 w 8654508"/>
                  <a:gd name="connsiteY6" fmla="*/ 788136 h 847530"/>
                  <a:gd name="connsiteX7" fmla="*/ 2107586 w 8654508"/>
                  <a:gd name="connsiteY7" fmla="*/ 728648 h 847530"/>
                  <a:gd name="connsiteX8" fmla="*/ 2585308 w 8654508"/>
                  <a:gd name="connsiteY8" fmla="*/ 728648 h 847530"/>
                  <a:gd name="connsiteX9" fmla="*/ 3356177 w 8654508"/>
                  <a:gd name="connsiteY9" fmla="*/ 771142 h 847530"/>
                  <a:gd name="connsiteX10" fmla="*/ 4235613 w 8654508"/>
                  <a:gd name="connsiteY10" fmla="*/ 754148 h 847530"/>
                  <a:gd name="connsiteX11" fmla="*/ 4865331 w 8654508"/>
                  <a:gd name="connsiteY11" fmla="*/ 762654 h 847530"/>
                  <a:gd name="connsiteX12" fmla="*/ 5701341 w 8654508"/>
                  <a:gd name="connsiteY12" fmla="*/ 762654 h 847530"/>
                  <a:gd name="connsiteX13" fmla="*/ 6765354 w 8654508"/>
                  <a:gd name="connsiteY13" fmla="*/ 788154 h 847530"/>
                  <a:gd name="connsiteX14" fmla="*/ 7514509 w 8654508"/>
                  <a:gd name="connsiteY14" fmla="*/ 779648 h 847530"/>
                  <a:gd name="connsiteX15" fmla="*/ 8046504 w 8654508"/>
                  <a:gd name="connsiteY15" fmla="*/ 771142 h 847530"/>
                  <a:gd name="connsiteX16" fmla="*/ 8524227 w 8654508"/>
                  <a:gd name="connsiteY16" fmla="*/ 737154 h 847530"/>
                  <a:gd name="connsiteX17" fmla="*/ 8654508 w 8654508"/>
                  <a:gd name="connsiteY17" fmla="*/ 754148 h 847530"/>
                  <a:gd name="connsiteX18" fmla="*/ 8654508 w 8654508"/>
                  <a:gd name="connsiteY18" fmla="*/ 133791 h 847530"/>
                  <a:gd name="connsiteX19" fmla="*/ 8469932 w 8654508"/>
                  <a:gd name="connsiteY19" fmla="*/ 65870 h 847530"/>
                  <a:gd name="connsiteX20" fmla="*/ 7655636 w 8654508"/>
                  <a:gd name="connsiteY20" fmla="*/ 14889 h 847530"/>
                  <a:gd name="connsiteX21" fmla="*/ 7069345 w 8654508"/>
                  <a:gd name="connsiteY21" fmla="*/ 108364 h 847530"/>
                  <a:gd name="connsiteX22" fmla="*/ 6168195 w 8654508"/>
                  <a:gd name="connsiteY22" fmla="*/ 201839 h 847530"/>
                  <a:gd name="connsiteX23" fmla="*/ 5201904 w 8654508"/>
                  <a:gd name="connsiteY23" fmla="*/ 201839 h 847530"/>
                  <a:gd name="connsiteX24" fmla="*/ 3475614 w 8654508"/>
                  <a:gd name="connsiteY24" fmla="*/ 193333 h 847530"/>
                  <a:gd name="connsiteX25" fmla="*/ 2389886 w 8654508"/>
                  <a:gd name="connsiteY25" fmla="*/ 65870 h 847530"/>
                  <a:gd name="connsiteX26" fmla="*/ 598454 w 8654508"/>
                  <a:gd name="connsiteY26" fmla="*/ 57364 h 847530"/>
                  <a:gd name="connsiteX27" fmla="*/ 58632 w 8654508"/>
                  <a:gd name="connsiteY27" fmla="*/ 66415 h 847530"/>
                  <a:gd name="connsiteX0" fmla="*/ 54170 w 8650046"/>
                  <a:gd name="connsiteY0" fmla="*/ 66415 h 847528"/>
                  <a:gd name="connsiteX1" fmla="*/ 20012 w 8650046"/>
                  <a:gd name="connsiteY1" fmla="*/ 139144 h 847528"/>
                  <a:gd name="connsiteX2" fmla="*/ 32232 w 8650046"/>
                  <a:gd name="connsiteY2" fmla="*/ 350379 h 847528"/>
                  <a:gd name="connsiteX3" fmla="*/ 46894 w 8650046"/>
                  <a:gd name="connsiteY3" fmla="*/ 609625 h 847528"/>
                  <a:gd name="connsiteX4" fmla="*/ 59111 w 8650046"/>
                  <a:gd name="connsiteY4" fmla="*/ 686441 h 847528"/>
                  <a:gd name="connsiteX5" fmla="*/ 95454 w 8650046"/>
                  <a:gd name="connsiteY5" fmla="*/ 846591 h 847528"/>
                  <a:gd name="connsiteX6" fmla="*/ 952255 w 8650046"/>
                  <a:gd name="connsiteY6" fmla="*/ 754148 h 847528"/>
                  <a:gd name="connsiteX7" fmla="*/ 1647114 w 8650046"/>
                  <a:gd name="connsiteY7" fmla="*/ 788136 h 847528"/>
                  <a:gd name="connsiteX8" fmla="*/ 2103124 w 8650046"/>
                  <a:gd name="connsiteY8" fmla="*/ 728648 h 847528"/>
                  <a:gd name="connsiteX9" fmla="*/ 2580846 w 8650046"/>
                  <a:gd name="connsiteY9" fmla="*/ 728648 h 847528"/>
                  <a:gd name="connsiteX10" fmla="*/ 3351715 w 8650046"/>
                  <a:gd name="connsiteY10" fmla="*/ 771142 h 847528"/>
                  <a:gd name="connsiteX11" fmla="*/ 4231151 w 8650046"/>
                  <a:gd name="connsiteY11" fmla="*/ 754148 h 847528"/>
                  <a:gd name="connsiteX12" fmla="*/ 4860869 w 8650046"/>
                  <a:gd name="connsiteY12" fmla="*/ 762654 h 847528"/>
                  <a:gd name="connsiteX13" fmla="*/ 5696879 w 8650046"/>
                  <a:gd name="connsiteY13" fmla="*/ 762654 h 847528"/>
                  <a:gd name="connsiteX14" fmla="*/ 6760892 w 8650046"/>
                  <a:gd name="connsiteY14" fmla="*/ 788154 h 847528"/>
                  <a:gd name="connsiteX15" fmla="*/ 7510047 w 8650046"/>
                  <a:gd name="connsiteY15" fmla="*/ 779648 h 847528"/>
                  <a:gd name="connsiteX16" fmla="*/ 8042042 w 8650046"/>
                  <a:gd name="connsiteY16" fmla="*/ 771142 h 847528"/>
                  <a:gd name="connsiteX17" fmla="*/ 8519765 w 8650046"/>
                  <a:gd name="connsiteY17" fmla="*/ 737154 h 847528"/>
                  <a:gd name="connsiteX18" fmla="*/ 8650046 w 8650046"/>
                  <a:gd name="connsiteY18" fmla="*/ 754148 h 847528"/>
                  <a:gd name="connsiteX19" fmla="*/ 8650046 w 8650046"/>
                  <a:gd name="connsiteY19" fmla="*/ 133791 h 847528"/>
                  <a:gd name="connsiteX20" fmla="*/ 8465470 w 8650046"/>
                  <a:gd name="connsiteY20" fmla="*/ 65870 h 847528"/>
                  <a:gd name="connsiteX21" fmla="*/ 7651174 w 8650046"/>
                  <a:gd name="connsiteY21" fmla="*/ 14889 h 847528"/>
                  <a:gd name="connsiteX22" fmla="*/ 7064883 w 8650046"/>
                  <a:gd name="connsiteY22" fmla="*/ 108364 h 847528"/>
                  <a:gd name="connsiteX23" fmla="*/ 6163733 w 8650046"/>
                  <a:gd name="connsiteY23" fmla="*/ 201839 h 847528"/>
                  <a:gd name="connsiteX24" fmla="*/ 5197442 w 8650046"/>
                  <a:gd name="connsiteY24" fmla="*/ 201839 h 847528"/>
                  <a:gd name="connsiteX25" fmla="*/ 3471152 w 8650046"/>
                  <a:gd name="connsiteY25" fmla="*/ 193333 h 847528"/>
                  <a:gd name="connsiteX26" fmla="*/ 2385424 w 8650046"/>
                  <a:gd name="connsiteY26" fmla="*/ 65870 h 847528"/>
                  <a:gd name="connsiteX27" fmla="*/ 593992 w 8650046"/>
                  <a:gd name="connsiteY27" fmla="*/ 57364 h 847528"/>
                  <a:gd name="connsiteX28" fmla="*/ 54170 w 8650046"/>
                  <a:gd name="connsiteY28" fmla="*/ 66415 h 847528"/>
                  <a:gd name="connsiteX0" fmla="*/ 54170 w 8650046"/>
                  <a:gd name="connsiteY0" fmla="*/ 66415 h 847530"/>
                  <a:gd name="connsiteX1" fmla="*/ 20012 w 8650046"/>
                  <a:gd name="connsiteY1" fmla="*/ 139144 h 847530"/>
                  <a:gd name="connsiteX2" fmla="*/ 32232 w 8650046"/>
                  <a:gd name="connsiteY2" fmla="*/ 350379 h 847530"/>
                  <a:gd name="connsiteX3" fmla="*/ 46894 w 8650046"/>
                  <a:gd name="connsiteY3" fmla="*/ 609625 h 847530"/>
                  <a:gd name="connsiteX4" fmla="*/ 59111 w 8650046"/>
                  <a:gd name="connsiteY4" fmla="*/ 686441 h 847530"/>
                  <a:gd name="connsiteX5" fmla="*/ 95454 w 8650046"/>
                  <a:gd name="connsiteY5" fmla="*/ 846591 h 847530"/>
                  <a:gd name="connsiteX6" fmla="*/ 952255 w 8650046"/>
                  <a:gd name="connsiteY6" fmla="*/ 754148 h 847530"/>
                  <a:gd name="connsiteX7" fmla="*/ 1647114 w 8650046"/>
                  <a:gd name="connsiteY7" fmla="*/ 788136 h 847530"/>
                  <a:gd name="connsiteX8" fmla="*/ 2103124 w 8650046"/>
                  <a:gd name="connsiteY8" fmla="*/ 728648 h 847530"/>
                  <a:gd name="connsiteX9" fmla="*/ 2580846 w 8650046"/>
                  <a:gd name="connsiteY9" fmla="*/ 728648 h 847530"/>
                  <a:gd name="connsiteX10" fmla="*/ 3351715 w 8650046"/>
                  <a:gd name="connsiteY10" fmla="*/ 771142 h 847530"/>
                  <a:gd name="connsiteX11" fmla="*/ 4231151 w 8650046"/>
                  <a:gd name="connsiteY11" fmla="*/ 754148 h 847530"/>
                  <a:gd name="connsiteX12" fmla="*/ 4860869 w 8650046"/>
                  <a:gd name="connsiteY12" fmla="*/ 762654 h 847530"/>
                  <a:gd name="connsiteX13" fmla="*/ 5696879 w 8650046"/>
                  <a:gd name="connsiteY13" fmla="*/ 762654 h 847530"/>
                  <a:gd name="connsiteX14" fmla="*/ 6760892 w 8650046"/>
                  <a:gd name="connsiteY14" fmla="*/ 788154 h 847530"/>
                  <a:gd name="connsiteX15" fmla="*/ 7510047 w 8650046"/>
                  <a:gd name="connsiteY15" fmla="*/ 779648 h 847530"/>
                  <a:gd name="connsiteX16" fmla="*/ 8042042 w 8650046"/>
                  <a:gd name="connsiteY16" fmla="*/ 771142 h 847530"/>
                  <a:gd name="connsiteX17" fmla="*/ 8519765 w 8650046"/>
                  <a:gd name="connsiteY17" fmla="*/ 737154 h 847530"/>
                  <a:gd name="connsiteX18" fmla="*/ 8650046 w 8650046"/>
                  <a:gd name="connsiteY18" fmla="*/ 754148 h 847530"/>
                  <a:gd name="connsiteX19" fmla="*/ 8650046 w 8650046"/>
                  <a:gd name="connsiteY19" fmla="*/ 133791 h 847530"/>
                  <a:gd name="connsiteX20" fmla="*/ 8465470 w 8650046"/>
                  <a:gd name="connsiteY20" fmla="*/ 65870 h 847530"/>
                  <a:gd name="connsiteX21" fmla="*/ 7651174 w 8650046"/>
                  <a:gd name="connsiteY21" fmla="*/ 14889 h 847530"/>
                  <a:gd name="connsiteX22" fmla="*/ 7064883 w 8650046"/>
                  <a:gd name="connsiteY22" fmla="*/ 108364 h 847530"/>
                  <a:gd name="connsiteX23" fmla="*/ 6163733 w 8650046"/>
                  <a:gd name="connsiteY23" fmla="*/ 201839 h 847530"/>
                  <a:gd name="connsiteX24" fmla="*/ 5197442 w 8650046"/>
                  <a:gd name="connsiteY24" fmla="*/ 201839 h 847530"/>
                  <a:gd name="connsiteX25" fmla="*/ 3471152 w 8650046"/>
                  <a:gd name="connsiteY25" fmla="*/ 193333 h 847530"/>
                  <a:gd name="connsiteX26" fmla="*/ 2385424 w 8650046"/>
                  <a:gd name="connsiteY26" fmla="*/ 65870 h 847530"/>
                  <a:gd name="connsiteX27" fmla="*/ 593992 w 8650046"/>
                  <a:gd name="connsiteY27" fmla="*/ 57364 h 847530"/>
                  <a:gd name="connsiteX28" fmla="*/ 54170 w 8650046"/>
                  <a:gd name="connsiteY28" fmla="*/ 66415 h 847530"/>
                  <a:gd name="connsiteX0" fmla="*/ 48208 w 8644084"/>
                  <a:gd name="connsiteY0" fmla="*/ 66415 h 847528"/>
                  <a:gd name="connsiteX1" fmla="*/ 14050 w 8644084"/>
                  <a:gd name="connsiteY1" fmla="*/ 139144 h 847528"/>
                  <a:gd name="connsiteX2" fmla="*/ 26270 w 8644084"/>
                  <a:gd name="connsiteY2" fmla="*/ 350379 h 847528"/>
                  <a:gd name="connsiteX3" fmla="*/ 40932 w 8644084"/>
                  <a:gd name="connsiteY3" fmla="*/ 609625 h 847528"/>
                  <a:gd name="connsiteX4" fmla="*/ 53149 w 8644084"/>
                  <a:gd name="connsiteY4" fmla="*/ 686441 h 847528"/>
                  <a:gd name="connsiteX5" fmla="*/ 89492 w 8644084"/>
                  <a:gd name="connsiteY5" fmla="*/ 846591 h 847528"/>
                  <a:gd name="connsiteX6" fmla="*/ 946293 w 8644084"/>
                  <a:gd name="connsiteY6" fmla="*/ 754148 h 847528"/>
                  <a:gd name="connsiteX7" fmla="*/ 1641152 w 8644084"/>
                  <a:gd name="connsiteY7" fmla="*/ 788136 h 847528"/>
                  <a:gd name="connsiteX8" fmla="*/ 2097162 w 8644084"/>
                  <a:gd name="connsiteY8" fmla="*/ 728648 h 847528"/>
                  <a:gd name="connsiteX9" fmla="*/ 2574884 w 8644084"/>
                  <a:gd name="connsiteY9" fmla="*/ 728648 h 847528"/>
                  <a:gd name="connsiteX10" fmla="*/ 3345753 w 8644084"/>
                  <a:gd name="connsiteY10" fmla="*/ 771142 h 847528"/>
                  <a:gd name="connsiteX11" fmla="*/ 4225189 w 8644084"/>
                  <a:gd name="connsiteY11" fmla="*/ 754148 h 847528"/>
                  <a:gd name="connsiteX12" fmla="*/ 4854907 w 8644084"/>
                  <a:gd name="connsiteY12" fmla="*/ 762654 h 847528"/>
                  <a:gd name="connsiteX13" fmla="*/ 5690917 w 8644084"/>
                  <a:gd name="connsiteY13" fmla="*/ 762654 h 847528"/>
                  <a:gd name="connsiteX14" fmla="*/ 6754930 w 8644084"/>
                  <a:gd name="connsiteY14" fmla="*/ 788154 h 847528"/>
                  <a:gd name="connsiteX15" fmla="*/ 7504085 w 8644084"/>
                  <a:gd name="connsiteY15" fmla="*/ 779648 h 847528"/>
                  <a:gd name="connsiteX16" fmla="*/ 8036080 w 8644084"/>
                  <a:gd name="connsiteY16" fmla="*/ 771142 h 847528"/>
                  <a:gd name="connsiteX17" fmla="*/ 8513803 w 8644084"/>
                  <a:gd name="connsiteY17" fmla="*/ 737154 h 847528"/>
                  <a:gd name="connsiteX18" fmla="*/ 8644084 w 8644084"/>
                  <a:gd name="connsiteY18" fmla="*/ 754148 h 847528"/>
                  <a:gd name="connsiteX19" fmla="*/ 8644084 w 8644084"/>
                  <a:gd name="connsiteY19" fmla="*/ 133791 h 847528"/>
                  <a:gd name="connsiteX20" fmla="*/ 8459508 w 8644084"/>
                  <a:gd name="connsiteY20" fmla="*/ 65870 h 847528"/>
                  <a:gd name="connsiteX21" fmla="*/ 7645212 w 8644084"/>
                  <a:gd name="connsiteY21" fmla="*/ 14889 h 847528"/>
                  <a:gd name="connsiteX22" fmla="*/ 7058921 w 8644084"/>
                  <a:gd name="connsiteY22" fmla="*/ 108364 h 847528"/>
                  <a:gd name="connsiteX23" fmla="*/ 6157771 w 8644084"/>
                  <a:gd name="connsiteY23" fmla="*/ 201839 h 847528"/>
                  <a:gd name="connsiteX24" fmla="*/ 5191480 w 8644084"/>
                  <a:gd name="connsiteY24" fmla="*/ 201839 h 847528"/>
                  <a:gd name="connsiteX25" fmla="*/ 3465190 w 8644084"/>
                  <a:gd name="connsiteY25" fmla="*/ 193333 h 847528"/>
                  <a:gd name="connsiteX26" fmla="*/ 2379462 w 8644084"/>
                  <a:gd name="connsiteY26" fmla="*/ 65870 h 847528"/>
                  <a:gd name="connsiteX27" fmla="*/ 588030 w 8644084"/>
                  <a:gd name="connsiteY27" fmla="*/ 57364 h 847528"/>
                  <a:gd name="connsiteX28" fmla="*/ 48208 w 8644084"/>
                  <a:gd name="connsiteY28" fmla="*/ 66415 h 847528"/>
                  <a:gd name="connsiteX0" fmla="*/ 39893 w 8635769"/>
                  <a:gd name="connsiteY0" fmla="*/ 66415 h 847530"/>
                  <a:gd name="connsiteX1" fmla="*/ 5735 w 8635769"/>
                  <a:gd name="connsiteY1" fmla="*/ 139144 h 847530"/>
                  <a:gd name="connsiteX2" fmla="*/ 17955 w 8635769"/>
                  <a:gd name="connsiteY2" fmla="*/ 350379 h 847530"/>
                  <a:gd name="connsiteX3" fmla="*/ 32617 w 8635769"/>
                  <a:gd name="connsiteY3" fmla="*/ 609625 h 847530"/>
                  <a:gd name="connsiteX4" fmla="*/ 44834 w 8635769"/>
                  <a:gd name="connsiteY4" fmla="*/ 686441 h 847530"/>
                  <a:gd name="connsiteX5" fmla="*/ 81177 w 8635769"/>
                  <a:gd name="connsiteY5" fmla="*/ 846591 h 847530"/>
                  <a:gd name="connsiteX6" fmla="*/ 937978 w 8635769"/>
                  <a:gd name="connsiteY6" fmla="*/ 754148 h 847530"/>
                  <a:gd name="connsiteX7" fmla="*/ 1632837 w 8635769"/>
                  <a:gd name="connsiteY7" fmla="*/ 788136 h 847530"/>
                  <a:gd name="connsiteX8" fmla="*/ 2088847 w 8635769"/>
                  <a:gd name="connsiteY8" fmla="*/ 728648 h 847530"/>
                  <a:gd name="connsiteX9" fmla="*/ 2566569 w 8635769"/>
                  <a:gd name="connsiteY9" fmla="*/ 728648 h 847530"/>
                  <a:gd name="connsiteX10" fmla="*/ 3337438 w 8635769"/>
                  <a:gd name="connsiteY10" fmla="*/ 771142 h 847530"/>
                  <a:gd name="connsiteX11" fmla="*/ 4216874 w 8635769"/>
                  <a:gd name="connsiteY11" fmla="*/ 754148 h 847530"/>
                  <a:gd name="connsiteX12" fmla="*/ 4846592 w 8635769"/>
                  <a:gd name="connsiteY12" fmla="*/ 762654 h 847530"/>
                  <a:gd name="connsiteX13" fmla="*/ 5682602 w 8635769"/>
                  <a:gd name="connsiteY13" fmla="*/ 762654 h 847530"/>
                  <a:gd name="connsiteX14" fmla="*/ 6746615 w 8635769"/>
                  <a:gd name="connsiteY14" fmla="*/ 788154 h 847530"/>
                  <a:gd name="connsiteX15" fmla="*/ 7495770 w 8635769"/>
                  <a:gd name="connsiteY15" fmla="*/ 779648 h 847530"/>
                  <a:gd name="connsiteX16" fmla="*/ 8027765 w 8635769"/>
                  <a:gd name="connsiteY16" fmla="*/ 771142 h 847530"/>
                  <a:gd name="connsiteX17" fmla="*/ 8505488 w 8635769"/>
                  <a:gd name="connsiteY17" fmla="*/ 737154 h 847530"/>
                  <a:gd name="connsiteX18" fmla="*/ 8635769 w 8635769"/>
                  <a:gd name="connsiteY18" fmla="*/ 754148 h 847530"/>
                  <a:gd name="connsiteX19" fmla="*/ 8635769 w 8635769"/>
                  <a:gd name="connsiteY19" fmla="*/ 133791 h 847530"/>
                  <a:gd name="connsiteX20" fmla="*/ 8451193 w 8635769"/>
                  <a:gd name="connsiteY20" fmla="*/ 65870 h 847530"/>
                  <a:gd name="connsiteX21" fmla="*/ 7636897 w 8635769"/>
                  <a:gd name="connsiteY21" fmla="*/ 14889 h 847530"/>
                  <a:gd name="connsiteX22" fmla="*/ 7050606 w 8635769"/>
                  <a:gd name="connsiteY22" fmla="*/ 108364 h 847530"/>
                  <a:gd name="connsiteX23" fmla="*/ 6149456 w 8635769"/>
                  <a:gd name="connsiteY23" fmla="*/ 201839 h 847530"/>
                  <a:gd name="connsiteX24" fmla="*/ 5183165 w 8635769"/>
                  <a:gd name="connsiteY24" fmla="*/ 201839 h 847530"/>
                  <a:gd name="connsiteX25" fmla="*/ 3456875 w 8635769"/>
                  <a:gd name="connsiteY25" fmla="*/ 193333 h 847530"/>
                  <a:gd name="connsiteX26" fmla="*/ 2371147 w 8635769"/>
                  <a:gd name="connsiteY26" fmla="*/ 65870 h 847530"/>
                  <a:gd name="connsiteX27" fmla="*/ 579715 w 8635769"/>
                  <a:gd name="connsiteY27" fmla="*/ 57364 h 847530"/>
                  <a:gd name="connsiteX28" fmla="*/ 39893 w 8635769"/>
                  <a:gd name="connsiteY28" fmla="*/ 66415 h 847530"/>
                  <a:gd name="connsiteX0" fmla="*/ 39893 w 8635769"/>
                  <a:gd name="connsiteY0" fmla="*/ 66415 h 847528"/>
                  <a:gd name="connsiteX1" fmla="*/ 5735 w 8635769"/>
                  <a:gd name="connsiteY1" fmla="*/ 139144 h 847528"/>
                  <a:gd name="connsiteX2" fmla="*/ 17955 w 8635769"/>
                  <a:gd name="connsiteY2" fmla="*/ 350379 h 847528"/>
                  <a:gd name="connsiteX3" fmla="*/ 32617 w 8635769"/>
                  <a:gd name="connsiteY3" fmla="*/ 609625 h 847528"/>
                  <a:gd name="connsiteX4" fmla="*/ 44834 w 8635769"/>
                  <a:gd name="connsiteY4" fmla="*/ 686441 h 847528"/>
                  <a:gd name="connsiteX5" fmla="*/ 81177 w 8635769"/>
                  <a:gd name="connsiteY5" fmla="*/ 846591 h 847528"/>
                  <a:gd name="connsiteX6" fmla="*/ 937978 w 8635769"/>
                  <a:gd name="connsiteY6" fmla="*/ 754148 h 847528"/>
                  <a:gd name="connsiteX7" fmla="*/ 1632837 w 8635769"/>
                  <a:gd name="connsiteY7" fmla="*/ 788136 h 847528"/>
                  <a:gd name="connsiteX8" fmla="*/ 2088847 w 8635769"/>
                  <a:gd name="connsiteY8" fmla="*/ 728648 h 847528"/>
                  <a:gd name="connsiteX9" fmla="*/ 2566569 w 8635769"/>
                  <a:gd name="connsiteY9" fmla="*/ 728648 h 847528"/>
                  <a:gd name="connsiteX10" fmla="*/ 3337438 w 8635769"/>
                  <a:gd name="connsiteY10" fmla="*/ 771142 h 847528"/>
                  <a:gd name="connsiteX11" fmla="*/ 4216874 w 8635769"/>
                  <a:gd name="connsiteY11" fmla="*/ 754148 h 847528"/>
                  <a:gd name="connsiteX12" fmla="*/ 4846592 w 8635769"/>
                  <a:gd name="connsiteY12" fmla="*/ 762654 h 847528"/>
                  <a:gd name="connsiteX13" fmla="*/ 5682602 w 8635769"/>
                  <a:gd name="connsiteY13" fmla="*/ 762654 h 847528"/>
                  <a:gd name="connsiteX14" fmla="*/ 6746615 w 8635769"/>
                  <a:gd name="connsiteY14" fmla="*/ 788154 h 847528"/>
                  <a:gd name="connsiteX15" fmla="*/ 7495770 w 8635769"/>
                  <a:gd name="connsiteY15" fmla="*/ 779648 h 847528"/>
                  <a:gd name="connsiteX16" fmla="*/ 8027765 w 8635769"/>
                  <a:gd name="connsiteY16" fmla="*/ 771142 h 847528"/>
                  <a:gd name="connsiteX17" fmla="*/ 8505488 w 8635769"/>
                  <a:gd name="connsiteY17" fmla="*/ 737154 h 847528"/>
                  <a:gd name="connsiteX18" fmla="*/ 8635769 w 8635769"/>
                  <a:gd name="connsiteY18" fmla="*/ 754148 h 847528"/>
                  <a:gd name="connsiteX19" fmla="*/ 8635769 w 8635769"/>
                  <a:gd name="connsiteY19" fmla="*/ 133791 h 847528"/>
                  <a:gd name="connsiteX20" fmla="*/ 8451193 w 8635769"/>
                  <a:gd name="connsiteY20" fmla="*/ 65870 h 847528"/>
                  <a:gd name="connsiteX21" fmla="*/ 7636897 w 8635769"/>
                  <a:gd name="connsiteY21" fmla="*/ 14889 h 847528"/>
                  <a:gd name="connsiteX22" fmla="*/ 7050606 w 8635769"/>
                  <a:gd name="connsiteY22" fmla="*/ 108364 h 847528"/>
                  <a:gd name="connsiteX23" fmla="*/ 6149456 w 8635769"/>
                  <a:gd name="connsiteY23" fmla="*/ 201839 h 847528"/>
                  <a:gd name="connsiteX24" fmla="*/ 5183165 w 8635769"/>
                  <a:gd name="connsiteY24" fmla="*/ 201839 h 847528"/>
                  <a:gd name="connsiteX25" fmla="*/ 3456875 w 8635769"/>
                  <a:gd name="connsiteY25" fmla="*/ 193333 h 847528"/>
                  <a:gd name="connsiteX26" fmla="*/ 2371147 w 8635769"/>
                  <a:gd name="connsiteY26" fmla="*/ 65870 h 847528"/>
                  <a:gd name="connsiteX27" fmla="*/ 579715 w 8635769"/>
                  <a:gd name="connsiteY27" fmla="*/ 57364 h 847528"/>
                  <a:gd name="connsiteX28" fmla="*/ 39893 w 8635769"/>
                  <a:gd name="connsiteY28" fmla="*/ 66415 h 847528"/>
                  <a:gd name="connsiteX0" fmla="*/ 36653 w 8632529"/>
                  <a:gd name="connsiteY0" fmla="*/ 66415 h 847530"/>
                  <a:gd name="connsiteX1" fmla="*/ 2495 w 8632529"/>
                  <a:gd name="connsiteY1" fmla="*/ 139144 h 847530"/>
                  <a:gd name="connsiteX2" fmla="*/ 14715 w 8632529"/>
                  <a:gd name="connsiteY2" fmla="*/ 350379 h 847530"/>
                  <a:gd name="connsiteX3" fmla="*/ 29377 w 8632529"/>
                  <a:gd name="connsiteY3" fmla="*/ 609625 h 847530"/>
                  <a:gd name="connsiteX4" fmla="*/ 41594 w 8632529"/>
                  <a:gd name="connsiteY4" fmla="*/ 686441 h 847530"/>
                  <a:gd name="connsiteX5" fmla="*/ 77937 w 8632529"/>
                  <a:gd name="connsiteY5" fmla="*/ 846591 h 847530"/>
                  <a:gd name="connsiteX6" fmla="*/ 934738 w 8632529"/>
                  <a:gd name="connsiteY6" fmla="*/ 754148 h 847530"/>
                  <a:gd name="connsiteX7" fmla="*/ 1629597 w 8632529"/>
                  <a:gd name="connsiteY7" fmla="*/ 788136 h 847530"/>
                  <a:gd name="connsiteX8" fmla="*/ 2085607 w 8632529"/>
                  <a:gd name="connsiteY8" fmla="*/ 728648 h 847530"/>
                  <a:gd name="connsiteX9" fmla="*/ 2563329 w 8632529"/>
                  <a:gd name="connsiteY9" fmla="*/ 728648 h 847530"/>
                  <a:gd name="connsiteX10" fmla="*/ 3334198 w 8632529"/>
                  <a:gd name="connsiteY10" fmla="*/ 771142 h 847530"/>
                  <a:gd name="connsiteX11" fmla="*/ 4213634 w 8632529"/>
                  <a:gd name="connsiteY11" fmla="*/ 754148 h 847530"/>
                  <a:gd name="connsiteX12" fmla="*/ 4843352 w 8632529"/>
                  <a:gd name="connsiteY12" fmla="*/ 762654 h 847530"/>
                  <a:gd name="connsiteX13" fmla="*/ 5679362 w 8632529"/>
                  <a:gd name="connsiteY13" fmla="*/ 762654 h 847530"/>
                  <a:gd name="connsiteX14" fmla="*/ 6743375 w 8632529"/>
                  <a:gd name="connsiteY14" fmla="*/ 788154 h 847530"/>
                  <a:gd name="connsiteX15" fmla="*/ 7492530 w 8632529"/>
                  <a:gd name="connsiteY15" fmla="*/ 779648 h 847530"/>
                  <a:gd name="connsiteX16" fmla="*/ 8024525 w 8632529"/>
                  <a:gd name="connsiteY16" fmla="*/ 771142 h 847530"/>
                  <a:gd name="connsiteX17" fmla="*/ 8502248 w 8632529"/>
                  <a:gd name="connsiteY17" fmla="*/ 737154 h 847530"/>
                  <a:gd name="connsiteX18" fmla="*/ 8632529 w 8632529"/>
                  <a:gd name="connsiteY18" fmla="*/ 754148 h 847530"/>
                  <a:gd name="connsiteX19" fmla="*/ 8632529 w 8632529"/>
                  <a:gd name="connsiteY19" fmla="*/ 133791 h 847530"/>
                  <a:gd name="connsiteX20" fmla="*/ 8447953 w 8632529"/>
                  <a:gd name="connsiteY20" fmla="*/ 65870 h 847530"/>
                  <a:gd name="connsiteX21" fmla="*/ 7633657 w 8632529"/>
                  <a:gd name="connsiteY21" fmla="*/ 14889 h 847530"/>
                  <a:gd name="connsiteX22" fmla="*/ 7047366 w 8632529"/>
                  <a:gd name="connsiteY22" fmla="*/ 108364 h 847530"/>
                  <a:gd name="connsiteX23" fmla="*/ 6146216 w 8632529"/>
                  <a:gd name="connsiteY23" fmla="*/ 201839 h 847530"/>
                  <a:gd name="connsiteX24" fmla="*/ 5179925 w 8632529"/>
                  <a:gd name="connsiteY24" fmla="*/ 201839 h 847530"/>
                  <a:gd name="connsiteX25" fmla="*/ 3453635 w 8632529"/>
                  <a:gd name="connsiteY25" fmla="*/ 193333 h 847530"/>
                  <a:gd name="connsiteX26" fmla="*/ 2367907 w 8632529"/>
                  <a:gd name="connsiteY26" fmla="*/ 65870 h 847530"/>
                  <a:gd name="connsiteX27" fmla="*/ 576475 w 8632529"/>
                  <a:gd name="connsiteY27" fmla="*/ 57364 h 847530"/>
                  <a:gd name="connsiteX28" fmla="*/ 36653 w 8632529"/>
                  <a:gd name="connsiteY28"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148486 w 8634799"/>
                  <a:gd name="connsiteY23" fmla="*/ 201839 h 847528"/>
                  <a:gd name="connsiteX24" fmla="*/ 5182195 w 8634799"/>
                  <a:gd name="connsiteY24" fmla="*/ 201839 h 847528"/>
                  <a:gd name="connsiteX25" fmla="*/ 3455905 w 8634799"/>
                  <a:gd name="connsiteY25" fmla="*/ 193333 h 847528"/>
                  <a:gd name="connsiteX26" fmla="*/ 2370177 w 8634799"/>
                  <a:gd name="connsiteY26" fmla="*/ 65870 h 847528"/>
                  <a:gd name="connsiteX27" fmla="*/ 578745 w 8634799"/>
                  <a:gd name="connsiteY27" fmla="*/ 57364 h 847528"/>
                  <a:gd name="connsiteX28" fmla="*/ 38923 w 8634799"/>
                  <a:gd name="connsiteY28" fmla="*/ 66415 h 847528"/>
                  <a:gd name="connsiteX0" fmla="*/ 38923 w 8634799"/>
                  <a:gd name="connsiteY0" fmla="*/ 66415 h 847530"/>
                  <a:gd name="connsiteX1" fmla="*/ 4765 w 8634799"/>
                  <a:gd name="connsiteY1" fmla="*/ 139144 h 847530"/>
                  <a:gd name="connsiteX2" fmla="*/ 16985 w 8634799"/>
                  <a:gd name="connsiteY2" fmla="*/ 350379 h 847530"/>
                  <a:gd name="connsiteX3" fmla="*/ 31647 w 8634799"/>
                  <a:gd name="connsiteY3" fmla="*/ 609625 h 847530"/>
                  <a:gd name="connsiteX4" fmla="*/ 43864 w 8634799"/>
                  <a:gd name="connsiteY4" fmla="*/ 686441 h 847530"/>
                  <a:gd name="connsiteX5" fmla="*/ 80207 w 8634799"/>
                  <a:gd name="connsiteY5" fmla="*/ 846591 h 847530"/>
                  <a:gd name="connsiteX6" fmla="*/ 937008 w 8634799"/>
                  <a:gd name="connsiteY6" fmla="*/ 754148 h 847530"/>
                  <a:gd name="connsiteX7" fmla="*/ 1631867 w 8634799"/>
                  <a:gd name="connsiteY7" fmla="*/ 788136 h 847530"/>
                  <a:gd name="connsiteX8" fmla="*/ 2087877 w 8634799"/>
                  <a:gd name="connsiteY8" fmla="*/ 728648 h 847530"/>
                  <a:gd name="connsiteX9" fmla="*/ 2565599 w 8634799"/>
                  <a:gd name="connsiteY9" fmla="*/ 728648 h 847530"/>
                  <a:gd name="connsiteX10" fmla="*/ 3336468 w 8634799"/>
                  <a:gd name="connsiteY10" fmla="*/ 771142 h 847530"/>
                  <a:gd name="connsiteX11" fmla="*/ 4215904 w 8634799"/>
                  <a:gd name="connsiteY11" fmla="*/ 754148 h 847530"/>
                  <a:gd name="connsiteX12" fmla="*/ 4845622 w 8634799"/>
                  <a:gd name="connsiteY12" fmla="*/ 762654 h 847530"/>
                  <a:gd name="connsiteX13" fmla="*/ 5681632 w 8634799"/>
                  <a:gd name="connsiteY13" fmla="*/ 762654 h 847530"/>
                  <a:gd name="connsiteX14" fmla="*/ 6745645 w 8634799"/>
                  <a:gd name="connsiteY14" fmla="*/ 788154 h 847530"/>
                  <a:gd name="connsiteX15" fmla="*/ 7494800 w 8634799"/>
                  <a:gd name="connsiteY15" fmla="*/ 779648 h 847530"/>
                  <a:gd name="connsiteX16" fmla="*/ 8026795 w 8634799"/>
                  <a:gd name="connsiteY16" fmla="*/ 771142 h 847530"/>
                  <a:gd name="connsiteX17" fmla="*/ 8504518 w 8634799"/>
                  <a:gd name="connsiteY17" fmla="*/ 737154 h 847530"/>
                  <a:gd name="connsiteX18" fmla="*/ 8634799 w 8634799"/>
                  <a:gd name="connsiteY18" fmla="*/ 754148 h 847530"/>
                  <a:gd name="connsiteX19" fmla="*/ 8634799 w 8634799"/>
                  <a:gd name="connsiteY19" fmla="*/ 133791 h 847530"/>
                  <a:gd name="connsiteX20" fmla="*/ 8450223 w 8634799"/>
                  <a:gd name="connsiteY20" fmla="*/ 65870 h 847530"/>
                  <a:gd name="connsiteX21" fmla="*/ 7635927 w 8634799"/>
                  <a:gd name="connsiteY21" fmla="*/ 14889 h 847530"/>
                  <a:gd name="connsiteX22" fmla="*/ 7049636 w 8634799"/>
                  <a:gd name="connsiteY22" fmla="*/ 108364 h 847530"/>
                  <a:gd name="connsiteX23" fmla="*/ 6132068 w 8634799"/>
                  <a:gd name="connsiteY23" fmla="*/ 131955 h 847530"/>
                  <a:gd name="connsiteX24" fmla="*/ 5182195 w 8634799"/>
                  <a:gd name="connsiteY24" fmla="*/ 201839 h 847530"/>
                  <a:gd name="connsiteX25" fmla="*/ 3455905 w 8634799"/>
                  <a:gd name="connsiteY25" fmla="*/ 193333 h 847530"/>
                  <a:gd name="connsiteX26" fmla="*/ 2370177 w 8634799"/>
                  <a:gd name="connsiteY26" fmla="*/ 65870 h 847530"/>
                  <a:gd name="connsiteX27" fmla="*/ 578745 w 8634799"/>
                  <a:gd name="connsiteY27" fmla="*/ 57364 h 847530"/>
                  <a:gd name="connsiteX28" fmla="*/ 38923 w 8634799"/>
                  <a:gd name="connsiteY28"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132068 w 8634799"/>
                  <a:gd name="connsiteY23" fmla="*/ 131955 h 847528"/>
                  <a:gd name="connsiteX24" fmla="*/ 5182195 w 8634799"/>
                  <a:gd name="connsiteY24" fmla="*/ 201839 h 847528"/>
                  <a:gd name="connsiteX25" fmla="*/ 3455905 w 8634799"/>
                  <a:gd name="connsiteY25" fmla="*/ 193333 h 847528"/>
                  <a:gd name="connsiteX26" fmla="*/ 2370177 w 8634799"/>
                  <a:gd name="connsiteY26" fmla="*/ 65870 h 847528"/>
                  <a:gd name="connsiteX27" fmla="*/ 578745 w 8634799"/>
                  <a:gd name="connsiteY27" fmla="*/ 57364 h 847528"/>
                  <a:gd name="connsiteX28" fmla="*/ 38923 w 8634799"/>
                  <a:gd name="connsiteY28" fmla="*/ 66415 h 847528"/>
                  <a:gd name="connsiteX0" fmla="*/ 38923 w 8634799"/>
                  <a:gd name="connsiteY0" fmla="*/ 66415 h 847530"/>
                  <a:gd name="connsiteX1" fmla="*/ 4765 w 8634799"/>
                  <a:gd name="connsiteY1" fmla="*/ 139144 h 847530"/>
                  <a:gd name="connsiteX2" fmla="*/ 16985 w 8634799"/>
                  <a:gd name="connsiteY2" fmla="*/ 350379 h 847530"/>
                  <a:gd name="connsiteX3" fmla="*/ 31647 w 8634799"/>
                  <a:gd name="connsiteY3" fmla="*/ 609625 h 847530"/>
                  <a:gd name="connsiteX4" fmla="*/ 43864 w 8634799"/>
                  <a:gd name="connsiteY4" fmla="*/ 686441 h 847530"/>
                  <a:gd name="connsiteX5" fmla="*/ 80207 w 8634799"/>
                  <a:gd name="connsiteY5" fmla="*/ 846591 h 847530"/>
                  <a:gd name="connsiteX6" fmla="*/ 937008 w 8634799"/>
                  <a:gd name="connsiteY6" fmla="*/ 754148 h 847530"/>
                  <a:gd name="connsiteX7" fmla="*/ 1631867 w 8634799"/>
                  <a:gd name="connsiteY7" fmla="*/ 788136 h 847530"/>
                  <a:gd name="connsiteX8" fmla="*/ 2087877 w 8634799"/>
                  <a:gd name="connsiteY8" fmla="*/ 728648 h 847530"/>
                  <a:gd name="connsiteX9" fmla="*/ 2565599 w 8634799"/>
                  <a:gd name="connsiteY9" fmla="*/ 728648 h 847530"/>
                  <a:gd name="connsiteX10" fmla="*/ 3336468 w 8634799"/>
                  <a:gd name="connsiteY10" fmla="*/ 771142 h 847530"/>
                  <a:gd name="connsiteX11" fmla="*/ 4215904 w 8634799"/>
                  <a:gd name="connsiteY11" fmla="*/ 754148 h 847530"/>
                  <a:gd name="connsiteX12" fmla="*/ 4845622 w 8634799"/>
                  <a:gd name="connsiteY12" fmla="*/ 762654 h 847530"/>
                  <a:gd name="connsiteX13" fmla="*/ 5681632 w 8634799"/>
                  <a:gd name="connsiteY13" fmla="*/ 762654 h 847530"/>
                  <a:gd name="connsiteX14" fmla="*/ 6745645 w 8634799"/>
                  <a:gd name="connsiteY14" fmla="*/ 788154 h 847530"/>
                  <a:gd name="connsiteX15" fmla="*/ 7494800 w 8634799"/>
                  <a:gd name="connsiteY15" fmla="*/ 779648 h 847530"/>
                  <a:gd name="connsiteX16" fmla="*/ 8026795 w 8634799"/>
                  <a:gd name="connsiteY16" fmla="*/ 771142 h 847530"/>
                  <a:gd name="connsiteX17" fmla="*/ 8504518 w 8634799"/>
                  <a:gd name="connsiteY17" fmla="*/ 737154 h 847530"/>
                  <a:gd name="connsiteX18" fmla="*/ 8634799 w 8634799"/>
                  <a:gd name="connsiteY18" fmla="*/ 754148 h 847530"/>
                  <a:gd name="connsiteX19" fmla="*/ 8634799 w 8634799"/>
                  <a:gd name="connsiteY19" fmla="*/ 133791 h 847530"/>
                  <a:gd name="connsiteX20" fmla="*/ 8450223 w 8634799"/>
                  <a:gd name="connsiteY20" fmla="*/ 65870 h 847530"/>
                  <a:gd name="connsiteX21" fmla="*/ 7635927 w 8634799"/>
                  <a:gd name="connsiteY21" fmla="*/ 14889 h 847530"/>
                  <a:gd name="connsiteX22" fmla="*/ 7049636 w 8634799"/>
                  <a:gd name="connsiteY22" fmla="*/ 108364 h 847530"/>
                  <a:gd name="connsiteX23" fmla="*/ 6132068 w 8634799"/>
                  <a:gd name="connsiteY23" fmla="*/ 131955 h 847530"/>
                  <a:gd name="connsiteX24" fmla="*/ 5182195 w 8634799"/>
                  <a:gd name="connsiteY24" fmla="*/ 201839 h 847530"/>
                  <a:gd name="connsiteX25" fmla="*/ 3455905 w 8634799"/>
                  <a:gd name="connsiteY25" fmla="*/ 193333 h 847530"/>
                  <a:gd name="connsiteX26" fmla="*/ 2370177 w 8634799"/>
                  <a:gd name="connsiteY26" fmla="*/ 65870 h 847530"/>
                  <a:gd name="connsiteX27" fmla="*/ 578745 w 8634799"/>
                  <a:gd name="connsiteY27" fmla="*/ 57364 h 847530"/>
                  <a:gd name="connsiteX28" fmla="*/ 38923 w 8634799"/>
                  <a:gd name="connsiteY28"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342549 w 8634799"/>
                  <a:gd name="connsiteY23" fmla="*/ 55805 h 847528"/>
                  <a:gd name="connsiteX24" fmla="*/ 6132068 w 8634799"/>
                  <a:gd name="connsiteY24" fmla="*/ 131955 h 847528"/>
                  <a:gd name="connsiteX25" fmla="*/ 5182195 w 8634799"/>
                  <a:gd name="connsiteY25" fmla="*/ 201839 h 847528"/>
                  <a:gd name="connsiteX26" fmla="*/ 3455905 w 8634799"/>
                  <a:gd name="connsiteY26" fmla="*/ 193333 h 847528"/>
                  <a:gd name="connsiteX27" fmla="*/ 2370177 w 8634799"/>
                  <a:gd name="connsiteY27" fmla="*/ 65870 h 847528"/>
                  <a:gd name="connsiteX28" fmla="*/ 578745 w 8634799"/>
                  <a:gd name="connsiteY28" fmla="*/ 57364 h 847528"/>
                  <a:gd name="connsiteX29" fmla="*/ 38923 w 8634799"/>
                  <a:gd name="connsiteY29" fmla="*/ 66415 h 847528"/>
                  <a:gd name="connsiteX0" fmla="*/ 38923 w 8634799"/>
                  <a:gd name="connsiteY0" fmla="*/ 66415 h 847530"/>
                  <a:gd name="connsiteX1" fmla="*/ 4765 w 8634799"/>
                  <a:gd name="connsiteY1" fmla="*/ 139144 h 847530"/>
                  <a:gd name="connsiteX2" fmla="*/ 16985 w 8634799"/>
                  <a:gd name="connsiteY2" fmla="*/ 350379 h 847530"/>
                  <a:gd name="connsiteX3" fmla="*/ 31647 w 8634799"/>
                  <a:gd name="connsiteY3" fmla="*/ 609625 h 847530"/>
                  <a:gd name="connsiteX4" fmla="*/ 43864 w 8634799"/>
                  <a:gd name="connsiteY4" fmla="*/ 686441 h 847530"/>
                  <a:gd name="connsiteX5" fmla="*/ 80207 w 8634799"/>
                  <a:gd name="connsiteY5" fmla="*/ 846591 h 847530"/>
                  <a:gd name="connsiteX6" fmla="*/ 937008 w 8634799"/>
                  <a:gd name="connsiteY6" fmla="*/ 754148 h 847530"/>
                  <a:gd name="connsiteX7" fmla="*/ 1631867 w 8634799"/>
                  <a:gd name="connsiteY7" fmla="*/ 788136 h 847530"/>
                  <a:gd name="connsiteX8" fmla="*/ 2087877 w 8634799"/>
                  <a:gd name="connsiteY8" fmla="*/ 728648 h 847530"/>
                  <a:gd name="connsiteX9" fmla="*/ 2565599 w 8634799"/>
                  <a:gd name="connsiteY9" fmla="*/ 728648 h 847530"/>
                  <a:gd name="connsiteX10" fmla="*/ 3336468 w 8634799"/>
                  <a:gd name="connsiteY10" fmla="*/ 771142 h 847530"/>
                  <a:gd name="connsiteX11" fmla="*/ 4215904 w 8634799"/>
                  <a:gd name="connsiteY11" fmla="*/ 754148 h 847530"/>
                  <a:gd name="connsiteX12" fmla="*/ 4845622 w 8634799"/>
                  <a:gd name="connsiteY12" fmla="*/ 762654 h 847530"/>
                  <a:gd name="connsiteX13" fmla="*/ 5681632 w 8634799"/>
                  <a:gd name="connsiteY13" fmla="*/ 762654 h 847530"/>
                  <a:gd name="connsiteX14" fmla="*/ 6745645 w 8634799"/>
                  <a:gd name="connsiteY14" fmla="*/ 788154 h 847530"/>
                  <a:gd name="connsiteX15" fmla="*/ 7494800 w 8634799"/>
                  <a:gd name="connsiteY15" fmla="*/ 779648 h 847530"/>
                  <a:gd name="connsiteX16" fmla="*/ 8026795 w 8634799"/>
                  <a:gd name="connsiteY16" fmla="*/ 771142 h 847530"/>
                  <a:gd name="connsiteX17" fmla="*/ 8504518 w 8634799"/>
                  <a:gd name="connsiteY17" fmla="*/ 737154 h 847530"/>
                  <a:gd name="connsiteX18" fmla="*/ 8634799 w 8634799"/>
                  <a:gd name="connsiteY18" fmla="*/ 754148 h 847530"/>
                  <a:gd name="connsiteX19" fmla="*/ 8634799 w 8634799"/>
                  <a:gd name="connsiteY19" fmla="*/ 133791 h 847530"/>
                  <a:gd name="connsiteX20" fmla="*/ 8450223 w 8634799"/>
                  <a:gd name="connsiteY20" fmla="*/ 65870 h 847530"/>
                  <a:gd name="connsiteX21" fmla="*/ 7635927 w 8634799"/>
                  <a:gd name="connsiteY21" fmla="*/ 14889 h 847530"/>
                  <a:gd name="connsiteX22" fmla="*/ 7049636 w 8634799"/>
                  <a:gd name="connsiteY22" fmla="*/ 108364 h 847530"/>
                  <a:gd name="connsiteX23" fmla="*/ 6342549 w 8634799"/>
                  <a:gd name="connsiteY23" fmla="*/ 55805 h 847530"/>
                  <a:gd name="connsiteX24" fmla="*/ 6132068 w 8634799"/>
                  <a:gd name="connsiteY24" fmla="*/ 131955 h 847530"/>
                  <a:gd name="connsiteX25" fmla="*/ 5182195 w 8634799"/>
                  <a:gd name="connsiteY25" fmla="*/ 201839 h 847530"/>
                  <a:gd name="connsiteX26" fmla="*/ 3455905 w 8634799"/>
                  <a:gd name="connsiteY26" fmla="*/ 193333 h 847530"/>
                  <a:gd name="connsiteX27" fmla="*/ 2370177 w 8634799"/>
                  <a:gd name="connsiteY27" fmla="*/ 65870 h 847530"/>
                  <a:gd name="connsiteX28" fmla="*/ 578745 w 8634799"/>
                  <a:gd name="connsiteY28" fmla="*/ 57364 h 847530"/>
                  <a:gd name="connsiteX29" fmla="*/ 38923 w 8634799"/>
                  <a:gd name="connsiteY29"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342549 w 8634799"/>
                  <a:gd name="connsiteY23" fmla="*/ 55805 h 847528"/>
                  <a:gd name="connsiteX24" fmla="*/ 5902209 w 8634799"/>
                  <a:gd name="connsiteY24" fmla="*/ 158833 h 847528"/>
                  <a:gd name="connsiteX25" fmla="*/ 5182195 w 8634799"/>
                  <a:gd name="connsiteY25" fmla="*/ 201839 h 847528"/>
                  <a:gd name="connsiteX26" fmla="*/ 3455905 w 8634799"/>
                  <a:gd name="connsiteY26" fmla="*/ 193333 h 847528"/>
                  <a:gd name="connsiteX27" fmla="*/ 2370177 w 8634799"/>
                  <a:gd name="connsiteY27" fmla="*/ 65870 h 847528"/>
                  <a:gd name="connsiteX28" fmla="*/ 578745 w 8634799"/>
                  <a:gd name="connsiteY28" fmla="*/ 57364 h 847528"/>
                  <a:gd name="connsiteX29" fmla="*/ 38923 w 8634799"/>
                  <a:gd name="connsiteY29" fmla="*/ 66415 h 847528"/>
                  <a:gd name="connsiteX0" fmla="*/ 38923 w 8634799"/>
                  <a:gd name="connsiteY0" fmla="*/ 111866 h 892981"/>
                  <a:gd name="connsiteX1" fmla="*/ 4765 w 8634799"/>
                  <a:gd name="connsiteY1" fmla="*/ 184595 h 892981"/>
                  <a:gd name="connsiteX2" fmla="*/ 16985 w 8634799"/>
                  <a:gd name="connsiteY2" fmla="*/ 395830 h 892981"/>
                  <a:gd name="connsiteX3" fmla="*/ 31647 w 8634799"/>
                  <a:gd name="connsiteY3" fmla="*/ 655076 h 892981"/>
                  <a:gd name="connsiteX4" fmla="*/ 43864 w 8634799"/>
                  <a:gd name="connsiteY4" fmla="*/ 731892 h 892981"/>
                  <a:gd name="connsiteX5" fmla="*/ 80207 w 8634799"/>
                  <a:gd name="connsiteY5" fmla="*/ 892042 h 892981"/>
                  <a:gd name="connsiteX6" fmla="*/ 937008 w 8634799"/>
                  <a:gd name="connsiteY6" fmla="*/ 799599 h 892981"/>
                  <a:gd name="connsiteX7" fmla="*/ 1631867 w 8634799"/>
                  <a:gd name="connsiteY7" fmla="*/ 833587 h 892981"/>
                  <a:gd name="connsiteX8" fmla="*/ 2087877 w 8634799"/>
                  <a:gd name="connsiteY8" fmla="*/ 774099 h 892981"/>
                  <a:gd name="connsiteX9" fmla="*/ 2565599 w 8634799"/>
                  <a:gd name="connsiteY9" fmla="*/ 774099 h 892981"/>
                  <a:gd name="connsiteX10" fmla="*/ 3336468 w 8634799"/>
                  <a:gd name="connsiteY10" fmla="*/ 816593 h 892981"/>
                  <a:gd name="connsiteX11" fmla="*/ 4215904 w 8634799"/>
                  <a:gd name="connsiteY11" fmla="*/ 799599 h 892981"/>
                  <a:gd name="connsiteX12" fmla="*/ 4845622 w 8634799"/>
                  <a:gd name="connsiteY12" fmla="*/ 808105 h 892981"/>
                  <a:gd name="connsiteX13" fmla="*/ 5681632 w 8634799"/>
                  <a:gd name="connsiteY13" fmla="*/ 808105 h 892981"/>
                  <a:gd name="connsiteX14" fmla="*/ 6745645 w 8634799"/>
                  <a:gd name="connsiteY14" fmla="*/ 833605 h 892981"/>
                  <a:gd name="connsiteX15" fmla="*/ 7494800 w 8634799"/>
                  <a:gd name="connsiteY15" fmla="*/ 825099 h 892981"/>
                  <a:gd name="connsiteX16" fmla="*/ 8026795 w 8634799"/>
                  <a:gd name="connsiteY16" fmla="*/ 816593 h 892981"/>
                  <a:gd name="connsiteX17" fmla="*/ 8504518 w 8634799"/>
                  <a:gd name="connsiteY17" fmla="*/ 782605 h 892981"/>
                  <a:gd name="connsiteX18" fmla="*/ 8634799 w 8634799"/>
                  <a:gd name="connsiteY18" fmla="*/ 799599 h 892981"/>
                  <a:gd name="connsiteX19" fmla="*/ 8634799 w 8634799"/>
                  <a:gd name="connsiteY19" fmla="*/ 179242 h 892981"/>
                  <a:gd name="connsiteX20" fmla="*/ 8450223 w 8634799"/>
                  <a:gd name="connsiteY20" fmla="*/ 111321 h 892981"/>
                  <a:gd name="connsiteX21" fmla="*/ 7635927 w 8634799"/>
                  <a:gd name="connsiteY21" fmla="*/ 60340 h 892981"/>
                  <a:gd name="connsiteX22" fmla="*/ 7049636 w 8634799"/>
                  <a:gd name="connsiteY22" fmla="*/ 153815 h 892981"/>
                  <a:gd name="connsiteX23" fmla="*/ 6342549 w 8634799"/>
                  <a:gd name="connsiteY23" fmla="*/ 101256 h 892981"/>
                  <a:gd name="connsiteX24" fmla="*/ 5902209 w 8634799"/>
                  <a:gd name="connsiteY24" fmla="*/ 204284 h 892981"/>
                  <a:gd name="connsiteX25" fmla="*/ 5182195 w 8634799"/>
                  <a:gd name="connsiteY25" fmla="*/ 247290 h 892981"/>
                  <a:gd name="connsiteX26" fmla="*/ 3469826 w 8634799"/>
                  <a:gd name="connsiteY26" fmla="*/ 5421 h 892981"/>
                  <a:gd name="connsiteX27" fmla="*/ 2370177 w 8634799"/>
                  <a:gd name="connsiteY27" fmla="*/ 111321 h 892981"/>
                  <a:gd name="connsiteX28" fmla="*/ 578745 w 8634799"/>
                  <a:gd name="connsiteY28" fmla="*/ 102815 h 892981"/>
                  <a:gd name="connsiteX29" fmla="*/ 38923 w 8634799"/>
                  <a:gd name="connsiteY29" fmla="*/ 111866 h 892981"/>
                  <a:gd name="connsiteX0" fmla="*/ 38923 w 8634799"/>
                  <a:gd name="connsiteY0" fmla="*/ 135210 h 916324"/>
                  <a:gd name="connsiteX1" fmla="*/ 4765 w 8634799"/>
                  <a:gd name="connsiteY1" fmla="*/ 207939 h 916324"/>
                  <a:gd name="connsiteX2" fmla="*/ 16985 w 8634799"/>
                  <a:gd name="connsiteY2" fmla="*/ 419174 h 916324"/>
                  <a:gd name="connsiteX3" fmla="*/ 31647 w 8634799"/>
                  <a:gd name="connsiteY3" fmla="*/ 678420 h 916324"/>
                  <a:gd name="connsiteX4" fmla="*/ 43864 w 8634799"/>
                  <a:gd name="connsiteY4" fmla="*/ 755236 h 916324"/>
                  <a:gd name="connsiteX5" fmla="*/ 80207 w 8634799"/>
                  <a:gd name="connsiteY5" fmla="*/ 915386 h 916324"/>
                  <a:gd name="connsiteX6" fmla="*/ 937008 w 8634799"/>
                  <a:gd name="connsiteY6" fmla="*/ 822943 h 916324"/>
                  <a:gd name="connsiteX7" fmla="*/ 1631867 w 8634799"/>
                  <a:gd name="connsiteY7" fmla="*/ 856931 h 916324"/>
                  <a:gd name="connsiteX8" fmla="*/ 2087877 w 8634799"/>
                  <a:gd name="connsiteY8" fmla="*/ 797443 h 916324"/>
                  <a:gd name="connsiteX9" fmla="*/ 2565599 w 8634799"/>
                  <a:gd name="connsiteY9" fmla="*/ 797443 h 916324"/>
                  <a:gd name="connsiteX10" fmla="*/ 3336468 w 8634799"/>
                  <a:gd name="connsiteY10" fmla="*/ 839937 h 916324"/>
                  <a:gd name="connsiteX11" fmla="*/ 4215904 w 8634799"/>
                  <a:gd name="connsiteY11" fmla="*/ 822943 h 916324"/>
                  <a:gd name="connsiteX12" fmla="*/ 4845622 w 8634799"/>
                  <a:gd name="connsiteY12" fmla="*/ 831449 h 916324"/>
                  <a:gd name="connsiteX13" fmla="*/ 5681632 w 8634799"/>
                  <a:gd name="connsiteY13" fmla="*/ 831449 h 916324"/>
                  <a:gd name="connsiteX14" fmla="*/ 6745645 w 8634799"/>
                  <a:gd name="connsiteY14" fmla="*/ 856949 h 916324"/>
                  <a:gd name="connsiteX15" fmla="*/ 7494800 w 8634799"/>
                  <a:gd name="connsiteY15" fmla="*/ 848443 h 916324"/>
                  <a:gd name="connsiteX16" fmla="*/ 8026795 w 8634799"/>
                  <a:gd name="connsiteY16" fmla="*/ 839937 h 916324"/>
                  <a:gd name="connsiteX17" fmla="*/ 8504518 w 8634799"/>
                  <a:gd name="connsiteY17" fmla="*/ 805949 h 916324"/>
                  <a:gd name="connsiteX18" fmla="*/ 8634799 w 8634799"/>
                  <a:gd name="connsiteY18" fmla="*/ 822943 h 916324"/>
                  <a:gd name="connsiteX19" fmla="*/ 8634799 w 8634799"/>
                  <a:gd name="connsiteY19" fmla="*/ 202586 h 916324"/>
                  <a:gd name="connsiteX20" fmla="*/ 8450223 w 8634799"/>
                  <a:gd name="connsiteY20" fmla="*/ 134665 h 916324"/>
                  <a:gd name="connsiteX21" fmla="*/ 7635927 w 8634799"/>
                  <a:gd name="connsiteY21" fmla="*/ 83684 h 916324"/>
                  <a:gd name="connsiteX22" fmla="*/ 7049636 w 8634799"/>
                  <a:gd name="connsiteY22" fmla="*/ 177159 h 916324"/>
                  <a:gd name="connsiteX23" fmla="*/ 6342549 w 8634799"/>
                  <a:gd name="connsiteY23" fmla="*/ 124600 h 916324"/>
                  <a:gd name="connsiteX24" fmla="*/ 5902209 w 8634799"/>
                  <a:gd name="connsiteY24" fmla="*/ 227628 h 916324"/>
                  <a:gd name="connsiteX25" fmla="*/ 5182195 w 8634799"/>
                  <a:gd name="connsiteY25" fmla="*/ 270634 h 916324"/>
                  <a:gd name="connsiteX26" fmla="*/ 3469826 w 8634799"/>
                  <a:gd name="connsiteY26" fmla="*/ 28765 h 916324"/>
                  <a:gd name="connsiteX27" fmla="*/ 2370177 w 8634799"/>
                  <a:gd name="connsiteY27" fmla="*/ 134665 h 916324"/>
                  <a:gd name="connsiteX28" fmla="*/ 578745 w 8634799"/>
                  <a:gd name="connsiteY28" fmla="*/ 126159 h 916324"/>
                  <a:gd name="connsiteX29" fmla="*/ 38923 w 8634799"/>
                  <a:gd name="connsiteY29" fmla="*/ 135210 h 916324"/>
                  <a:gd name="connsiteX0" fmla="*/ 38923 w 8634799"/>
                  <a:gd name="connsiteY0" fmla="*/ 128131 h 909245"/>
                  <a:gd name="connsiteX1" fmla="*/ 4765 w 8634799"/>
                  <a:gd name="connsiteY1" fmla="*/ 200860 h 909245"/>
                  <a:gd name="connsiteX2" fmla="*/ 16985 w 8634799"/>
                  <a:gd name="connsiteY2" fmla="*/ 412095 h 909245"/>
                  <a:gd name="connsiteX3" fmla="*/ 31647 w 8634799"/>
                  <a:gd name="connsiteY3" fmla="*/ 671341 h 909245"/>
                  <a:gd name="connsiteX4" fmla="*/ 43864 w 8634799"/>
                  <a:gd name="connsiteY4" fmla="*/ 748157 h 909245"/>
                  <a:gd name="connsiteX5" fmla="*/ 80207 w 8634799"/>
                  <a:gd name="connsiteY5" fmla="*/ 908307 h 909245"/>
                  <a:gd name="connsiteX6" fmla="*/ 937008 w 8634799"/>
                  <a:gd name="connsiteY6" fmla="*/ 815864 h 909245"/>
                  <a:gd name="connsiteX7" fmla="*/ 1631867 w 8634799"/>
                  <a:gd name="connsiteY7" fmla="*/ 849852 h 909245"/>
                  <a:gd name="connsiteX8" fmla="*/ 2087877 w 8634799"/>
                  <a:gd name="connsiteY8" fmla="*/ 790364 h 909245"/>
                  <a:gd name="connsiteX9" fmla="*/ 2565599 w 8634799"/>
                  <a:gd name="connsiteY9" fmla="*/ 790364 h 909245"/>
                  <a:gd name="connsiteX10" fmla="*/ 3336468 w 8634799"/>
                  <a:gd name="connsiteY10" fmla="*/ 832858 h 909245"/>
                  <a:gd name="connsiteX11" fmla="*/ 4215904 w 8634799"/>
                  <a:gd name="connsiteY11" fmla="*/ 815864 h 909245"/>
                  <a:gd name="connsiteX12" fmla="*/ 4845622 w 8634799"/>
                  <a:gd name="connsiteY12" fmla="*/ 824370 h 909245"/>
                  <a:gd name="connsiteX13" fmla="*/ 5681632 w 8634799"/>
                  <a:gd name="connsiteY13" fmla="*/ 824370 h 909245"/>
                  <a:gd name="connsiteX14" fmla="*/ 6745645 w 8634799"/>
                  <a:gd name="connsiteY14" fmla="*/ 849870 h 909245"/>
                  <a:gd name="connsiteX15" fmla="*/ 7494800 w 8634799"/>
                  <a:gd name="connsiteY15" fmla="*/ 841364 h 909245"/>
                  <a:gd name="connsiteX16" fmla="*/ 8026795 w 8634799"/>
                  <a:gd name="connsiteY16" fmla="*/ 832858 h 909245"/>
                  <a:gd name="connsiteX17" fmla="*/ 8504518 w 8634799"/>
                  <a:gd name="connsiteY17" fmla="*/ 798870 h 909245"/>
                  <a:gd name="connsiteX18" fmla="*/ 8634799 w 8634799"/>
                  <a:gd name="connsiteY18" fmla="*/ 815864 h 909245"/>
                  <a:gd name="connsiteX19" fmla="*/ 8634799 w 8634799"/>
                  <a:gd name="connsiteY19" fmla="*/ 195507 h 909245"/>
                  <a:gd name="connsiteX20" fmla="*/ 8450223 w 8634799"/>
                  <a:gd name="connsiteY20" fmla="*/ 127586 h 909245"/>
                  <a:gd name="connsiteX21" fmla="*/ 7635927 w 8634799"/>
                  <a:gd name="connsiteY21" fmla="*/ 76605 h 909245"/>
                  <a:gd name="connsiteX22" fmla="*/ 7049636 w 8634799"/>
                  <a:gd name="connsiteY22" fmla="*/ 170080 h 909245"/>
                  <a:gd name="connsiteX23" fmla="*/ 6342549 w 8634799"/>
                  <a:gd name="connsiteY23" fmla="*/ 117521 h 909245"/>
                  <a:gd name="connsiteX24" fmla="*/ 5902209 w 8634799"/>
                  <a:gd name="connsiteY24" fmla="*/ 220549 h 909245"/>
                  <a:gd name="connsiteX25" fmla="*/ 5182195 w 8634799"/>
                  <a:gd name="connsiteY25" fmla="*/ 263555 h 909245"/>
                  <a:gd name="connsiteX26" fmla="*/ 3469826 w 8634799"/>
                  <a:gd name="connsiteY26" fmla="*/ 21686 h 909245"/>
                  <a:gd name="connsiteX27" fmla="*/ 2370177 w 8634799"/>
                  <a:gd name="connsiteY27" fmla="*/ 127586 h 909245"/>
                  <a:gd name="connsiteX28" fmla="*/ 578745 w 8634799"/>
                  <a:gd name="connsiteY28" fmla="*/ 119080 h 909245"/>
                  <a:gd name="connsiteX29" fmla="*/ 38923 w 8634799"/>
                  <a:gd name="connsiteY29" fmla="*/ 128131 h 909245"/>
                  <a:gd name="connsiteX0" fmla="*/ 38923 w 8634799"/>
                  <a:gd name="connsiteY0" fmla="*/ 134331 h 915445"/>
                  <a:gd name="connsiteX1" fmla="*/ 4765 w 8634799"/>
                  <a:gd name="connsiteY1" fmla="*/ 207060 h 915445"/>
                  <a:gd name="connsiteX2" fmla="*/ 16985 w 8634799"/>
                  <a:gd name="connsiteY2" fmla="*/ 418295 h 915445"/>
                  <a:gd name="connsiteX3" fmla="*/ 31647 w 8634799"/>
                  <a:gd name="connsiteY3" fmla="*/ 677541 h 915445"/>
                  <a:gd name="connsiteX4" fmla="*/ 43864 w 8634799"/>
                  <a:gd name="connsiteY4" fmla="*/ 754357 h 915445"/>
                  <a:gd name="connsiteX5" fmla="*/ 80207 w 8634799"/>
                  <a:gd name="connsiteY5" fmla="*/ 914507 h 915445"/>
                  <a:gd name="connsiteX6" fmla="*/ 937008 w 8634799"/>
                  <a:gd name="connsiteY6" fmla="*/ 822064 h 915445"/>
                  <a:gd name="connsiteX7" fmla="*/ 1631867 w 8634799"/>
                  <a:gd name="connsiteY7" fmla="*/ 856052 h 915445"/>
                  <a:gd name="connsiteX8" fmla="*/ 2087877 w 8634799"/>
                  <a:gd name="connsiteY8" fmla="*/ 796564 h 915445"/>
                  <a:gd name="connsiteX9" fmla="*/ 2565599 w 8634799"/>
                  <a:gd name="connsiteY9" fmla="*/ 796564 h 915445"/>
                  <a:gd name="connsiteX10" fmla="*/ 3336468 w 8634799"/>
                  <a:gd name="connsiteY10" fmla="*/ 839058 h 915445"/>
                  <a:gd name="connsiteX11" fmla="*/ 4215904 w 8634799"/>
                  <a:gd name="connsiteY11" fmla="*/ 822064 h 915445"/>
                  <a:gd name="connsiteX12" fmla="*/ 4845622 w 8634799"/>
                  <a:gd name="connsiteY12" fmla="*/ 830570 h 915445"/>
                  <a:gd name="connsiteX13" fmla="*/ 5681632 w 8634799"/>
                  <a:gd name="connsiteY13" fmla="*/ 830570 h 915445"/>
                  <a:gd name="connsiteX14" fmla="*/ 6745645 w 8634799"/>
                  <a:gd name="connsiteY14" fmla="*/ 856070 h 915445"/>
                  <a:gd name="connsiteX15" fmla="*/ 7494800 w 8634799"/>
                  <a:gd name="connsiteY15" fmla="*/ 847564 h 915445"/>
                  <a:gd name="connsiteX16" fmla="*/ 8026795 w 8634799"/>
                  <a:gd name="connsiteY16" fmla="*/ 839058 h 915445"/>
                  <a:gd name="connsiteX17" fmla="*/ 8504518 w 8634799"/>
                  <a:gd name="connsiteY17" fmla="*/ 805070 h 915445"/>
                  <a:gd name="connsiteX18" fmla="*/ 8634799 w 8634799"/>
                  <a:gd name="connsiteY18" fmla="*/ 822064 h 915445"/>
                  <a:gd name="connsiteX19" fmla="*/ 8634799 w 8634799"/>
                  <a:gd name="connsiteY19" fmla="*/ 201707 h 915445"/>
                  <a:gd name="connsiteX20" fmla="*/ 8450223 w 8634799"/>
                  <a:gd name="connsiteY20" fmla="*/ 133786 h 915445"/>
                  <a:gd name="connsiteX21" fmla="*/ 7635927 w 8634799"/>
                  <a:gd name="connsiteY21" fmla="*/ 82805 h 915445"/>
                  <a:gd name="connsiteX22" fmla="*/ 7049636 w 8634799"/>
                  <a:gd name="connsiteY22" fmla="*/ 176280 h 915445"/>
                  <a:gd name="connsiteX23" fmla="*/ 6342549 w 8634799"/>
                  <a:gd name="connsiteY23" fmla="*/ 123721 h 915445"/>
                  <a:gd name="connsiteX24" fmla="*/ 5902209 w 8634799"/>
                  <a:gd name="connsiteY24" fmla="*/ 226749 h 915445"/>
                  <a:gd name="connsiteX25" fmla="*/ 5182195 w 8634799"/>
                  <a:gd name="connsiteY25" fmla="*/ 269755 h 915445"/>
                  <a:gd name="connsiteX26" fmla="*/ 3618314 w 8634799"/>
                  <a:gd name="connsiteY26" fmla="*/ 21218 h 915445"/>
                  <a:gd name="connsiteX27" fmla="*/ 2370177 w 8634799"/>
                  <a:gd name="connsiteY27" fmla="*/ 133786 h 915445"/>
                  <a:gd name="connsiteX28" fmla="*/ 578745 w 8634799"/>
                  <a:gd name="connsiteY28" fmla="*/ 125280 h 915445"/>
                  <a:gd name="connsiteX29" fmla="*/ 38923 w 8634799"/>
                  <a:gd name="connsiteY29" fmla="*/ 134331 h 915445"/>
                  <a:gd name="connsiteX0" fmla="*/ 38923 w 8634799"/>
                  <a:gd name="connsiteY0" fmla="*/ 153045 h 934159"/>
                  <a:gd name="connsiteX1" fmla="*/ 4765 w 8634799"/>
                  <a:gd name="connsiteY1" fmla="*/ 225774 h 934159"/>
                  <a:gd name="connsiteX2" fmla="*/ 16985 w 8634799"/>
                  <a:gd name="connsiteY2" fmla="*/ 437009 h 934159"/>
                  <a:gd name="connsiteX3" fmla="*/ 31647 w 8634799"/>
                  <a:gd name="connsiteY3" fmla="*/ 696255 h 934159"/>
                  <a:gd name="connsiteX4" fmla="*/ 43864 w 8634799"/>
                  <a:gd name="connsiteY4" fmla="*/ 773071 h 934159"/>
                  <a:gd name="connsiteX5" fmla="*/ 80207 w 8634799"/>
                  <a:gd name="connsiteY5" fmla="*/ 933221 h 934159"/>
                  <a:gd name="connsiteX6" fmla="*/ 937008 w 8634799"/>
                  <a:gd name="connsiteY6" fmla="*/ 840778 h 934159"/>
                  <a:gd name="connsiteX7" fmla="*/ 1631867 w 8634799"/>
                  <a:gd name="connsiteY7" fmla="*/ 874766 h 934159"/>
                  <a:gd name="connsiteX8" fmla="*/ 2087877 w 8634799"/>
                  <a:gd name="connsiteY8" fmla="*/ 815278 h 934159"/>
                  <a:gd name="connsiteX9" fmla="*/ 2565599 w 8634799"/>
                  <a:gd name="connsiteY9" fmla="*/ 815278 h 934159"/>
                  <a:gd name="connsiteX10" fmla="*/ 3336468 w 8634799"/>
                  <a:gd name="connsiteY10" fmla="*/ 857772 h 934159"/>
                  <a:gd name="connsiteX11" fmla="*/ 4215904 w 8634799"/>
                  <a:gd name="connsiteY11" fmla="*/ 840778 h 934159"/>
                  <a:gd name="connsiteX12" fmla="*/ 4845622 w 8634799"/>
                  <a:gd name="connsiteY12" fmla="*/ 849284 h 934159"/>
                  <a:gd name="connsiteX13" fmla="*/ 5681632 w 8634799"/>
                  <a:gd name="connsiteY13" fmla="*/ 849284 h 934159"/>
                  <a:gd name="connsiteX14" fmla="*/ 6745645 w 8634799"/>
                  <a:gd name="connsiteY14" fmla="*/ 874784 h 934159"/>
                  <a:gd name="connsiteX15" fmla="*/ 7494800 w 8634799"/>
                  <a:gd name="connsiteY15" fmla="*/ 866278 h 934159"/>
                  <a:gd name="connsiteX16" fmla="*/ 8026795 w 8634799"/>
                  <a:gd name="connsiteY16" fmla="*/ 857772 h 934159"/>
                  <a:gd name="connsiteX17" fmla="*/ 8504518 w 8634799"/>
                  <a:gd name="connsiteY17" fmla="*/ 823784 h 934159"/>
                  <a:gd name="connsiteX18" fmla="*/ 8634799 w 8634799"/>
                  <a:gd name="connsiteY18" fmla="*/ 840778 h 934159"/>
                  <a:gd name="connsiteX19" fmla="*/ 8634799 w 8634799"/>
                  <a:gd name="connsiteY19" fmla="*/ 220421 h 934159"/>
                  <a:gd name="connsiteX20" fmla="*/ 8450223 w 8634799"/>
                  <a:gd name="connsiteY20" fmla="*/ 152500 h 934159"/>
                  <a:gd name="connsiteX21" fmla="*/ 7635927 w 8634799"/>
                  <a:gd name="connsiteY21" fmla="*/ 101519 h 934159"/>
                  <a:gd name="connsiteX22" fmla="*/ 7049636 w 8634799"/>
                  <a:gd name="connsiteY22" fmla="*/ 194994 h 934159"/>
                  <a:gd name="connsiteX23" fmla="*/ 6342549 w 8634799"/>
                  <a:gd name="connsiteY23" fmla="*/ 142435 h 934159"/>
                  <a:gd name="connsiteX24" fmla="*/ 5902209 w 8634799"/>
                  <a:gd name="connsiteY24" fmla="*/ 245463 h 934159"/>
                  <a:gd name="connsiteX25" fmla="*/ 5182195 w 8634799"/>
                  <a:gd name="connsiteY25" fmla="*/ 288469 h 934159"/>
                  <a:gd name="connsiteX26" fmla="*/ 3655437 w 8634799"/>
                  <a:gd name="connsiteY26" fmla="*/ 19929 h 934159"/>
                  <a:gd name="connsiteX27" fmla="*/ 2370177 w 8634799"/>
                  <a:gd name="connsiteY27" fmla="*/ 152500 h 934159"/>
                  <a:gd name="connsiteX28" fmla="*/ 578745 w 8634799"/>
                  <a:gd name="connsiteY28" fmla="*/ 143994 h 934159"/>
                  <a:gd name="connsiteX29" fmla="*/ 38923 w 8634799"/>
                  <a:gd name="connsiteY29" fmla="*/ 153045 h 934159"/>
                  <a:gd name="connsiteX0" fmla="*/ 38923 w 8634799"/>
                  <a:gd name="connsiteY0" fmla="*/ 203294 h 984408"/>
                  <a:gd name="connsiteX1" fmla="*/ 4765 w 8634799"/>
                  <a:gd name="connsiteY1" fmla="*/ 276023 h 984408"/>
                  <a:gd name="connsiteX2" fmla="*/ 16985 w 8634799"/>
                  <a:gd name="connsiteY2" fmla="*/ 487258 h 984408"/>
                  <a:gd name="connsiteX3" fmla="*/ 31647 w 8634799"/>
                  <a:gd name="connsiteY3" fmla="*/ 746504 h 984408"/>
                  <a:gd name="connsiteX4" fmla="*/ 43864 w 8634799"/>
                  <a:gd name="connsiteY4" fmla="*/ 823320 h 984408"/>
                  <a:gd name="connsiteX5" fmla="*/ 80207 w 8634799"/>
                  <a:gd name="connsiteY5" fmla="*/ 983470 h 984408"/>
                  <a:gd name="connsiteX6" fmla="*/ 937008 w 8634799"/>
                  <a:gd name="connsiteY6" fmla="*/ 891027 h 984408"/>
                  <a:gd name="connsiteX7" fmla="*/ 1631867 w 8634799"/>
                  <a:gd name="connsiteY7" fmla="*/ 925015 h 984408"/>
                  <a:gd name="connsiteX8" fmla="*/ 2087877 w 8634799"/>
                  <a:gd name="connsiteY8" fmla="*/ 865527 h 984408"/>
                  <a:gd name="connsiteX9" fmla="*/ 2565599 w 8634799"/>
                  <a:gd name="connsiteY9" fmla="*/ 865527 h 984408"/>
                  <a:gd name="connsiteX10" fmla="*/ 3336468 w 8634799"/>
                  <a:gd name="connsiteY10" fmla="*/ 908021 h 984408"/>
                  <a:gd name="connsiteX11" fmla="*/ 4215904 w 8634799"/>
                  <a:gd name="connsiteY11" fmla="*/ 891027 h 984408"/>
                  <a:gd name="connsiteX12" fmla="*/ 4845622 w 8634799"/>
                  <a:gd name="connsiteY12" fmla="*/ 899533 h 984408"/>
                  <a:gd name="connsiteX13" fmla="*/ 5681632 w 8634799"/>
                  <a:gd name="connsiteY13" fmla="*/ 899533 h 984408"/>
                  <a:gd name="connsiteX14" fmla="*/ 6745645 w 8634799"/>
                  <a:gd name="connsiteY14" fmla="*/ 925033 h 984408"/>
                  <a:gd name="connsiteX15" fmla="*/ 7494800 w 8634799"/>
                  <a:gd name="connsiteY15" fmla="*/ 916527 h 984408"/>
                  <a:gd name="connsiteX16" fmla="*/ 8026795 w 8634799"/>
                  <a:gd name="connsiteY16" fmla="*/ 908021 h 984408"/>
                  <a:gd name="connsiteX17" fmla="*/ 8504518 w 8634799"/>
                  <a:gd name="connsiteY17" fmla="*/ 874033 h 984408"/>
                  <a:gd name="connsiteX18" fmla="*/ 8634799 w 8634799"/>
                  <a:gd name="connsiteY18" fmla="*/ 891027 h 984408"/>
                  <a:gd name="connsiteX19" fmla="*/ 8634799 w 8634799"/>
                  <a:gd name="connsiteY19" fmla="*/ 270670 h 984408"/>
                  <a:gd name="connsiteX20" fmla="*/ 8450223 w 8634799"/>
                  <a:gd name="connsiteY20" fmla="*/ 202749 h 984408"/>
                  <a:gd name="connsiteX21" fmla="*/ 7635927 w 8634799"/>
                  <a:gd name="connsiteY21" fmla="*/ 151768 h 984408"/>
                  <a:gd name="connsiteX22" fmla="*/ 7049636 w 8634799"/>
                  <a:gd name="connsiteY22" fmla="*/ 245243 h 984408"/>
                  <a:gd name="connsiteX23" fmla="*/ 6342549 w 8634799"/>
                  <a:gd name="connsiteY23" fmla="*/ 192684 h 984408"/>
                  <a:gd name="connsiteX24" fmla="*/ 5902209 w 8634799"/>
                  <a:gd name="connsiteY24" fmla="*/ 295712 h 984408"/>
                  <a:gd name="connsiteX25" fmla="*/ 5182195 w 8634799"/>
                  <a:gd name="connsiteY25" fmla="*/ 338718 h 984408"/>
                  <a:gd name="connsiteX26" fmla="*/ 3655437 w 8634799"/>
                  <a:gd name="connsiteY26" fmla="*/ 70178 h 984408"/>
                  <a:gd name="connsiteX27" fmla="*/ 2370177 w 8634799"/>
                  <a:gd name="connsiteY27" fmla="*/ 202749 h 984408"/>
                  <a:gd name="connsiteX28" fmla="*/ 578745 w 8634799"/>
                  <a:gd name="connsiteY28" fmla="*/ 194243 h 984408"/>
                  <a:gd name="connsiteX29" fmla="*/ 38923 w 8634799"/>
                  <a:gd name="connsiteY29" fmla="*/ 203294 h 984408"/>
                  <a:gd name="connsiteX0" fmla="*/ 38923 w 8634799"/>
                  <a:gd name="connsiteY0" fmla="*/ 146213 h 927327"/>
                  <a:gd name="connsiteX1" fmla="*/ 4765 w 8634799"/>
                  <a:gd name="connsiteY1" fmla="*/ 218942 h 927327"/>
                  <a:gd name="connsiteX2" fmla="*/ 16985 w 8634799"/>
                  <a:gd name="connsiteY2" fmla="*/ 430177 h 927327"/>
                  <a:gd name="connsiteX3" fmla="*/ 31647 w 8634799"/>
                  <a:gd name="connsiteY3" fmla="*/ 689423 h 927327"/>
                  <a:gd name="connsiteX4" fmla="*/ 43864 w 8634799"/>
                  <a:gd name="connsiteY4" fmla="*/ 766239 h 927327"/>
                  <a:gd name="connsiteX5" fmla="*/ 80207 w 8634799"/>
                  <a:gd name="connsiteY5" fmla="*/ 926389 h 927327"/>
                  <a:gd name="connsiteX6" fmla="*/ 937008 w 8634799"/>
                  <a:gd name="connsiteY6" fmla="*/ 833946 h 927327"/>
                  <a:gd name="connsiteX7" fmla="*/ 1631867 w 8634799"/>
                  <a:gd name="connsiteY7" fmla="*/ 867934 h 927327"/>
                  <a:gd name="connsiteX8" fmla="*/ 2087877 w 8634799"/>
                  <a:gd name="connsiteY8" fmla="*/ 808446 h 927327"/>
                  <a:gd name="connsiteX9" fmla="*/ 2565599 w 8634799"/>
                  <a:gd name="connsiteY9" fmla="*/ 808446 h 927327"/>
                  <a:gd name="connsiteX10" fmla="*/ 3336468 w 8634799"/>
                  <a:gd name="connsiteY10" fmla="*/ 850940 h 927327"/>
                  <a:gd name="connsiteX11" fmla="*/ 4215904 w 8634799"/>
                  <a:gd name="connsiteY11" fmla="*/ 833946 h 927327"/>
                  <a:gd name="connsiteX12" fmla="*/ 4845622 w 8634799"/>
                  <a:gd name="connsiteY12" fmla="*/ 842452 h 927327"/>
                  <a:gd name="connsiteX13" fmla="*/ 5681632 w 8634799"/>
                  <a:gd name="connsiteY13" fmla="*/ 842452 h 927327"/>
                  <a:gd name="connsiteX14" fmla="*/ 6745645 w 8634799"/>
                  <a:gd name="connsiteY14" fmla="*/ 867952 h 927327"/>
                  <a:gd name="connsiteX15" fmla="*/ 7494800 w 8634799"/>
                  <a:gd name="connsiteY15" fmla="*/ 859446 h 927327"/>
                  <a:gd name="connsiteX16" fmla="*/ 8026795 w 8634799"/>
                  <a:gd name="connsiteY16" fmla="*/ 850940 h 927327"/>
                  <a:gd name="connsiteX17" fmla="*/ 8504518 w 8634799"/>
                  <a:gd name="connsiteY17" fmla="*/ 816952 h 927327"/>
                  <a:gd name="connsiteX18" fmla="*/ 8634799 w 8634799"/>
                  <a:gd name="connsiteY18" fmla="*/ 833946 h 927327"/>
                  <a:gd name="connsiteX19" fmla="*/ 8634799 w 8634799"/>
                  <a:gd name="connsiteY19" fmla="*/ 213589 h 927327"/>
                  <a:gd name="connsiteX20" fmla="*/ 8450223 w 8634799"/>
                  <a:gd name="connsiteY20" fmla="*/ 145668 h 927327"/>
                  <a:gd name="connsiteX21" fmla="*/ 7635927 w 8634799"/>
                  <a:gd name="connsiteY21" fmla="*/ 94687 h 927327"/>
                  <a:gd name="connsiteX22" fmla="*/ 7049636 w 8634799"/>
                  <a:gd name="connsiteY22" fmla="*/ 188162 h 927327"/>
                  <a:gd name="connsiteX23" fmla="*/ 6342549 w 8634799"/>
                  <a:gd name="connsiteY23" fmla="*/ 135603 h 927327"/>
                  <a:gd name="connsiteX24" fmla="*/ 5902209 w 8634799"/>
                  <a:gd name="connsiteY24" fmla="*/ 238631 h 927327"/>
                  <a:gd name="connsiteX25" fmla="*/ 5182195 w 8634799"/>
                  <a:gd name="connsiteY25" fmla="*/ 281637 h 927327"/>
                  <a:gd name="connsiteX26" fmla="*/ 3822487 w 8634799"/>
                  <a:gd name="connsiteY26" fmla="*/ 79772 h 927327"/>
                  <a:gd name="connsiteX27" fmla="*/ 2370177 w 8634799"/>
                  <a:gd name="connsiteY27" fmla="*/ 145668 h 927327"/>
                  <a:gd name="connsiteX28" fmla="*/ 578745 w 8634799"/>
                  <a:gd name="connsiteY28" fmla="*/ 137162 h 927327"/>
                  <a:gd name="connsiteX29" fmla="*/ 38923 w 8634799"/>
                  <a:gd name="connsiteY29" fmla="*/ 146213 h 927327"/>
                  <a:gd name="connsiteX0" fmla="*/ 38923 w 8634799"/>
                  <a:gd name="connsiteY0" fmla="*/ 157240 h 938354"/>
                  <a:gd name="connsiteX1" fmla="*/ 4765 w 8634799"/>
                  <a:gd name="connsiteY1" fmla="*/ 229969 h 938354"/>
                  <a:gd name="connsiteX2" fmla="*/ 16985 w 8634799"/>
                  <a:gd name="connsiteY2" fmla="*/ 441204 h 938354"/>
                  <a:gd name="connsiteX3" fmla="*/ 31647 w 8634799"/>
                  <a:gd name="connsiteY3" fmla="*/ 700450 h 938354"/>
                  <a:gd name="connsiteX4" fmla="*/ 43864 w 8634799"/>
                  <a:gd name="connsiteY4" fmla="*/ 777266 h 938354"/>
                  <a:gd name="connsiteX5" fmla="*/ 80207 w 8634799"/>
                  <a:gd name="connsiteY5" fmla="*/ 937416 h 938354"/>
                  <a:gd name="connsiteX6" fmla="*/ 937008 w 8634799"/>
                  <a:gd name="connsiteY6" fmla="*/ 844973 h 938354"/>
                  <a:gd name="connsiteX7" fmla="*/ 1631867 w 8634799"/>
                  <a:gd name="connsiteY7" fmla="*/ 878961 h 938354"/>
                  <a:gd name="connsiteX8" fmla="*/ 2087877 w 8634799"/>
                  <a:gd name="connsiteY8" fmla="*/ 819473 h 938354"/>
                  <a:gd name="connsiteX9" fmla="*/ 2565599 w 8634799"/>
                  <a:gd name="connsiteY9" fmla="*/ 819473 h 938354"/>
                  <a:gd name="connsiteX10" fmla="*/ 3336468 w 8634799"/>
                  <a:gd name="connsiteY10" fmla="*/ 861967 h 938354"/>
                  <a:gd name="connsiteX11" fmla="*/ 4215904 w 8634799"/>
                  <a:gd name="connsiteY11" fmla="*/ 844973 h 938354"/>
                  <a:gd name="connsiteX12" fmla="*/ 4845622 w 8634799"/>
                  <a:gd name="connsiteY12" fmla="*/ 853479 h 938354"/>
                  <a:gd name="connsiteX13" fmla="*/ 5681632 w 8634799"/>
                  <a:gd name="connsiteY13" fmla="*/ 853479 h 938354"/>
                  <a:gd name="connsiteX14" fmla="*/ 6745645 w 8634799"/>
                  <a:gd name="connsiteY14" fmla="*/ 878979 h 938354"/>
                  <a:gd name="connsiteX15" fmla="*/ 7494800 w 8634799"/>
                  <a:gd name="connsiteY15" fmla="*/ 870473 h 938354"/>
                  <a:gd name="connsiteX16" fmla="*/ 8026795 w 8634799"/>
                  <a:gd name="connsiteY16" fmla="*/ 861967 h 938354"/>
                  <a:gd name="connsiteX17" fmla="*/ 8504518 w 8634799"/>
                  <a:gd name="connsiteY17" fmla="*/ 827979 h 938354"/>
                  <a:gd name="connsiteX18" fmla="*/ 8634799 w 8634799"/>
                  <a:gd name="connsiteY18" fmla="*/ 844973 h 938354"/>
                  <a:gd name="connsiteX19" fmla="*/ 8634799 w 8634799"/>
                  <a:gd name="connsiteY19" fmla="*/ 224616 h 938354"/>
                  <a:gd name="connsiteX20" fmla="*/ 8450223 w 8634799"/>
                  <a:gd name="connsiteY20" fmla="*/ 156695 h 938354"/>
                  <a:gd name="connsiteX21" fmla="*/ 7635927 w 8634799"/>
                  <a:gd name="connsiteY21" fmla="*/ 105714 h 938354"/>
                  <a:gd name="connsiteX22" fmla="*/ 7049636 w 8634799"/>
                  <a:gd name="connsiteY22" fmla="*/ 199189 h 938354"/>
                  <a:gd name="connsiteX23" fmla="*/ 6342549 w 8634799"/>
                  <a:gd name="connsiteY23" fmla="*/ 146630 h 938354"/>
                  <a:gd name="connsiteX24" fmla="*/ 5902209 w 8634799"/>
                  <a:gd name="connsiteY24" fmla="*/ 249658 h 938354"/>
                  <a:gd name="connsiteX25" fmla="*/ 5182195 w 8634799"/>
                  <a:gd name="connsiteY25" fmla="*/ 292664 h 938354"/>
                  <a:gd name="connsiteX26" fmla="*/ 3822487 w 8634799"/>
                  <a:gd name="connsiteY26" fmla="*/ 90799 h 938354"/>
                  <a:gd name="connsiteX27" fmla="*/ 2370177 w 8634799"/>
                  <a:gd name="connsiteY27" fmla="*/ 156695 h 938354"/>
                  <a:gd name="connsiteX28" fmla="*/ 578745 w 8634799"/>
                  <a:gd name="connsiteY28" fmla="*/ 148189 h 938354"/>
                  <a:gd name="connsiteX29" fmla="*/ 38923 w 8634799"/>
                  <a:gd name="connsiteY29" fmla="*/ 157240 h 938354"/>
                  <a:gd name="connsiteX0" fmla="*/ 38923 w 12045155"/>
                  <a:gd name="connsiteY0" fmla="*/ 157240 h 938354"/>
                  <a:gd name="connsiteX1" fmla="*/ 4765 w 12045155"/>
                  <a:gd name="connsiteY1" fmla="*/ 229969 h 938354"/>
                  <a:gd name="connsiteX2" fmla="*/ 16985 w 12045155"/>
                  <a:gd name="connsiteY2" fmla="*/ 441204 h 938354"/>
                  <a:gd name="connsiteX3" fmla="*/ 31647 w 12045155"/>
                  <a:gd name="connsiteY3" fmla="*/ 700450 h 938354"/>
                  <a:gd name="connsiteX4" fmla="*/ 43864 w 12045155"/>
                  <a:gd name="connsiteY4" fmla="*/ 777266 h 938354"/>
                  <a:gd name="connsiteX5" fmla="*/ 80207 w 12045155"/>
                  <a:gd name="connsiteY5" fmla="*/ 937416 h 938354"/>
                  <a:gd name="connsiteX6" fmla="*/ 937008 w 12045155"/>
                  <a:gd name="connsiteY6" fmla="*/ 844973 h 938354"/>
                  <a:gd name="connsiteX7" fmla="*/ 1631867 w 12045155"/>
                  <a:gd name="connsiteY7" fmla="*/ 878961 h 938354"/>
                  <a:gd name="connsiteX8" fmla="*/ 2087877 w 12045155"/>
                  <a:gd name="connsiteY8" fmla="*/ 819473 h 938354"/>
                  <a:gd name="connsiteX9" fmla="*/ 2565599 w 12045155"/>
                  <a:gd name="connsiteY9" fmla="*/ 819473 h 938354"/>
                  <a:gd name="connsiteX10" fmla="*/ 3336468 w 12045155"/>
                  <a:gd name="connsiteY10" fmla="*/ 861967 h 938354"/>
                  <a:gd name="connsiteX11" fmla="*/ 4215904 w 12045155"/>
                  <a:gd name="connsiteY11" fmla="*/ 844973 h 938354"/>
                  <a:gd name="connsiteX12" fmla="*/ 4845622 w 12045155"/>
                  <a:gd name="connsiteY12" fmla="*/ 853479 h 938354"/>
                  <a:gd name="connsiteX13" fmla="*/ 5681632 w 12045155"/>
                  <a:gd name="connsiteY13" fmla="*/ 853479 h 938354"/>
                  <a:gd name="connsiteX14" fmla="*/ 6745645 w 12045155"/>
                  <a:gd name="connsiteY14" fmla="*/ 878979 h 938354"/>
                  <a:gd name="connsiteX15" fmla="*/ 7494800 w 12045155"/>
                  <a:gd name="connsiteY15" fmla="*/ 870473 h 938354"/>
                  <a:gd name="connsiteX16" fmla="*/ 8026795 w 12045155"/>
                  <a:gd name="connsiteY16" fmla="*/ 861967 h 938354"/>
                  <a:gd name="connsiteX17" fmla="*/ 8504518 w 12045155"/>
                  <a:gd name="connsiteY17" fmla="*/ 827979 h 938354"/>
                  <a:gd name="connsiteX18" fmla="*/ 12045155 w 12045155"/>
                  <a:gd name="connsiteY18" fmla="*/ 699393 h 938354"/>
                  <a:gd name="connsiteX19" fmla="*/ 8634799 w 12045155"/>
                  <a:gd name="connsiteY19" fmla="*/ 224616 h 938354"/>
                  <a:gd name="connsiteX20" fmla="*/ 8450223 w 12045155"/>
                  <a:gd name="connsiteY20" fmla="*/ 156695 h 938354"/>
                  <a:gd name="connsiteX21" fmla="*/ 7635927 w 12045155"/>
                  <a:gd name="connsiteY21" fmla="*/ 105714 h 938354"/>
                  <a:gd name="connsiteX22" fmla="*/ 7049636 w 12045155"/>
                  <a:gd name="connsiteY22" fmla="*/ 199189 h 938354"/>
                  <a:gd name="connsiteX23" fmla="*/ 6342549 w 12045155"/>
                  <a:gd name="connsiteY23" fmla="*/ 146630 h 938354"/>
                  <a:gd name="connsiteX24" fmla="*/ 5902209 w 12045155"/>
                  <a:gd name="connsiteY24" fmla="*/ 249658 h 938354"/>
                  <a:gd name="connsiteX25" fmla="*/ 5182195 w 12045155"/>
                  <a:gd name="connsiteY25" fmla="*/ 292664 h 938354"/>
                  <a:gd name="connsiteX26" fmla="*/ 3822487 w 12045155"/>
                  <a:gd name="connsiteY26" fmla="*/ 90799 h 938354"/>
                  <a:gd name="connsiteX27" fmla="*/ 2370177 w 12045155"/>
                  <a:gd name="connsiteY27" fmla="*/ 156695 h 938354"/>
                  <a:gd name="connsiteX28" fmla="*/ 578745 w 12045155"/>
                  <a:gd name="connsiteY28" fmla="*/ 148189 h 938354"/>
                  <a:gd name="connsiteX29" fmla="*/ 38923 w 12045155"/>
                  <a:gd name="connsiteY29" fmla="*/ 157240 h 938354"/>
                  <a:gd name="connsiteX0" fmla="*/ 38923 w 12045155"/>
                  <a:gd name="connsiteY0" fmla="*/ 157240 h 938354"/>
                  <a:gd name="connsiteX1" fmla="*/ 4765 w 12045155"/>
                  <a:gd name="connsiteY1" fmla="*/ 229969 h 938354"/>
                  <a:gd name="connsiteX2" fmla="*/ 16985 w 12045155"/>
                  <a:gd name="connsiteY2" fmla="*/ 441204 h 938354"/>
                  <a:gd name="connsiteX3" fmla="*/ 31647 w 12045155"/>
                  <a:gd name="connsiteY3" fmla="*/ 700450 h 938354"/>
                  <a:gd name="connsiteX4" fmla="*/ 43864 w 12045155"/>
                  <a:gd name="connsiteY4" fmla="*/ 777266 h 938354"/>
                  <a:gd name="connsiteX5" fmla="*/ 80207 w 12045155"/>
                  <a:gd name="connsiteY5" fmla="*/ 937416 h 938354"/>
                  <a:gd name="connsiteX6" fmla="*/ 937008 w 12045155"/>
                  <a:gd name="connsiteY6" fmla="*/ 844973 h 938354"/>
                  <a:gd name="connsiteX7" fmla="*/ 1631867 w 12045155"/>
                  <a:gd name="connsiteY7" fmla="*/ 878961 h 938354"/>
                  <a:gd name="connsiteX8" fmla="*/ 2087877 w 12045155"/>
                  <a:gd name="connsiteY8" fmla="*/ 819473 h 938354"/>
                  <a:gd name="connsiteX9" fmla="*/ 2565599 w 12045155"/>
                  <a:gd name="connsiteY9" fmla="*/ 819473 h 938354"/>
                  <a:gd name="connsiteX10" fmla="*/ 3336468 w 12045155"/>
                  <a:gd name="connsiteY10" fmla="*/ 861967 h 938354"/>
                  <a:gd name="connsiteX11" fmla="*/ 4215904 w 12045155"/>
                  <a:gd name="connsiteY11" fmla="*/ 844973 h 938354"/>
                  <a:gd name="connsiteX12" fmla="*/ 4845622 w 12045155"/>
                  <a:gd name="connsiteY12" fmla="*/ 853479 h 938354"/>
                  <a:gd name="connsiteX13" fmla="*/ 5681632 w 12045155"/>
                  <a:gd name="connsiteY13" fmla="*/ 853479 h 938354"/>
                  <a:gd name="connsiteX14" fmla="*/ 6745645 w 12045155"/>
                  <a:gd name="connsiteY14" fmla="*/ 878979 h 938354"/>
                  <a:gd name="connsiteX15" fmla="*/ 7494800 w 12045155"/>
                  <a:gd name="connsiteY15" fmla="*/ 870473 h 938354"/>
                  <a:gd name="connsiteX16" fmla="*/ 8026795 w 12045155"/>
                  <a:gd name="connsiteY16" fmla="*/ 861967 h 938354"/>
                  <a:gd name="connsiteX17" fmla="*/ 8504518 w 12045155"/>
                  <a:gd name="connsiteY17" fmla="*/ 827979 h 938354"/>
                  <a:gd name="connsiteX18" fmla="*/ 12045155 w 12045155"/>
                  <a:gd name="connsiteY18" fmla="*/ 699393 h 938354"/>
                  <a:gd name="connsiteX19" fmla="*/ 12045155 w 12045155"/>
                  <a:gd name="connsiteY19" fmla="*/ 261011 h 938354"/>
                  <a:gd name="connsiteX20" fmla="*/ 8450223 w 12045155"/>
                  <a:gd name="connsiteY20" fmla="*/ 156695 h 938354"/>
                  <a:gd name="connsiteX21" fmla="*/ 7635927 w 12045155"/>
                  <a:gd name="connsiteY21" fmla="*/ 105714 h 938354"/>
                  <a:gd name="connsiteX22" fmla="*/ 7049636 w 12045155"/>
                  <a:gd name="connsiteY22" fmla="*/ 199189 h 938354"/>
                  <a:gd name="connsiteX23" fmla="*/ 6342549 w 12045155"/>
                  <a:gd name="connsiteY23" fmla="*/ 146630 h 938354"/>
                  <a:gd name="connsiteX24" fmla="*/ 5902209 w 12045155"/>
                  <a:gd name="connsiteY24" fmla="*/ 249658 h 938354"/>
                  <a:gd name="connsiteX25" fmla="*/ 5182195 w 12045155"/>
                  <a:gd name="connsiteY25" fmla="*/ 292664 h 938354"/>
                  <a:gd name="connsiteX26" fmla="*/ 3822487 w 12045155"/>
                  <a:gd name="connsiteY26" fmla="*/ 90799 h 938354"/>
                  <a:gd name="connsiteX27" fmla="*/ 2370177 w 12045155"/>
                  <a:gd name="connsiteY27" fmla="*/ 156695 h 938354"/>
                  <a:gd name="connsiteX28" fmla="*/ 578745 w 12045155"/>
                  <a:gd name="connsiteY28" fmla="*/ 148189 h 938354"/>
                  <a:gd name="connsiteX29" fmla="*/ 38923 w 12045155"/>
                  <a:gd name="connsiteY29" fmla="*/ 157240 h 938354"/>
                  <a:gd name="connsiteX0" fmla="*/ 38923 w 12045155"/>
                  <a:gd name="connsiteY0" fmla="*/ 157240 h 1129823"/>
                  <a:gd name="connsiteX1" fmla="*/ 4765 w 12045155"/>
                  <a:gd name="connsiteY1" fmla="*/ 229969 h 1129823"/>
                  <a:gd name="connsiteX2" fmla="*/ 16985 w 12045155"/>
                  <a:gd name="connsiteY2" fmla="*/ 441204 h 1129823"/>
                  <a:gd name="connsiteX3" fmla="*/ 31647 w 12045155"/>
                  <a:gd name="connsiteY3" fmla="*/ 700450 h 1129823"/>
                  <a:gd name="connsiteX4" fmla="*/ 43864 w 12045155"/>
                  <a:gd name="connsiteY4" fmla="*/ 777266 h 1129823"/>
                  <a:gd name="connsiteX5" fmla="*/ 80207 w 12045155"/>
                  <a:gd name="connsiteY5" fmla="*/ 937416 h 1129823"/>
                  <a:gd name="connsiteX6" fmla="*/ 937008 w 12045155"/>
                  <a:gd name="connsiteY6" fmla="*/ 844973 h 1129823"/>
                  <a:gd name="connsiteX7" fmla="*/ 1631867 w 12045155"/>
                  <a:gd name="connsiteY7" fmla="*/ 878961 h 1129823"/>
                  <a:gd name="connsiteX8" fmla="*/ 2087877 w 12045155"/>
                  <a:gd name="connsiteY8" fmla="*/ 819473 h 1129823"/>
                  <a:gd name="connsiteX9" fmla="*/ 2565599 w 12045155"/>
                  <a:gd name="connsiteY9" fmla="*/ 819473 h 1129823"/>
                  <a:gd name="connsiteX10" fmla="*/ 3336468 w 12045155"/>
                  <a:gd name="connsiteY10" fmla="*/ 861967 h 1129823"/>
                  <a:gd name="connsiteX11" fmla="*/ 4215904 w 12045155"/>
                  <a:gd name="connsiteY11" fmla="*/ 844973 h 1129823"/>
                  <a:gd name="connsiteX12" fmla="*/ 4845622 w 12045155"/>
                  <a:gd name="connsiteY12" fmla="*/ 853479 h 1129823"/>
                  <a:gd name="connsiteX13" fmla="*/ 5681632 w 12045155"/>
                  <a:gd name="connsiteY13" fmla="*/ 853479 h 1129823"/>
                  <a:gd name="connsiteX14" fmla="*/ 6745645 w 12045155"/>
                  <a:gd name="connsiteY14" fmla="*/ 878979 h 1129823"/>
                  <a:gd name="connsiteX15" fmla="*/ 7494800 w 12045155"/>
                  <a:gd name="connsiteY15" fmla="*/ 870473 h 1129823"/>
                  <a:gd name="connsiteX16" fmla="*/ 8026795 w 12045155"/>
                  <a:gd name="connsiteY16" fmla="*/ 861967 h 1129823"/>
                  <a:gd name="connsiteX17" fmla="*/ 8504518 w 12045155"/>
                  <a:gd name="connsiteY17" fmla="*/ 827979 h 1129823"/>
                  <a:gd name="connsiteX18" fmla="*/ 11481826 w 12045155"/>
                  <a:gd name="connsiteY18" fmla="*/ 1127088 h 1129823"/>
                  <a:gd name="connsiteX19" fmla="*/ 12045155 w 12045155"/>
                  <a:gd name="connsiteY19" fmla="*/ 699393 h 1129823"/>
                  <a:gd name="connsiteX20" fmla="*/ 12045155 w 12045155"/>
                  <a:gd name="connsiteY20" fmla="*/ 261011 h 1129823"/>
                  <a:gd name="connsiteX21" fmla="*/ 8450223 w 12045155"/>
                  <a:gd name="connsiteY21" fmla="*/ 156695 h 1129823"/>
                  <a:gd name="connsiteX22" fmla="*/ 7635927 w 12045155"/>
                  <a:gd name="connsiteY22" fmla="*/ 105714 h 1129823"/>
                  <a:gd name="connsiteX23" fmla="*/ 7049636 w 12045155"/>
                  <a:gd name="connsiteY23" fmla="*/ 199189 h 1129823"/>
                  <a:gd name="connsiteX24" fmla="*/ 6342549 w 12045155"/>
                  <a:gd name="connsiteY24" fmla="*/ 146630 h 1129823"/>
                  <a:gd name="connsiteX25" fmla="*/ 5902209 w 12045155"/>
                  <a:gd name="connsiteY25" fmla="*/ 249658 h 1129823"/>
                  <a:gd name="connsiteX26" fmla="*/ 5182195 w 12045155"/>
                  <a:gd name="connsiteY26" fmla="*/ 292664 h 1129823"/>
                  <a:gd name="connsiteX27" fmla="*/ 3822487 w 12045155"/>
                  <a:gd name="connsiteY27" fmla="*/ 90799 h 1129823"/>
                  <a:gd name="connsiteX28" fmla="*/ 2370177 w 12045155"/>
                  <a:gd name="connsiteY28" fmla="*/ 156695 h 1129823"/>
                  <a:gd name="connsiteX29" fmla="*/ 578745 w 12045155"/>
                  <a:gd name="connsiteY29" fmla="*/ 148189 h 1129823"/>
                  <a:gd name="connsiteX30" fmla="*/ 38923 w 12045155"/>
                  <a:gd name="connsiteY30" fmla="*/ 157240 h 1129823"/>
                  <a:gd name="connsiteX0" fmla="*/ 38923 w 12045155"/>
                  <a:gd name="connsiteY0" fmla="*/ 157240 h 1784983"/>
                  <a:gd name="connsiteX1" fmla="*/ 4765 w 12045155"/>
                  <a:gd name="connsiteY1" fmla="*/ 229969 h 1784983"/>
                  <a:gd name="connsiteX2" fmla="*/ 16985 w 12045155"/>
                  <a:gd name="connsiteY2" fmla="*/ 441204 h 1784983"/>
                  <a:gd name="connsiteX3" fmla="*/ 31647 w 12045155"/>
                  <a:gd name="connsiteY3" fmla="*/ 700450 h 1784983"/>
                  <a:gd name="connsiteX4" fmla="*/ 43864 w 12045155"/>
                  <a:gd name="connsiteY4" fmla="*/ 777266 h 1784983"/>
                  <a:gd name="connsiteX5" fmla="*/ 80207 w 12045155"/>
                  <a:gd name="connsiteY5" fmla="*/ 937416 h 1784983"/>
                  <a:gd name="connsiteX6" fmla="*/ 937008 w 12045155"/>
                  <a:gd name="connsiteY6" fmla="*/ 844973 h 1784983"/>
                  <a:gd name="connsiteX7" fmla="*/ 1631867 w 12045155"/>
                  <a:gd name="connsiteY7" fmla="*/ 878961 h 1784983"/>
                  <a:gd name="connsiteX8" fmla="*/ 2087877 w 12045155"/>
                  <a:gd name="connsiteY8" fmla="*/ 819473 h 1784983"/>
                  <a:gd name="connsiteX9" fmla="*/ 2565599 w 12045155"/>
                  <a:gd name="connsiteY9" fmla="*/ 819473 h 1784983"/>
                  <a:gd name="connsiteX10" fmla="*/ 3336468 w 12045155"/>
                  <a:gd name="connsiteY10" fmla="*/ 861967 h 1784983"/>
                  <a:gd name="connsiteX11" fmla="*/ 4215904 w 12045155"/>
                  <a:gd name="connsiteY11" fmla="*/ 844973 h 1784983"/>
                  <a:gd name="connsiteX12" fmla="*/ 4845622 w 12045155"/>
                  <a:gd name="connsiteY12" fmla="*/ 853479 h 1784983"/>
                  <a:gd name="connsiteX13" fmla="*/ 5681632 w 12045155"/>
                  <a:gd name="connsiteY13" fmla="*/ 853479 h 1784983"/>
                  <a:gd name="connsiteX14" fmla="*/ 6745645 w 12045155"/>
                  <a:gd name="connsiteY14" fmla="*/ 878979 h 1784983"/>
                  <a:gd name="connsiteX15" fmla="*/ 7494800 w 12045155"/>
                  <a:gd name="connsiteY15" fmla="*/ 870473 h 1784983"/>
                  <a:gd name="connsiteX16" fmla="*/ 8026795 w 12045155"/>
                  <a:gd name="connsiteY16" fmla="*/ 861967 h 1784983"/>
                  <a:gd name="connsiteX17" fmla="*/ 8504518 w 12045155"/>
                  <a:gd name="connsiteY17" fmla="*/ 827979 h 1784983"/>
                  <a:gd name="connsiteX18" fmla="*/ 10922986 w 12045155"/>
                  <a:gd name="connsiteY18" fmla="*/ 1782194 h 1784983"/>
                  <a:gd name="connsiteX19" fmla="*/ 11481826 w 12045155"/>
                  <a:gd name="connsiteY19" fmla="*/ 1127088 h 1784983"/>
                  <a:gd name="connsiteX20" fmla="*/ 12045155 w 12045155"/>
                  <a:gd name="connsiteY20" fmla="*/ 699393 h 1784983"/>
                  <a:gd name="connsiteX21" fmla="*/ 12045155 w 12045155"/>
                  <a:gd name="connsiteY21" fmla="*/ 261011 h 1784983"/>
                  <a:gd name="connsiteX22" fmla="*/ 8450223 w 12045155"/>
                  <a:gd name="connsiteY22" fmla="*/ 156695 h 1784983"/>
                  <a:gd name="connsiteX23" fmla="*/ 7635927 w 12045155"/>
                  <a:gd name="connsiteY23" fmla="*/ 105714 h 1784983"/>
                  <a:gd name="connsiteX24" fmla="*/ 7049636 w 12045155"/>
                  <a:gd name="connsiteY24" fmla="*/ 199189 h 1784983"/>
                  <a:gd name="connsiteX25" fmla="*/ 6342549 w 12045155"/>
                  <a:gd name="connsiteY25" fmla="*/ 146630 h 1784983"/>
                  <a:gd name="connsiteX26" fmla="*/ 5902209 w 12045155"/>
                  <a:gd name="connsiteY26" fmla="*/ 249658 h 1784983"/>
                  <a:gd name="connsiteX27" fmla="*/ 5182195 w 12045155"/>
                  <a:gd name="connsiteY27" fmla="*/ 292664 h 1784983"/>
                  <a:gd name="connsiteX28" fmla="*/ 3822487 w 12045155"/>
                  <a:gd name="connsiteY28" fmla="*/ 90799 h 1784983"/>
                  <a:gd name="connsiteX29" fmla="*/ 2370177 w 12045155"/>
                  <a:gd name="connsiteY29" fmla="*/ 156695 h 1784983"/>
                  <a:gd name="connsiteX30" fmla="*/ 578745 w 12045155"/>
                  <a:gd name="connsiteY30" fmla="*/ 148189 h 1784983"/>
                  <a:gd name="connsiteX31" fmla="*/ 38923 w 12045155"/>
                  <a:gd name="connsiteY31" fmla="*/ 157240 h 1784983"/>
                  <a:gd name="connsiteX0" fmla="*/ 38923 w 12045155"/>
                  <a:gd name="connsiteY0" fmla="*/ 157240 h 1848237"/>
                  <a:gd name="connsiteX1" fmla="*/ 4765 w 12045155"/>
                  <a:gd name="connsiteY1" fmla="*/ 229969 h 1848237"/>
                  <a:gd name="connsiteX2" fmla="*/ 16985 w 12045155"/>
                  <a:gd name="connsiteY2" fmla="*/ 441204 h 1848237"/>
                  <a:gd name="connsiteX3" fmla="*/ 31647 w 12045155"/>
                  <a:gd name="connsiteY3" fmla="*/ 700450 h 1848237"/>
                  <a:gd name="connsiteX4" fmla="*/ 43864 w 12045155"/>
                  <a:gd name="connsiteY4" fmla="*/ 777266 h 1848237"/>
                  <a:gd name="connsiteX5" fmla="*/ 80207 w 12045155"/>
                  <a:gd name="connsiteY5" fmla="*/ 937416 h 1848237"/>
                  <a:gd name="connsiteX6" fmla="*/ 937008 w 12045155"/>
                  <a:gd name="connsiteY6" fmla="*/ 844973 h 1848237"/>
                  <a:gd name="connsiteX7" fmla="*/ 1631867 w 12045155"/>
                  <a:gd name="connsiteY7" fmla="*/ 878961 h 1848237"/>
                  <a:gd name="connsiteX8" fmla="*/ 2087877 w 12045155"/>
                  <a:gd name="connsiteY8" fmla="*/ 819473 h 1848237"/>
                  <a:gd name="connsiteX9" fmla="*/ 2565599 w 12045155"/>
                  <a:gd name="connsiteY9" fmla="*/ 819473 h 1848237"/>
                  <a:gd name="connsiteX10" fmla="*/ 3336468 w 12045155"/>
                  <a:gd name="connsiteY10" fmla="*/ 861967 h 1848237"/>
                  <a:gd name="connsiteX11" fmla="*/ 4215904 w 12045155"/>
                  <a:gd name="connsiteY11" fmla="*/ 844973 h 1848237"/>
                  <a:gd name="connsiteX12" fmla="*/ 4845622 w 12045155"/>
                  <a:gd name="connsiteY12" fmla="*/ 853479 h 1848237"/>
                  <a:gd name="connsiteX13" fmla="*/ 5681632 w 12045155"/>
                  <a:gd name="connsiteY13" fmla="*/ 853479 h 1848237"/>
                  <a:gd name="connsiteX14" fmla="*/ 6745645 w 12045155"/>
                  <a:gd name="connsiteY14" fmla="*/ 878979 h 1848237"/>
                  <a:gd name="connsiteX15" fmla="*/ 7494800 w 12045155"/>
                  <a:gd name="connsiteY15" fmla="*/ 870473 h 1848237"/>
                  <a:gd name="connsiteX16" fmla="*/ 8026795 w 12045155"/>
                  <a:gd name="connsiteY16" fmla="*/ 861967 h 1848237"/>
                  <a:gd name="connsiteX17" fmla="*/ 8504518 w 12045155"/>
                  <a:gd name="connsiteY17" fmla="*/ 827979 h 1848237"/>
                  <a:gd name="connsiteX18" fmla="*/ 10922986 w 12045155"/>
                  <a:gd name="connsiteY18" fmla="*/ 1782194 h 1848237"/>
                  <a:gd name="connsiteX19" fmla="*/ 11481826 w 12045155"/>
                  <a:gd name="connsiteY19" fmla="*/ 1127088 h 1848237"/>
                  <a:gd name="connsiteX20" fmla="*/ 12045155 w 12045155"/>
                  <a:gd name="connsiteY20" fmla="*/ 699393 h 1848237"/>
                  <a:gd name="connsiteX21" fmla="*/ 12045155 w 12045155"/>
                  <a:gd name="connsiteY21" fmla="*/ 261011 h 1848237"/>
                  <a:gd name="connsiteX22" fmla="*/ 8450223 w 12045155"/>
                  <a:gd name="connsiteY22" fmla="*/ 156695 h 1848237"/>
                  <a:gd name="connsiteX23" fmla="*/ 7635927 w 12045155"/>
                  <a:gd name="connsiteY23" fmla="*/ 105714 h 1848237"/>
                  <a:gd name="connsiteX24" fmla="*/ 7049636 w 12045155"/>
                  <a:gd name="connsiteY24" fmla="*/ 199189 h 1848237"/>
                  <a:gd name="connsiteX25" fmla="*/ 6342549 w 12045155"/>
                  <a:gd name="connsiteY25" fmla="*/ 146630 h 1848237"/>
                  <a:gd name="connsiteX26" fmla="*/ 5902209 w 12045155"/>
                  <a:gd name="connsiteY26" fmla="*/ 249658 h 1848237"/>
                  <a:gd name="connsiteX27" fmla="*/ 5182195 w 12045155"/>
                  <a:gd name="connsiteY27" fmla="*/ 292664 h 1848237"/>
                  <a:gd name="connsiteX28" fmla="*/ 3822487 w 12045155"/>
                  <a:gd name="connsiteY28" fmla="*/ 90799 h 1848237"/>
                  <a:gd name="connsiteX29" fmla="*/ 2370177 w 12045155"/>
                  <a:gd name="connsiteY29" fmla="*/ 156695 h 1848237"/>
                  <a:gd name="connsiteX30" fmla="*/ 578745 w 12045155"/>
                  <a:gd name="connsiteY30" fmla="*/ 148189 h 1848237"/>
                  <a:gd name="connsiteX31" fmla="*/ 38923 w 12045155"/>
                  <a:gd name="connsiteY31" fmla="*/ 157240 h 1848237"/>
                  <a:gd name="connsiteX0" fmla="*/ 38923 w 12045155"/>
                  <a:gd name="connsiteY0" fmla="*/ 157240 h 2147863"/>
                  <a:gd name="connsiteX1" fmla="*/ 4765 w 12045155"/>
                  <a:gd name="connsiteY1" fmla="*/ 229969 h 2147863"/>
                  <a:gd name="connsiteX2" fmla="*/ 16985 w 12045155"/>
                  <a:gd name="connsiteY2" fmla="*/ 441204 h 2147863"/>
                  <a:gd name="connsiteX3" fmla="*/ 31647 w 12045155"/>
                  <a:gd name="connsiteY3" fmla="*/ 700450 h 2147863"/>
                  <a:gd name="connsiteX4" fmla="*/ 43864 w 12045155"/>
                  <a:gd name="connsiteY4" fmla="*/ 777266 h 2147863"/>
                  <a:gd name="connsiteX5" fmla="*/ 80207 w 12045155"/>
                  <a:gd name="connsiteY5" fmla="*/ 937416 h 2147863"/>
                  <a:gd name="connsiteX6" fmla="*/ 937008 w 12045155"/>
                  <a:gd name="connsiteY6" fmla="*/ 844973 h 2147863"/>
                  <a:gd name="connsiteX7" fmla="*/ 1631867 w 12045155"/>
                  <a:gd name="connsiteY7" fmla="*/ 878961 h 2147863"/>
                  <a:gd name="connsiteX8" fmla="*/ 2087877 w 12045155"/>
                  <a:gd name="connsiteY8" fmla="*/ 819473 h 2147863"/>
                  <a:gd name="connsiteX9" fmla="*/ 2565599 w 12045155"/>
                  <a:gd name="connsiteY9" fmla="*/ 819473 h 2147863"/>
                  <a:gd name="connsiteX10" fmla="*/ 3336468 w 12045155"/>
                  <a:gd name="connsiteY10" fmla="*/ 861967 h 2147863"/>
                  <a:gd name="connsiteX11" fmla="*/ 4215904 w 12045155"/>
                  <a:gd name="connsiteY11" fmla="*/ 844973 h 2147863"/>
                  <a:gd name="connsiteX12" fmla="*/ 4845622 w 12045155"/>
                  <a:gd name="connsiteY12" fmla="*/ 853479 h 2147863"/>
                  <a:gd name="connsiteX13" fmla="*/ 5681632 w 12045155"/>
                  <a:gd name="connsiteY13" fmla="*/ 853479 h 2147863"/>
                  <a:gd name="connsiteX14" fmla="*/ 6745645 w 12045155"/>
                  <a:gd name="connsiteY14" fmla="*/ 878979 h 2147863"/>
                  <a:gd name="connsiteX15" fmla="*/ 7494800 w 12045155"/>
                  <a:gd name="connsiteY15" fmla="*/ 870473 h 2147863"/>
                  <a:gd name="connsiteX16" fmla="*/ 8026795 w 12045155"/>
                  <a:gd name="connsiteY16" fmla="*/ 861967 h 2147863"/>
                  <a:gd name="connsiteX17" fmla="*/ 8504518 w 12045155"/>
                  <a:gd name="connsiteY17" fmla="*/ 827979 h 2147863"/>
                  <a:gd name="connsiteX18" fmla="*/ 10177867 w 12045155"/>
                  <a:gd name="connsiteY18" fmla="*/ 2109744 h 2147863"/>
                  <a:gd name="connsiteX19" fmla="*/ 10922986 w 12045155"/>
                  <a:gd name="connsiteY19" fmla="*/ 1782194 h 2147863"/>
                  <a:gd name="connsiteX20" fmla="*/ 11481826 w 12045155"/>
                  <a:gd name="connsiteY20" fmla="*/ 1127088 h 2147863"/>
                  <a:gd name="connsiteX21" fmla="*/ 12045155 w 12045155"/>
                  <a:gd name="connsiteY21" fmla="*/ 699393 h 2147863"/>
                  <a:gd name="connsiteX22" fmla="*/ 12045155 w 12045155"/>
                  <a:gd name="connsiteY22" fmla="*/ 261011 h 2147863"/>
                  <a:gd name="connsiteX23" fmla="*/ 8450223 w 12045155"/>
                  <a:gd name="connsiteY23" fmla="*/ 156695 h 2147863"/>
                  <a:gd name="connsiteX24" fmla="*/ 7635927 w 12045155"/>
                  <a:gd name="connsiteY24" fmla="*/ 105714 h 2147863"/>
                  <a:gd name="connsiteX25" fmla="*/ 7049636 w 12045155"/>
                  <a:gd name="connsiteY25" fmla="*/ 199189 h 2147863"/>
                  <a:gd name="connsiteX26" fmla="*/ 6342549 w 12045155"/>
                  <a:gd name="connsiteY26" fmla="*/ 146630 h 2147863"/>
                  <a:gd name="connsiteX27" fmla="*/ 5902209 w 12045155"/>
                  <a:gd name="connsiteY27" fmla="*/ 249658 h 2147863"/>
                  <a:gd name="connsiteX28" fmla="*/ 5182195 w 12045155"/>
                  <a:gd name="connsiteY28" fmla="*/ 292664 h 2147863"/>
                  <a:gd name="connsiteX29" fmla="*/ 3822487 w 12045155"/>
                  <a:gd name="connsiteY29" fmla="*/ 90799 h 2147863"/>
                  <a:gd name="connsiteX30" fmla="*/ 2370177 w 12045155"/>
                  <a:gd name="connsiteY30" fmla="*/ 156695 h 2147863"/>
                  <a:gd name="connsiteX31" fmla="*/ 578745 w 12045155"/>
                  <a:gd name="connsiteY31" fmla="*/ 148189 h 2147863"/>
                  <a:gd name="connsiteX32" fmla="*/ 38923 w 12045155"/>
                  <a:gd name="connsiteY32" fmla="*/ 157240 h 2147863"/>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8450223 w 12045155"/>
                  <a:gd name="connsiteY24" fmla="*/ 156695 h 2112232"/>
                  <a:gd name="connsiteX25" fmla="*/ 7635927 w 12045155"/>
                  <a:gd name="connsiteY25" fmla="*/ 105714 h 2112232"/>
                  <a:gd name="connsiteX26" fmla="*/ 7049636 w 12045155"/>
                  <a:gd name="connsiteY26" fmla="*/ 199189 h 2112232"/>
                  <a:gd name="connsiteX27" fmla="*/ 6342549 w 12045155"/>
                  <a:gd name="connsiteY27" fmla="*/ 146630 h 2112232"/>
                  <a:gd name="connsiteX28" fmla="*/ 5902209 w 12045155"/>
                  <a:gd name="connsiteY28" fmla="*/ 249658 h 2112232"/>
                  <a:gd name="connsiteX29" fmla="*/ 5182195 w 12045155"/>
                  <a:gd name="connsiteY29" fmla="*/ 292664 h 2112232"/>
                  <a:gd name="connsiteX30" fmla="*/ 3822487 w 12045155"/>
                  <a:gd name="connsiteY30" fmla="*/ 90799 h 2112232"/>
                  <a:gd name="connsiteX31" fmla="*/ 2370177 w 12045155"/>
                  <a:gd name="connsiteY31" fmla="*/ 156695 h 2112232"/>
                  <a:gd name="connsiteX32" fmla="*/ 578745 w 12045155"/>
                  <a:gd name="connsiteY32" fmla="*/ 148189 h 2112232"/>
                  <a:gd name="connsiteX33" fmla="*/ 38923 w 12045155"/>
                  <a:gd name="connsiteY33"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8450223 w 12045155"/>
                  <a:gd name="connsiteY25" fmla="*/ 156695 h 2112232"/>
                  <a:gd name="connsiteX26" fmla="*/ 7635927 w 12045155"/>
                  <a:gd name="connsiteY26" fmla="*/ 105714 h 2112232"/>
                  <a:gd name="connsiteX27" fmla="*/ 7049636 w 12045155"/>
                  <a:gd name="connsiteY27" fmla="*/ 199189 h 2112232"/>
                  <a:gd name="connsiteX28" fmla="*/ 6342549 w 12045155"/>
                  <a:gd name="connsiteY28" fmla="*/ 146630 h 2112232"/>
                  <a:gd name="connsiteX29" fmla="*/ 5902209 w 12045155"/>
                  <a:gd name="connsiteY29" fmla="*/ 249658 h 2112232"/>
                  <a:gd name="connsiteX30" fmla="*/ 5182195 w 12045155"/>
                  <a:gd name="connsiteY30" fmla="*/ 292664 h 2112232"/>
                  <a:gd name="connsiteX31" fmla="*/ 3822487 w 12045155"/>
                  <a:gd name="connsiteY31" fmla="*/ 90799 h 2112232"/>
                  <a:gd name="connsiteX32" fmla="*/ 2370177 w 12045155"/>
                  <a:gd name="connsiteY32" fmla="*/ 156695 h 2112232"/>
                  <a:gd name="connsiteX33" fmla="*/ 578745 w 12045155"/>
                  <a:gd name="connsiteY33" fmla="*/ 148189 h 2112232"/>
                  <a:gd name="connsiteX34" fmla="*/ 38923 w 12045155"/>
                  <a:gd name="connsiteY34"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8450223 w 12045155"/>
                  <a:gd name="connsiteY25" fmla="*/ 156695 h 2112232"/>
                  <a:gd name="connsiteX26" fmla="*/ 7635927 w 12045155"/>
                  <a:gd name="connsiteY26" fmla="*/ 105714 h 2112232"/>
                  <a:gd name="connsiteX27" fmla="*/ 7049636 w 12045155"/>
                  <a:gd name="connsiteY27" fmla="*/ 199189 h 2112232"/>
                  <a:gd name="connsiteX28" fmla="*/ 6342549 w 12045155"/>
                  <a:gd name="connsiteY28" fmla="*/ 146630 h 2112232"/>
                  <a:gd name="connsiteX29" fmla="*/ 5902209 w 12045155"/>
                  <a:gd name="connsiteY29" fmla="*/ 249658 h 2112232"/>
                  <a:gd name="connsiteX30" fmla="*/ 5182195 w 12045155"/>
                  <a:gd name="connsiteY30" fmla="*/ 292664 h 2112232"/>
                  <a:gd name="connsiteX31" fmla="*/ 3822487 w 12045155"/>
                  <a:gd name="connsiteY31" fmla="*/ 90799 h 2112232"/>
                  <a:gd name="connsiteX32" fmla="*/ 2370177 w 12045155"/>
                  <a:gd name="connsiteY32" fmla="*/ 156695 h 2112232"/>
                  <a:gd name="connsiteX33" fmla="*/ 578745 w 12045155"/>
                  <a:gd name="connsiteY33" fmla="*/ 148189 h 2112232"/>
                  <a:gd name="connsiteX34" fmla="*/ 38923 w 12045155"/>
                  <a:gd name="connsiteY34"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9053022 w 12045155"/>
                  <a:gd name="connsiteY25" fmla="*/ 581165 h 2112232"/>
                  <a:gd name="connsiteX26" fmla="*/ 8450223 w 12045155"/>
                  <a:gd name="connsiteY26" fmla="*/ 156695 h 2112232"/>
                  <a:gd name="connsiteX27" fmla="*/ 7635927 w 12045155"/>
                  <a:gd name="connsiteY27" fmla="*/ 105714 h 2112232"/>
                  <a:gd name="connsiteX28" fmla="*/ 7049636 w 12045155"/>
                  <a:gd name="connsiteY28" fmla="*/ 199189 h 2112232"/>
                  <a:gd name="connsiteX29" fmla="*/ 6342549 w 12045155"/>
                  <a:gd name="connsiteY29" fmla="*/ 146630 h 2112232"/>
                  <a:gd name="connsiteX30" fmla="*/ 5902209 w 12045155"/>
                  <a:gd name="connsiteY30" fmla="*/ 249658 h 2112232"/>
                  <a:gd name="connsiteX31" fmla="*/ 5182195 w 12045155"/>
                  <a:gd name="connsiteY31" fmla="*/ 292664 h 2112232"/>
                  <a:gd name="connsiteX32" fmla="*/ 3822487 w 12045155"/>
                  <a:gd name="connsiteY32" fmla="*/ 90799 h 2112232"/>
                  <a:gd name="connsiteX33" fmla="*/ 2370177 w 12045155"/>
                  <a:gd name="connsiteY33" fmla="*/ 156695 h 2112232"/>
                  <a:gd name="connsiteX34" fmla="*/ 578745 w 12045155"/>
                  <a:gd name="connsiteY34" fmla="*/ 148189 h 2112232"/>
                  <a:gd name="connsiteX35" fmla="*/ 38923 w 12045155"/>
                  <a:gd name="connsiteY35"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9527677 w 12045155"/>
                  <a:gd name="connsiteY25" fmla="*/ 1058846 h 2112232"/>
                  <a:gd name="connsiteX26" fmla="*/ 9053022 w 12045155"/>
                  <a:gd name="connsiteY26" fmla="*/ 581165 h 2112232"/>
                  <a:gd name="connsiteX27" fmla="*/ 8450223 w 12045155"/>
                  <a:gd name="connsiteY27" fmla="*/ 156695 h 2112232"/>
                  <a:gd name="connsiteX28" fmla="*/ 7635927 w 12045155"/>
                  <a:gd name="connsiteY28" fmla="*/ 105714 h 2112232"/>
                  <a:gd name="connsiteX29" fmla="*/ 7049636 w 12045155"/>
                  <a:gd name="connsiteY29" fmla="*/ 199189 h 2112232"/>
                  <a:gd name="connsiteX30" fmla="*/ 6342549 w 12045155"/>
                  <a:gd name="connsiteY30" fmla="*/ 146630 h 2112232"/>
                  <a:gd name="connsiteX31" fmla="*/ 5902209 w 12045155"/>
                  <a:gd name="connsiteY31" fmla="*/ 249658 h 2112232"/>
                  <a:gd name="connsiteX32" fmla="*/ 5182195 w 12045155"/>
                  <a:gd name="connsiteY32" fmla="*/ 292664 h 2112232"/>
                  <a:gd name="connsiteX33" fmla="*/ 3822487 w 12045155"/>
                  <a:gd name="connsiteY33" fmla="*/ 90799 h 2112232"/>
                  <a:gd name="connsiteX34" fmla="*/ 2370177 w 12045155"/>
                  <a:gd name="connsiteY34" fmla="*/ 156695 h 2112232"/>
                  <a:gd name="connsiteX35" fmla="*/ 578745 w 12045155"/>
                  <a:gd name="connsiteY35" fmla="*/ 148189 h 2112232"/>
                  <a:gd name="connsiteX36" fmla="*/ 38923 w 12045155"/>
                  <a:gd name="connsiteY36"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9527677 w 12045155"/>
                  <a:gd name="connsiteY26" fmla="*/ 1058846 h 2112232"/>
                  <a:gd name="connsiteX27" fmla="*/ 9053022 w 12045155"/>
                  <a:gd name="connsiteY27" fmla="*/ 581165 h 2112232"/>
                  <a:gd name="connsiteX28" fmla="*/ 8450223 w 12045155"/>
                  <a:gd name="connsiteY28" fmla="*/ 156695 h 2112232"/>
                  <a:gd name="connsiteX29" fmla="*/ 7635927 w 12045155"/>
                  <a:gd name="connsiteY29" fmla="*/ 105714 h 2112232"/>
                  <a:gd name="connsiteX30" fmla="*/ 7049636 w 12045155"/>
                  <a:gd name="connsiteY30" fmla="*/ 199189 h 2112232"/>
                  <a:gd name="connsiteX31" fmla="*/ 6342549 w 12045155"/>
                  <a:gd name="connsiteY31" fmla="*/ 146630 h 2112232"/>
                  <a:gd name="connsiteX32" fmla="*/ 5902209 w 12045155"/>
                  <a:gd name="connsiteY32" fmla="*/ 249658 h 2112232"/>
                  <a:gd name="connsiteX33" fmla="*/ 5182195 w 12045155"/>
                  <a:gd name="connsiteY33" fmla="*/ 292664 h 2112232"/>
                  <a:gd name="connsiteX34" fmla="*/ 3822487 w 12045155"/>
                  <a:gd name="connsiteY34" fmla="*/ 90799 h 2112232"/>
                  <a:gd name="connsiteX35" fmla="*/ 2370177 w 12045155"/>
                  <a:gd name="connsiteY35" fmla="*/ 156695 h 2112232"/>
                  <a:gd name="connsiteX36" fmla="*/ 578745 w 12045155"/>
                  <a:gd name="connsiteY36" fmla="*/ 148189 h 2112232"/>
                  <a:gd name="connsiteX37" fmla="*/ 38923 w 12045155"/>
                  <a:gd name="connsiteY37"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10602369 w 12045155"/>
                  <a:gd name="connsiteY26" fmla="*/ 1661632 h 2112232"/>
                  <a:gd name="connsiteX27" fmla="*/ 9527677 w 12045155"/>
                  <a:gd name="connsiteY27" fmla="*/ 1058846 h 2112232"/>
                  <a:gd name="connsiteX28" fmla="*/ 9053022 w 12045155"/>
                  <a:gd name="connsiteY28" fmla="*/ 581165 h 2112232"/>
                  <a:gd name="connsiteX29" fmla="*/ 8450223 w 12045155"/>
                  <a:gd name="connsiteY29" fmla="*/ 156695 h 2112232"/>
                  <a:gd name="connsiteX30" fmla="*/ 7635927 w 12045155"/>
                  <a:gd name="connsiteY30" fmla="*/ 105714 h 2112232"/>
                  <a:gd name="connsiteX31" fmla="*/ 7049636 w 12045155"/>
                  <a:gd name="connsiteY31" fmla="*/ 199189 h 2112232"/>
                  <a:gd name="connsiteX32" fmla="*/ 6342549 w 12045155"/>
                  <a:gd name="connsiteY32" fmla="*/ 146630 h 2112232"/>
                  <a:gd name="connsiteX33" fmla="*/ 5902209 w 12045155"/>
                  <a:gd name="connsiteY33" fmla="*/ 249658 h 2112232"/>
                  <a:gd name="connsiteX34" fmla="*/ 5182195 w 12045155"/>
                  <a:gd name="connsiteY34" fmla="*/ 292664 h 2112232"/>
                  <a:gd name="connsiteX35" fmla="*/ 3822487 w 12045155"/>
                  <a:gd name="connsiteY35" fmla="*/ 90799 h 2112232"/>
                  <a:gd name="connsiteX36" fmla="*/ 2370177 w 12045155"/>
                  <a:gd name="connsiteY36" fmla="*/ 156695 h 2112232"/>
                  <a:gd name="connsiteX37" fmla="*/ 578745 w 12045155"/>
                  <a:gd name="connsiteY37" fmla="*/ 148189 h 2112232"/>
                  <a:gd name="connsiteX38" fmla="*/ 38923 w 12045155"/>
                  <a:gd name="connsiteY38"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10602369 w 12045155"/>
                  <a:gd name="connsiteY26" fmla="*/ 1661632 h 2112232"/>
                  <a:gd name="connsiteX27" fmla="*/ 9948599 w 12045155"/>
                  <a:gd name="connsiteY27" fmla="*/ 1673007 h 2112232"/>
                  <a:gd name="connsiteX28" fmla="*/ 9527677 w 12045155"/>
                  <a:gd name="connsiteY28" fmla="*/ 1058846 h 2112232"/>
                  <a:gd name="connsiteX29" fmla="*/ 9053022 w 12045155"/>
                  <a:gd name="connsiteY29" fmla="*/ 581165 h 2112232"/>
                  <a:gd name="connsiteX30" fmla="*/ 8450223 w 12045155"/>
                  <a:gd name="connsiteY30" fmla="*/ 156695 h 2112232"/>
                  <a:gd name="connsiteX31" fmla="*/ 7635927 w 12045155"/>
                  <a:gd name="connsiteY31" fmla="*/ 105714 h 2112232"/>
                  <a:gd name="connsiteX32" fmla="*/ 7049636 w 12045155"/>
                  <a:gd name="connsiteY32" fmla="*/ 199189 h 2112232"/>
                  <a:gd name="connsiteX33" fmla="*/ 6342549 w 12045155"/>
                  <a:gd name="connsiteY33" fmla="*/ 146630 h 2112232"/>
                  <a:gd name="connsiteX34" fmla="*/ 5902209 w 12045155"/>
                  <a:gd name="connsiteY34" fmla="*/ 249658 h 2112232"/>
                  <a:gd name="connsiteX35" fmla="*/ 5182195 w 12045155"/>
                  <a:gd name="connsiteY35" fmla="*/ 292664 h 2112232"/>
                  <a:gd name="connsiteX36" fmla="*/ 3822487 w 12045155"/>
                  <a:gd name="connsiteY36" fmla="*/ 90799 h 2112232"/>
                  <a:gd name="connsiteX37" fmla="*/ 2370177 w 12045155"/>
                  <a:gd name="connsiteY37" fmla="*/ 156695 h 2112232"/>
                  <a:gd name="connsiteX38" fmla="*/ 578745 w 12045155"/>
                  <a:gd name="connsiteY38" fmla="*/ 148189 h 2112232"/>
                  <a:gd name="connsiteX39" fmla="*/ 38923 w 12045155"/>
                  <a:gd name="connsiteY39"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10602369 w 12045155"/>
                  <a:gd name="connsiteY26" fmla="*/ 1661632 h 2112232"/>
                  <a:gd name="connsiteX27" fmla="*/ 10034574 w 12045155"/>
                  <a:gd name="connsiteY27" fmla="*/ 1618415 h 2112232"/>
                  <a:gd name="connsiteX28" fmla="*/ 9527677 w 12045155"/>
                  <a:gd name="connsiteY28" fmla="*/ 1058846 h 2112232"/>
                  <a:gd name="connsiteX29" fmla="*/ 9053022 w 12045155"/>
                  <a:gd name="connsiteY29" fmla="*/ 581165 h 2112232"/>
                  <a:gd name="connsiteX30" fmla="*/ 8450223 w 12045155"/>
                  <a:gd name="connsiteY30" fmla="*/ 156695 h 2112232"/>
                  <a:gd name="connsiteX31" fmla="*/ 7635927 w 12045155"/>
                  <a:gd name="connsiteY31" fmla="*/ 105714 h 2112232"/>
                  <a:gd name="connsiteX32" fmla="*/ 7049636 w 12045155"/>
                  <a:gd name="connsiteY32" fmla="*/ 199189 h 2112232"/>
                  <a:gd name="connsiteX33" fmla="*/ 6342549 w 12045155"/>
                  <a:gd name="connsiteY33" fmla="*/ 146630 h 2112232"/>
                  <a:gd name="connsiteX34" fmla="*/ 5902209 w 12045155"/>
                  <a:gd name="connsiteY34" fmla="*/ 249658 h 2112232"/>
                  <a:gd name="connsiteX35" fmla="*/ 5182195 w 12045155"/>
                  <a:gd name="connsiteY35" fmla="*/ 292664 h 2112232"/>
                  <a:gd name="connsiteX36" fmla="*/ 3822487 w 12045155"/>
                  <a:gd name="connsiteY36" fmla="*/ 90799 h 2112232"/>
                  <a:gd name="connsiteX37" fmla="*/ 2370177 w 12045155"/>
                  <a:gd name="connsiteY37" fmla="*/ 156695 h 2112232"/>
                  <a:gd name="connsiteX38" fmla="*/ 578745 w 12045155"/>
                  <a:gd name="connsiteY38" fmla="*/ 148189 h 2112232"/>
                  <a:gd name="connsiteX39" fmla="*/ 38923 w 12045155"/>
                  <a:gd name="connsiteY39" fmla="*/ 157240 h 2112232"/>
                  <a:gd name="connsiteX0" fmla="*/ 38923 w 12045155"/>
                  <a:gd name="connsiteY0" fmla="*/ 157240 h 2159168"/>
                  <a:gd name="connsiteX1" fmla="*/ 4765 w 12045155"/>
                  <a:gd name="connsiteY1" fmla="*/ 229969 h 2159168"/>
                  <a:gd name="connsiteX2" fmla="*/ 16985 w 12045155"/>
                  <a:gd name="connsiteY2" fmla="*/ 441204 h 2159168"/>
                  <a:gd name="connsiteX3" fmla="*/ 31647 w 12045155"/>
                  <a:gd name="connsiteY3" fmla="*/ 700450 h 2159168"/>
                  <a:gd name="connsiteX4" fmla="*/ 43864 w 12045155"/>
                  <a:gd name="connsiteY4" fmla="*/ 777266 h 2159168"/>
                  <a:gd name="connsiteX5" fmla="*/ 80207 w 12045155"/>
                  <a:gd name="connsiteY5" fmla="*/ 937416 h 2159168"/>
                  <a:gd name="connsiteX6" fmla="*/ 937008 w 12045155"/>
                  <a:gd name="connsiteY6" fmla="*/ 844973 h 2159168"/>
                  <a:gd name="connsiteX7" fmla="*/ 1631867 w 12045155"/>
                  <a:gd name="connsiteY7" fmla="*/ 878961 h 2159168"/>
                  <a:gd name="connsiteX8" fmla="*/ 2087877 w 12045155"/>
                  <a:gd name="connsiteY8" fmla="*/ 819473 h 2159168"/>
                  <a:gd name="connsiteX9" fmla="*/ 2565599 w 12045155"/>
                  <a:gd name="connsiteY9" fmla="*/ 819473 h 2159168"/>
                  <a:gd name="connsiteX10" fmla="*/ 3336468 w 12045155"/>
                  <a:gd name="connsiteY10" fmla="*/ 861967 h 2159168"/>
                  <a:gd name="connsiteX11" fmla="*/ 4215904 w 12045155"/>
                  <a:gd name="connsiteY11" fmla="*/ 844973 h 2159168"/>
                  <a:gd name="connsiteX12" fmla="*/ 4845622 w 12045155"/>
                  <a:gd name="connsiteY12" fmla="*/ 853479 h 2159168"/>
                  <a:gd name="connsiteX13" fmla="*/ 5681632 w 12045155"/>
                  <a:gd name="connsiteY13" fmla="*/ 853479 h 2159168"/>
                  <a:gd name="connsiteX14" fmla="*/ 6745645 w 12045155"/>
                  <a:gd name="connsiteY14" fmla="*/ 878979 h 2159168"/>
                  <a:gd name="connsiteX15" fmla="*/ 7494800 w 12045155"/>
                  <a:gd name="connsiteY15" fmla="*/ 870473 h 2159168"/>
                  <a:gd name="connsiteX16" fmla="*/ 8026795 w 12045155"/>
                  <a:gd name="connsiteY16" fmla="*/ 861967 h 2159168"/>
                  <a:gd name="connsiteX17" fmla="*/ 8504518 w 12045155"/>
                  <a:gd name="connsiteY17" fmla="*/ 827979 h 2159168"/>
                  <a:gd name="connsiteX18" fmla="*/ 9361101 w 12045155"/>
                  <a:gd name="connsiteY18" fmla="*/ 2018757 h 2159168"/>
                  <a:gd name="connsiteX19" fmla="*/ 10177867 w 12045155"/>
                  <a:gd name="connsiteY19" fmla="*/ 2109744 h 2159168"/>
                  <a:gd name="connsiteX20" fmla="*/ 10922986 w 12045155"/>
                  <a:gd name="connsiteY20" fmla="*/ 1782194 h 2159168"/>
                  <a:gd name="connsiteX21" fmla="*/ 11481826 w 12045155"/>
                  <a:gd name="connsiteY21" fmla="*/ 1127088 h 2159168"/>
                  <a:gd name="connsiteX22" fmla="*/ 12045155 w 12045155"/>
                  <a:gd name="connsiteY22" fmla="*/ 699393 h 2159168"/>
                  <a:gd name="connsiteX23" fmla="*/ 12045155 w 12045155"/>
                  <a:gd name="connsiteY23" fmla="*/ 261011 h 2159168"/>
                  <a:gd name="connsiteX24" fmla="*/ 11438839 w 12045155"/>
                  <a:gd name="connsiteY24" fmla="*/ 435586 h 2159168"/>
                  <a:gd name="connsiteX25" fmla="*/ 11059114 w 12045155"/>
                  <a:gd name="connsiteY25" fmla="*/ 1047471 h 2159168"/>
                  <a:gd name="connsiteX26" fmla="*/ 10602369 w 12045155"/>
                  <a:gd name="connsiteY26" fmla="*/ 1661632 h 2159168"/>
                  <a:gd name="connsiteX27" fmla="*/ 10034574 w 12045155"/>
                  <a:gd name="connsiteY27" fmla="*/ 1618415 h 2159168"/>
                  <a:gd name="connsiteX28" fmla="*/ 9527677 w 12045155"/>
                  <a:gd name="connsiteY28" fmla="*/ 1058846 h 2159168"/>
                  <a:gd name="connsiteX29" fmla="*/ 9053022 w 12045155"/>
                  <a:gd name="connsiteY29" fmla="*/ 581165 h 2159168"/>
                  <a:gd name="connsiteX30" fmla="*/ 8450223 w 12045155"/>
                  <a:gd name="connsiteY30" fmla="*/ 156695 h 2159168"/>
                  <a:gd name="connsiteX31" fmla="*/ 7635927 w 12045155"/>
                  <a:gd name="connsiteY31" fmla="*/ 105714 h 2159168"/>
                  <a:gd name="connsiteX32" fmla="*/ 7049636 w 12045155"/>
                  <a:gd name="connsiteY32" fmla="*/ 199189 h 2159168"/>
                  <a:gd name="connsiteX33" fmla="*/ 6342549 w 12045155"/>
                  <a:gd name="connsiteY33" fmla="*/ 146630 h 2159168"/>
                  <a:gd name="connsiteX34" fmla="*/ 5902209 w 12045155"/>
                  <a:gd name="connsiteY34" fmla="*/ 249658 h 2159168"/>
                  <a:gd name="connsiteX35" fmla="*/ 5182195 w 12045155"/>
                  <a:gd name="connsiteY35" fmla="*/ 292664 h 2159168"/>
                  <a:gd name="connsiteX36" fmla="*/ 3822487 w 12045155"/>
                  <a:gd name="connsiteY36" fmla="*/ 90799 h 2159168"/>
                  <a:gd name="connsiteX37" fmla="*/ 2370177 w 12045155"/>
                  <a:gd name="connsiteY37" fmla="*/ 156695 h 2159168"/>
                  <a:gd name="connsiteX38" fmla="*/ 578745 w 12045155"/>
                  <a:gd name="connsiteY38" fmla="*/ 148189 h 2159168"/>
                  <a:gd name="connsiteX39" fmla="*/ 38923 w 12045155"/>
                  <a:gd name="connsiteY39" fmla="*/ 157240 h 2159168"/>
                  <a:gd name="connsiteX0" fmla="*/ 38923 w 12045155"/>
                  <a:gd name="connsiteY0" fmla="*/ 157240 h 2371492"/>
                  <a:gd name="connsiteX1" fmla="*/ 4765 w 12045155"/>
                  <a:gd name="connsiteY1" fmla="*/ 229969 h 2371492"/>
                  <a:gd name="connsiteX2" fmla="*/ 16985 w 12045155"/>
                  <a:gd name="connsiteY2" fmla="*/ 441204 h 2371492"/>
                  <a:gd name="connsiteX3" fmla="*/ 31647 w 12045155"/>
                  <a:gd name="connsiteY3" fmla="*/ 700450 h 2371492"/>
                  <a:gd name="connsiteX4" fmla="*/ 43864 w 12045155"/>
                  <a:gd name="connsiteY4" fmla="*/ 777266 h 2371492"/>
                  <a:gd name="connsiteX5" fmla="*/ 80207 w 12045155"/>
                  <a:gd name="connsiteY5" fmla="*/ 937416 h 2371492"/>
                  <a:gd name="connsiteX6" fmla="*/ 937008 w 12045155"/>
                  <a:gd name="connsiteY6" fmla="*/ 844973 h 2371492"/>
                  <a:gd name="connsiteX7" fmla="*/ 1631867 w 12045155"/>
                  <a:gd name="connsiteY7" fmla="*/ 878961 h 2371492"/>
                  <a:gd name="connsiteX8" fmla="*/ 2087877 w 12045155"/>
                  <a:gd name="connsiteY8" fmla="*/ 819473 h 2371492"/>
                  <a:gd name="connsiteX9" fmla="*/ 2565599 w 12045155"/>
                  <a:gd name="connsiteY9" fmla="*/ 819473 h 2371492"/>
                  <a:gd name="connsiteX10" fmla="*/ 3336468 w 12045155"/>
                  <a:gd name="connsiteY10" fmla="*/ 861967 h 2371492"/>
                  <a:gd name="connsiteX11" fmla="*/ 4215904 w 12045155"/>
                  <a:gd name="connsiteY11" fmla="*/ 844973 h 2371492"/>
                  <a:gd name="connsiteX12" fmla="*/ 4845622 w 12045155"/>
                  <a:gd name="connsiteY12" fmla="*/ 853479 h 2371492"/>
                  <a:gd name="connsiteX13" fmla="*/ 5681632 w 12045155"/>
                  <a:gd name="connsiteY13" fmla="*/ 853479 h 2371492"/>
                  <a:gd name="connsiteX14" fmla="*/ 6745645 w 12045155"/>
                  <a:gd name="connsiteY14" fmla="*/ 878979 h 2371492"/>
                  <a:gd name="connsiteX15" fmla="*/ 7494800 w 12045155"/>
                  <a:gd name="connsiteY15" fmla="*/ 870473 h 2371492"/>
                  <a:gd name="connsiteX16" fmla="*/ 8026795 w 12045155"/>
                  <a:gd name="connsiteY16" fmla="*/ 861967 h 2371492"/>
                  <a:gd name="connsiteX17" fmla="*/ 8504518 w 12045155"/>
                  <a:gd name="connsiteY17" fmla="*/ 827979 h 2371492"/>
                  <a:gd name="connsiteX18" fmla="*/ 9361101 w 12045155"/>
                  <a:gd name="connsiteY18" fmla="*/ 2018757 h 2371492"/>
                  <a:gd name="connsiteX19" fmla="*/ 10249513 w 12045155"/>
                  <a:gd name="connsiteY19" fmla="*/ 2364507 h 2371492"/>
                  <a:gd name="connsiteX20" fmla="*/ 10922986 w 12045155"/>
                  <a:gd name="connsiteY20" fmla="*/ 1782194 h 2371492"/>
                  <a:gd name="connsiteX21" fmla="*/ 11481826 w 12045155"/>
                  <a:gd name="connsiteY21" fmla="*/ 1127088 h 2371492"/>
                  <a:gd name="connsiteX22" fmla="*/ 12045155 w 12045155"/>
                  <a:gd name="connsiteY22" fmla="*/ 699393 h 2371492"/>
                  <a:gd name="connsiteX23" fmla="*/ 12045155 w 12045155"/>
                  <a:gd name="connsiteY23" fmla="*/ 261011 h 2371492"/>
                  <a:gd name="connsiteX24" fmla="*/ 11438839 w 12045155"/>
                  <a:gd name="connsiteY24" fmla="*/ 435586 h 2371492"/>
                  <a:gd name="connsiteX25" fmla="*/ 11059114 w 12045155"/>
                  <a:gd name="connsiteY25" fmla="*/ 1047471 h 2371492"/>
                  <a:gd name="connsiteX26" fmla="*/ 10602369 w 12045155"/>
                  <a:gd name="connsiteY26" fmla="*/ 1661632 h 2371492"/>
                  <a:gd name="connsiteX27" fmla="*/ 10034574 w 12045155"/>
                  <a:gd name="connsiteY27" fmla="*/ 1618415 h 2371492"/>
                  <a:gd name="connsiteX28" fmla="*/ 9527677 w 12045155"/>
                  <a:gd name="connsiteY28" fmla="*/ 1058846 h 2371492"/>
                  <a:gd name="connsiteX29" fmla="*/ 9053022 w 12045155"/>
                  <a:gd name="connsiteY29" fmla="*/ 581165 h 2371492"/>
                  <a:gd name="connsiteX30" fmla="*/ 8450223 w 12045155"/>
                  <a:gd name="connsiteY30" fmla="*/ 156695 h 2371492"/>
                  <a:gd name="connsiteX31" fmla="*/ 7635927 w 12045155"/>
                  <a:gd name="connsiteY31" fmla="*/ 105714 h 2371492"/>
                  <a:gd name="connsiteX32" fmla="*/ 7049636 w 12045155"/>
                  <a:gd name="connsiteY32" fmla="*/ 199189 h 2371492"/>
                  <a:gd name="connsiteX33" fmla="*/ 6342549 w 12045155"/>
                  <a:gd name="connsiteY33" fmla="*/ 146630 h 2371492"/>
                  <a:gd name="connsiteX34" fmla="*/ 5902209 w 12045155"/>
                  <a:gd name="connsiteY34" fmla="*/ 249658 h 2371492"/>
                  <a:gd name="connsiteX35" fmla="*/ 5182195 w 12045155"/>
                  <a:gd name="connsiteY35" fmla="*/ 292664 h 2371492"/>
                  <a:gd name="connsiteX36" fmla="*/ 3822487 w 12045155"/>
                  <a:gd name="connsiteY36" fmla="*/ 90799 h 2371492"/>
                  <a:gd name="connsiteX37" fmla="*/ 2370177 w 12045155"/>
                  <a:gd name="connsiteY37" fmla="*/ 156695 h 2371492"/>
                  <a:gd name="connsiteX38" fmla="*/ 578745 w 12045155"/>
                  <a:gd name="connsiteY38" fmla="*/ 148189 h 2371492"/>
                  <a:gd name="connsiteX39" fmla="*/ 38923 w 12045155"/>
                  <a:gd name="connsiteY39" fmla="*/ 157240 h 2371492"/>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481826 w 12045155"/>
                  <a:gd name="connsiteY21" fmla="*/ 1127088 h 2365078"/>
                  <a:gd name="connsiteX22" fmla="*/ 12045155 w 12045155"/>
                  <a:gd name="connsiteY22" fmla="*/ 699393 h 2365078"/>
                  <a:gd name="connsiteX23" fmla="*/ 12045155 w 12045155"/>
                  <a:gd name="connsiteY23" fmla="*/ 261011 h 2365078"/>
                  <a:gd name="connsiteX24" fmla="*/ 11438839 w 12045155"/>
                  <a:gd name="connsiteY24" fmla="*/ 435586 h 2365078"/>
                  <a:gd name="connsiteX25" fmla="*/ 11059114 w 12045155"/>
                  <a:gd name="connsiteY25" fmla="*/ 1047471 h 2365078"/>
                  <a:gd name="connsiteX26" fmla="*/ 10602369 w 12045155"/>
                  <a:gd name="connsiteY26" fmla="*/ 1661632 h 2365078"/>
                  <a:gd name="connsiteX27" fmla="*/ 10034574 w 12045155"/>
                  <a:gd name="connsiteY27" fmla="*/ 1618415 h 2365078"/>
                  <a:gd name="connsiteX28" fmla="*/ 9527677 w 12045155"/>
                  <a:gd name="connsiteY28" fmla="*/ 1058846 h 2365078"/>
                  <a:gd name="connsiteX29" fmla="*/ 9053022 w 12045155"/>
                  <a:gd name="connsiteY29" fmla="*/ 581165 h 2365078"/>
                  <a:gd name="connsiteX30" fmla="*/ 8450223 w 12045155"/>
                  <a:gd name="connsiteY30" fmla="*/ 156695 h 2365078"/>
                  <a:gd name="connsiteX31" fmla="*/ 7635927 w 12045155"/>
                  <a:gd name="connsiteY31" fmla="*/ 105714 h 2365078"/>
                  <a:gd name="connsiteX32" fmla="*/ 7049636 w 12045155"/>
                  <a:gd name="connsiteY32" fmla="*/ 199189 h 2365078"/>
                  <a:gd name="connsiteX33" fmla="*/ 6342549 w 12045155"/>
                  <a:gd name="connsiteY33" fmla="*/ 146630 h 2365078"/>
                  <a:gd name="connsiteX34" fmla="*/ 5902209 w 12045155"/>
                  <a:gd name="connsiteY34" fmla="*/ 249658 h 2365078"/>
                  <a:gd name="connsiteX35" fmla="*/ 5182195 w 12045155"/>
                  <a:gd name="connsiteY35" fmla="*/ 292664 h 2365078"/>
                  <a:gd name="connsiteX36" fmla="*/ 3822487 w 12045155"/>
                  <a:gd name="connsiteY36" fmla="*/ 90799 h 2365078"/>
                  <a:gd name="connsiteX37" fmla="*/ 2370177 w 12045155"/>
                  <a:gd name="connsiteY37" fmla="*/ 156695 h 2365078"/>
                  <a:gd name="connsiteX38" fmla="*/ 578745 w 12045155"/>
                  <a:gd name="connsiteY38" fmla="*/ 148189 h 2365078"/>
                  <a:gd name="connsiteX39" fmla="*/ 38923 w 12045155"/>
                  <a:gd name="connsiteY39" fmla="*/ 157240 h 2365078"/>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797069 w 12045155"/>
                  <a:gd name="connsiteY21" fmla="*/ 999707 h 2365078"/>
                  <a:gd name="connsiteX22" fmla="*/ 12045155 w 12045155"/>
                  <a:gd name="connsiteY22" fmla="*/ 699393 h 2365078"/>
                  <a:gd name="connsiteX23" fmla="*/ 12045155 w 12045155"/>
                  <a:gd name="connsiteY23" fmla="*/ 261011 h 2365078"/>
                  <a:gd name="connsiteX24" fmla="*/ 11438839 w 12045155"/>
                  <a:gd name="connsiteY24" fmla="*/ 435586 h 2365078"/>
                  <a:gd name="connsiteX25" fmla="*/ 11059114 w 12045155"/>
                  <a:gd name="connsiteY25" fmla="*/ 1047471 h 2365078"/>
                  <a:gd name="connsiteX26" fmla="*/ 10602369 w 12045155"/>
                  <a:gd name="connsiteY26" fmla="*/ 1661632 h 2365078"/>
                  <a:gd name="connsiteX27" fmla="*/ 10034574 w 12045155"/>
                  <a:gd name="connsiteY27" fmla="*/ 1618415 h 2365078"/>
                  <a:gd name="connsiteX28" fmla="*/ 9527677 w 12045155"/>
                  <a:gd name="connsiteY28" fmla="*/ 1058846 h 2365078"/>
                  <a:gd name="connsiteX29" fmla="*/ 9053022 w 12045155"/>
                  <a:gd name="connsiteY29" fmla="*/ 581165 h 2365078"/>
                  <a:gd name="connsiteX30" fmla="*/ 8450223 w 12045155"/>
                  <a:gd name="connsiteY30" fmla="*/ 156695 h 2365078"/>
                  <a:gd name="connsiteX31" fmla="*/ 7635927 w 12045155"/>
                  <a:gd name="connsiteY31" fmla="*/ 105714 h 2365078"/>
                  <a:gd name="connsiteX32" fmla="*/ 7049636 w 12045155"/>
                  <a:gd name="connsiteY32" fmla="*/ 199189 h 2365078"/>
                  <a:gd name="connsiteX33" fmla="*/ 6342549 w 12045155"/>
                  <a:gd name="connsiteY33" fmla="*/ 146630 h 2365078"/>
                  <a:gd name="connsiteX34" fmla="*/ 5902209 w 12045155"/>
                  <a:gd name="connsiteY34" fmla="*/ 249658 h 2365078"/>
                  <a:gd name="connsiteX35" fmla="*/ 5182195 w 12045155"/>
                  <a:gd name="connsiteY35" fmla="*/ 292664 h 2365078"/>
                  <a:gd name="connsiteX36" fmla="*/ 3822487 w 12045155"/>
                  <a:gd name="connsiteY36" fmla="*/ 90799 h 2365078"/>
                  <a:gd name="connsiteX37" fmla="*/ 2370177 w 12045155"/>
                  <a:gd name="connsiteY37" fmla="*/ 156695 h 2365078"/>
                  <a:gd name="connsiteX38" fmla="*/ 578745 w 12045155"/>
                  <a:gd name="connsiteY38" fmla="*/ 148189 h 2365078"/>
                  <a:gd name="connsiteX39" fmla="*/ 38923 w 12045155"/>
                  <a:gd name="connsiteY39" fmla="*/ 157240 h 2365078"/>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266888 w 12045155"/>
                  <a:gd name="connsiteY21" fmla="*/ 1582018 h 2365078"/>
                  <a:gd name="connsiteX22" fmla="*/ 11797069 w 12045155"/>
                  <a:gd name="connsiteY22" fmla="*/ 999707 h 2365078"/>
                  <a:gd name="connsiteX23" fmla="*/ 12045155 w 12045155"/>
                  <a:gd name="connsiteY23" fmla="*/ 699393 h 2365078"/>
                  <a:gd name="connsiteX24" fmla="*/ 12045155 w 12045155"/>
                  <a:gd name="connsiteY24" fmla="*/ 261011 h 2365078"/>
                  <a:gd name="connsiteX25" fmla="*/ 11438839 w 12045155"/>
                  <a:gd name="connsiteY25" fmla="*/ 435586 h 2365078"/>
                  <a:gd name="connsiteX26" fmla="*/ 11059114 w 12045155"/>
                  <a:gd name="connsiteY26" fmla="*/ 1047471 h 2365078"/>
                  <a:gd name="connsiteX27" fmla="*/ 10602369 w 12045155"/>
                  <a:gd name="connsiteY27" fmla="*/ 1661632 h 2365078"/>
                  <a:gd name="connsiteX28" fmla="*/ 10034574 w 12045155"/>
                  <a:gd name="connsiteY28" fmla="*/ 1618415 h 2365078"/>
                  <a:gd name="connsiteX29" fmla="*/ 9527677 w 12045155"/>
                  <a:gd name="connsiteY29" fmla="*/ 1058846 h 2365078"/>
                  <a:gd name="connsiteX30" fmla="*/ 9053022 w 12045155"/>
                  <a:gd name="connsiteY30" fmla="*/ 581165 h 2365078"/>
                  <a:gd name="connsiteX31" fmla="*/ 8450223 w 12045155"/>
                  <a:gd name="connsiteY31" fmla="*/ 156695 h 2365078"/>
                  <a:gd name="connsiteX32" fmla="*/ 7635927 w 12045155"/>
                  <a:gd name="connsiteY32" fmla="*/ 105714 h 2365078"/>
                  <a:gd name="connsiteX33" fmla="*/ 7049636 w 12045155"/>
                  <a:gd name="connsiteY33" fmla="*/ 199189 h 2365078"/>
                  <a:gd name="connsiteX34" fmla="*/ 6342549 w 12045155"/>
                  <a:gd name="connsiteY34" fmla="*/ 146630 h 2365078"/>
                  <a:gd name="connsiteX35" fmla="*/ 5902209 w 12045155"/>
                  <a:gd name="connsiteY35" fmla="*/ 249658 h 2365078"/>
                  <a:gd name="connsiteX36" fmla="*/ 5182195 w 12045155"/>
                  <a:gd name="connsiteY36" fmla="*/ 292664 h 2365078"/>
                  <a:gd name="connsiteX37" fmla="*/ 3822487 w 12045155"/>
                  <a:gd name="connsiteY37" fmla="*/ 90799 h 2365078"/>
                  <a:gd name="connsiteX38" fmla="*/ 2370177 w 12045155"/>
                  <a:gd name="connsiteY38" fmla="*/ 156695 h 2365078"/>
                  <a:gd name="connsiteX39" fmla="*/ 578745 w 12045155"/>
                  <a:gd name="connsiteY39" fmla="*/ 148189 h 2365078"/>
                  <a:gd name="connsiteX40" fmla="*/ 38923 w 12045155"/>
                  <a:gd name="connsiteY40" fmla="*/ 157240 h 2365078"/>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309876 w 12045155"/>
                  <a:gd name="connsiteY21" fmla="*/ 1618413 h 2365078"/>
                  <a:gd name="connsiteX22" fmla="*/ 11797069 w 12045155"/>
                  <a:gd name="connsiteY22" fmla="*/ 999707 h 2365078"/>
                  <a:gd name="connsiteX23" fmla="*/ 12045155 w 12045155"/>
                  <a:gd name="connsiteY23" fmla="*/ 699393 h 2365078"/>
                  <a:gd name="connsiteX24" fmla="*/ 12045155 w 12045155"/>
                  <a:gd name="connsiteY24" fmla="*/ 261011 h 2365078"/>
                  <a:gd name="connsiteX25" fmla="*/ 11438839 w 12045155"/>
                  <a:gd name="connsiteY25" fmla="*/ 435586 h 2365078"/>
                  <a:gd name="connsiteX26" fmla="*/ 11059114 w 12045155"/>
                  <a:gd name="connsiteY26" fmla="*/ 1047471 h 2365078"/>
                  <a:gd name="connsiteX27" fmla="*/ 10602369 w 12045155"/>
                  <a:gd name="connsiteY27" fmla="*/ 1661632 h 2365078"/>
                  <a:gd name="connsiteX28" fmla="*/ 10034574 w 12045155"/>
                  <a:gd name="connsiteY28" fmla="*/ 1618415 h 2365078"/>
                  <a:gd name="connsiteX29" fmla="*/ 9527677 w 12045155"/>
                  <a:gd name="connsiteY29" fmla="*/ 1058846 h 2365078"/>
                  <a:gd name="connsiteX30" fmla="*/ 9053022 w 12045155"/>
                  <a:gd name="connsiteY30" fmla="*/ 581165 h 2365078"/>
                  <a:gd name="connsiteX31" fmla="*/ 8450223 w 12045155"/>
                  <a:gd name="connsiteY31" fmla="*/ 156695 h 2365078"/>
                  <a:gd name="connsiteX32" fmla="*/ 7635927 w 12045155"/>
                  <a:gd name="connsiteY32" fmla="*/ 105714 h 2365078"/>
                  <a:gd name="connsiteX33" fmla="*/ 7049636 w 12045155"/>
                  <a:gd name="connsiteY33" fmla="*/ 199189 h 2365078"/>
                  <a:gd name="connsiteX34" fmla="*/ 6342549 w 12045155"/>
                  <a:gd name="connsiteY34" fmla="*/ 146630 h 2365078"/>
                  <a:gd name="connsiteX35" fmla="*/ 5902209 w 12045155"/>
                  <a:gd name="connsiteY35" fmla="*/ 249658 h 2365078"/>
                  <a:gd name="connsiteX36" fmla="*/ 5182195 w 12045155"/>
                  <a:gd name="connsiteY36" fmla="*/ 292664 h 2365078"/>
                  <a:gd name="connsiteX37" fmla="*/ 3822487 w 12045155"/>
                  <a:gd name="connsiteY37" fmla="*/ 90799 h 2365078"/>
                  <a:gd name="connsiteX38" fmla="*/ 2370177 w 12045155"/>
                  <a:gd name="connsiteY38" fmla="*/ 156695 h 2365078"/>
                  <a:gd name="connsiteX39" fmla="*/ 578745 w 12045155"/>
                  <a:gd name="connsiteY39" fmla="*/ 148189 h 2365078"/>
                  <a:gd name="connsiteX40" fmla="*/ 38923 w 12045155"/>
                  <a:gd name="connsiteY40" fmla="*/ 157240 h 2365078"/>
                  <a:gd name="connsiteX0" fmla="*/ 38923 w 12045155"/>
                  <a:gd name="connsiteY0" fmla="*/ 157240 h 2365066"/>
                  <a:gd name="connsiteX1" fmla="*/ 4765 w 12045155"/>
                  <a:gd name="connsiteY1" fmla="*/ 229969 h 2365066"/>
                  <a:gd name="connsiteX2" fmla="*/ 16985 w 12045155"/>
                  <a:gd name="connsiteY2" fmla="*/ 441204 h 2365066"/>
                  <a:gd name="connsiteX3" fmla="*/ 31647 w 12045155"/>
                  <a:gd name="connsiteY3" fmla="*/ 700450 h 2365066"/>
                  <a:gd name="connsiteX4" fmla="*/ 43864 w 12045155"/>
                  <a:gd name="connsiteY4" fmla="*/ 777266 h 2365066"/>
                  <a:gd name="connsiteX5" fmla="*/ 80207 w 12045155"/>
                  <a:gd name="connsiteY5" fmla="*/ 937416 h 2365066"/>
                  <a:gd name="connsiteX6" fmla="*/ 937008 w 12045155"/>
                  <a:gd name="connsiteY6" fmla="*/ 844973 h 2365066"/>
                  <a:gd name="connsiteX7" fmla="*/ 1631867 w 12045155"/>
                  <a:gd name="connsiteY7" fmla="*/ 878961 h 2365066"/>
                  <a:gd name="connsiteX8" fmla="*/ 2087877 w 12045155"/>
                  <a:gd name="connsiteY8" fmla="*/ 819473 h 2365066"/>
                  <a:gd name="connsiteX9" fmla="*/ 2565599 w 12045155"/>
                  <a:gd name="connsiteY9" fmla="*/ 819473 h 2365066"/>
                  <a:gd name="connsiteX10" fmla="*/ 3336468 w 12045155"/>
                  <a:gd name="connsiteY10" fmla="*/ 861967 h 2365066"/>
                  <a:gd name="connsiteX11" fmla="*/ 4215904 w 12045155"/>
                  <a:gd name="connsiteY11" fmla="*/ 844973 h 2365066"/>
                  <a:gd name="connsiteX12" fmla="*/ 4845622 w 12045155"/>
                  <a:gd name="connsiteY12" fmla="*/ 853479 h 2365066"/>
                  <a:gd name="connsiteX13" fmla="*/ 5681632 w 12045155"/>
                  <a:gd name="connsiteY13" fmla="*/ 853479 h 2365066"/>
                  <a:gd name="connsiteX14" fmla="*/ 6745645 w 12045155"/>
                  <a:gd name="connsiteY14" fmla="*/ 878979 h 2365066"/>
                  <a:gd name="connsiteX15" fmla="*/ 7494800 w 12045155"/>
                  <a:gd name="connsiteY15" fmla="*/ 870473 h 2365066"/>
                  <a:gd name="connsiteX16" fmla="*/ 8026795 w 12045155"/>
                  <a:gd name="connsiteY16" fmla="*/ 861967 h 2365066"/>
                  <a:gd name="connsiteX17" fmla="*/ 8504518 w 12045155"/>
                  <a:gd name="connsiteY17" fmla="*/ 827979 h 2365066"/>
                  <a:gd name="connsiteX18" fmla="*/ 9361101 w 12045155"/>
                  <a:gd name="connsiteY18" fmla="*/ 2018757 h 2365066"/>
                  <a:gd name="connsiteX19" fmla="*/ 10249513 w 12045155"/>
                  <a:gd name="connsiteY19" fmla="*/ 2364507 h 2365066"/>
                  <a:gd name="connsiteX20" fmla="*/ 11195242 w 12045155"/>
                  <a:gd name="connsiteY20" fmla="*/ 2091549 h 2365066"/>
                  <a:gd name="connsiteX21" fmla="*/ 11309876 w 12045155"/>
                  <a:gd name="connsiteY21" fmla="*/ 1618413 h 2365066"/>
                  <a:gd name="connsiteX22" fmla="*/ 11797069 w 12045155"/>
                  <a:gd name="connsiteY22" fmla="*/ 999707 h 2365066"/>
                  <a:gd name="connsiteX23" fmla="*/ 12045155 w 12045155"/>
                  <a:gd name="connsiteY23" fmla="*/ 699393 h 2365066"/>
                  <a:gd name="connsiteX24" fmla="*/ 12045155 w 12045155"/>
                  <a:gd name="connsiteY24" fmla="*/ 261011 h 2365066"/>
                  <a:gd name="connsiteX25" fmla="*/ 11438839 w 12045155"/>
                  <a:gd name="connsiteY25" fmla="*/ 435586 h 2365066"/>
                  <a:gd name="connsiteX26" fmla="*/ 11059114 w 12045155"/>
                  <a:gd name="connsiteY26" fmla="*/ 1047471 h 2365066"/>
                  <a:gd name="connsiteX27" fmla="*/ 10602369 w 12045155"/>
                  <a:gd name="connsiteY27" fmla="*/ 1661632 h 2365066"/>
                  <a:gd name="connsiteX28" fmla="*/ 10034574 w 12045155"/>
                  <a:gd name="connsiteY28" fmla="*/ 1618415 h 2365066"/>
                  <a:gd name="connsiteX29" fmla="*/ 9527677 w 12045155"/>
                  <a:gd name="connsiteY29" fmla="*/ 1058846 h 2365066"/>
                  <a:gd name="connsiteX30" fmla="*/ 9053022 w 12045155"/>
                  <a:gd name="connsiteY30" fmla="*/ 581165 h 2365066"/>
                  <a:gd name="connsiteX31" fmla="*/ 8450223 w 12045155"/>
                  <a:gd name="connsiteY31" fmla="*/ 156695 h 2365066"/>
                  <a:gd name="connsiteX32" fmla="*/ 7635927 w 12045155"/>
                  <a:gd name="connsiteY32" fmla="*/ 105714 h 2365066"/>
                  <a:gd name="connsiteX33" fmla="*/ 7049636 w 12045155"/>
                  <a:gd name="connsiteY33" fmla="*/ 199189 h 2365066"/>
                  <a:gd name="connsiteX34" fmla="*/ 6342549 w 12045155"/>
                  <a:gd name="connsiteY34" fmla="*/ 146630 h 2365066"/>
                  <a:gd name="connsiteX35" fmla="*/ 5902209 w 12045155"/>
                  <a:gd name="connsiteY35" fmla="*/ 249658 h 2365066"/>
                  <a:gd name="connsiteX36" fmla="*/ 5182195 w 12045155"/>
                  <a:gd name="connsiteY36" fmla="*/ 292664 h 2365066"/>
                  <a:gd name="connsiteX37" fmla="*/ 3822487 w 12045155"/>
                  <a:gd name="connsiteY37" fmla="*/ 90799 h 2365066"/>
                  <a:gd name="connsiteX38" fmla="*/ 2370177 w 12045155"/>
                  <a:gd name="connsiteY38" fmla="*/ 156695 h 2365066"/>
                  <a:gd name="connsiteX39" fmla="*/ 578745 w 12045155"/>
                  <a:gd name="connsiteY39" fmla="*/ 148189 h 2365066"/>
                  <a:gd name="connsiteX40" fmla="*/ 38923 w 12045155"/>
                  <a:gd name="connsiteY40" fmla="*/ 157240 h 2365066"/>
                  <a:gd name="connsiteX0" fmla="*/ 38923 w 12045155"/>
                  <a:gd name="connsiteY0" fmla="*/ 157240 h 2510409"/>
                  <a:gd name="connsiteX1" fmla="*/ 4765 w 12045155"/>
                  <a:gd name="connsiteY1" fmla="*/ 229969 h 2510409"/>
                  <a:gd name="connsiteX2" fmla="*/ 16985 w 12045155"/>
                  <a:gd name="connsiteY2" fmla="*/ 441204 h 2510409"/>
                  <a:gd name="connsiteX3" fmla="*/ 31647 w 12045155"/>
                  <a:gd name="connsiteY3" fmla="*/ 700450 h 2510409"/>
                  <a:gd name="connsiteX4" fmla="*/ 43864 w 12045155"/>
                  <a:gd name="connsiteY4" fmla="*/ 777266 h 2510409"/>
                  <a:gd name="connsiteX5" fmla="*/ 80207 w 12045155"/>
                  <a:gd name="connsiteY5" fmla="*/ 937416 h 2510409"/>
                  <a:gd name="connsiteX6" fmla="*/ 937008 w 12045155"/>
                  <a:gd name="connsiteY6" fmla="*/ 844973 h 2510409"/>
                  <a:gd name="connsiteX7" fmla="*/ 1631867 w 12045155"/>
                  <a:gd name="connsiteY7" fmla="*/ 878961 h 2510409"/>
                  <a:gd name="connsiteX8" fmla="*/ 2087877 w 12045155"/>
                  <a:gd name="connsiteY8" fmla="*/ 819473 h 2510409"/>
                  <a:gd name="connsiteX9" fmla="*/ 2565599 w 12045155"/>
                  <a:gd name="connsiteY9" fmla="*/ 819473 h 2510409"/>
                  <a:gd name="connsiteX10" fmla="*/ 3336468 w 12045155"/>
                  <a:gd name="connsiteY10" fmla="*/ 861967 h 2510409"/>
                  <a:gd name="connsiteX11" fmla="*/ 4215904 w 12045155"/>
                  <a:gd name="connsiteY11" fmla="*/ 844973 h 2510409"/>
                  <a:gd name="connsiteX12" fmla="*/ 4845622 w 12045155"/>
                  <a:gd name="connsiteY12" fmla="*/ 853479 h 2510409"/>
                  <a:gd name="connsiteX13" fmla="*/ 5681632 w 12045155"/>
                  <a:gd name="connsiteY13" fmla="*/ 853479 h 2510409"/>
                  <a:gd name="connsiteX14" fmla="*/ 6745645 w 12045155"/>
                  <a:gd name="connsiteY14" fmla="*/ 878979 h 2510409"/>
                  <a:gd name="connsiteX15" fmla="*/ 7494800 w 12045155"/>
                  <a:gd name="connsiteY15" fmla="*/ 870473 h 2510409"/>
                  <a:gd name="connsiteX16" fmla="*/ 8026795 w 12045155"/>
                  <a:gd name="connsiteY16" fmla="*/ 861967 h 2510409"/>
                  <a:gd name="connsiteX17" fmla="*/ 8504518 w 12045155"/>
                  <a:gd name="connsiteY17" fmla="*/ 827979 h 2510409"/>
                  <a:gd name="connsiteX18" fmla="*/ 9361101 w 12045155"/>
                  <a:gd name="connsiteY18" fmla="*/ 2018757 h 2510409"/>
                  <a:gd name="connsiteX19" fmla="*/ 10149208 w 12045155"/>
                  <a:gd name="connsiteY19" fmla="*/ 2510086 h 2510409"/>
                  <a:gd name="connsiteX20" fmla="*/ 11195242 w 12045155"/>
                  <a:gd name="connsiteY20" fmla="*/ 2091549 h 2510409"/>
                  <a:gd name="connsiteX21" fmla="*/ 11309876 w 12045155"/>
                  <a:gd name="connsiteY21" fmla="*/ 1618413 h 2510409"/>
                  <a:gd name="connsiteX22" fmla="*/ 11797069 w 12045155"/>
                  <a:gd name="connsiteY22" fmla="*/ 999707 h 2510409"/>
                  <a:gd name="connsiteX23" fmla="*/ 12045155 w 12045155"/>
                  <a:gd name="connsiteY23" fmla="*/ 699393 h 2510409"/>
                  <a:gd name="connsiteX24" fmla="*/ 12045155 w 12045155"/>
                  <a:gd name="connsiteY24" fmla="*/ 261011 h 2510409"/>
                  <a:gd name="connsiteX25" fmla="*/ 11438839 w 12045155"/>
                  <a:gd name="connsiteY25" fmla="*/ 435586 h 2510409"/>
                  <a:gd name="connsiteX26" fmla="*/ 11059114 w 12045155"/>
                  <a:gd name="connsiteY26" fmla="*/ 1047471 h 2510409"/>
                  <a:gd name="connsiteX27" fmla="*/ 10602369 w 12045155"/>
                  <a:gd name="connsiteY27" fmla="*/ 1661632 h 2510409"/>
                  <a:gd name="connsiteX28" fmla="*/ 10034574 w 12045155"/>
                  <a:gd name="connsiteY28" fmla="*/ 1618415 h 2510409"/>
                  <a:gd name="connsiteX29" fmla="*/ 9527677 w 12045155"/>
                  <a:gd name="connsiteY29" fmla="*/ 1058846 h 2510409"/>
                  <a:gd name="connsiteX30" fmla="*/ 9053022 w 12045155"/>
                  <a:gd name="connsiteY30" fmla="*/ 581165 h 2510409"/>
                  <a:gd name="connsiteX31" fmla="*/ 8450223 w 12045155"/>
                  <a:gd name="connsiteY31" fmla="*/ 156695 h 2510409"/>
                  <a:gd name="connsiteX32" fmla="*/ 7635927 w 12045155"/>
                  <a:gd name="connsiteY32" fmla="*/ 105714 h 2510409"/>
                  <a:gd name="connsiteX33" fmla="*/ 7049636 w 12045155"/>
                  <a:gd name="connsiteY33" fmla="*/ 199189 h 2510409"/>
                  <a:gd name="connsiteX34" fmla="*/ 6342549 w 12045155"/>
                  <a:gd name="connsiteY34" fmla="*/ 146630 h 2510409"/>
                  <a:gd name="connsiteX35" fmla="*/ 5902209 w 12045155"/>
                  <a:gd name="connsiteY35" fmla="*/ 249658 h 2510409"/>
                  <a:gd name="connsiteX36" fmla="*/ 5182195 w 12045155"/>
                  <a:gd name="connsiteY36" fmla="*/ 292664 h 2510409"/>
                  <a:gd name="connsiteX37" fmla="*/ 3822487 w 12045155"/>
                  <a:gd name="connsiteY37" fmla="*/ 90799 h 2510409"/>
                  <a:gd name="connsiteX38" fmla="*/ 2370177 w 12045155"/>
                  <a:gd name="connsiteY38" fmla="*/ 156695 h 2510409"/>
                  <a:gd name="connsiteX39" fmla="*/ 578745 w 12045155"/>
                  <a:gd name="connsiteY39" fmla="*/ 148189 h 2510409"/>
                  <a:gd name="connsiteX40" fmla="*/ 38923 w 12045155"/>
                  <a:gd name="connsiteY40" fmla="*/ 157240 h 2510409"/>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504518 w 12045155"/>
                  <a:gd name="connsiteY17" fmla="*/ 827979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309876 w 12045155"/>
                  <a:gd name="connsiteY21" fmla="*/ 1618413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504518 w 12045155"/>
                  <a:gd name="connsiteY17" fmla="*/ 827979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625119 w 12045155"/>
                  <a:gd name="connsiteY21" fmla="*/ 1600216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625119 w 12045155"/>
                  <a:gd name="connsiteY21" fmla="*/ 1600216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486173 w 12045155"/>
                  <a:gd name="connsiteY21" fmla="*/ 1445814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8249783 w 12045155"/>
                  <a:gd name="connsiteY2" fmla="*/ 507371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486173 w 12045155"/>
                  <a:gd name="connsiteY21" fmla="*/ 1445814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8249783 w 12045155"/>
                  <a:gd name="connsiteY2" fmla="*/ 507371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486173 w 12045155"/>
                  <a:gd name="connsiteY21" fmla="*/ 1445814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79789 w 12386021"/>
                  <a:gd name="connsiteY0" fmla="*/ 157240 h 2510087"/>
                  <a:gd name="connsiteX1" fmla="*/ 345631 w 12386021"/>
                  <a:gd name="connsiteY1" fmla="*/ 229969 h 2510087"/>
                  <a:gd name="connsiteX2" fmla="*/ 8590649 w 12386021"/>
                  <a:gd name="connsiteY2" fmla="*/ 507371 h 2510087"/>
                  <a:gd name="connsiteX3" fmla="*/ 372513 w 12386021"/>
                  <a:gd name="connsiteY3" fmla="*/ 700450 h 2510087"/>
                  <a:gd name="connsiteX4" fmla="*/ 8652699 w 12386021"/>
                  <a:gd name="connsiteY4" fmla="*/ 777261 h 2510087"/>
                  <a:gd name="connsiteX5" fmla="*/ 421073 w 12386021"/>
                  <a:gd name="connsiteY5" fmla="*/ 937416 h 2510087"/>
                  <a:gd name="connsiteX6" fmla="*/ 1277874 w 12386021"/>
                  <a:gd name="connsiteY6" fmla="*/ 844973 h 2510087"/>
                  <a:gd name="connsiteX7" fmla="*/ 1972733 w 12386021"/>
                  <a:gd name="connsiteY7" fmla="*/ 878961 h 2510087"/>
                  <a:gd name="connsiteX8" fmla="*/ 2428743 w 12386021"/>
                  <a:gd name="connsiteY8" fmla="*/ 819473 h 2510087"/>
                  <a:gd name="connsiteX9" fmla="*/ 2906465 w 12386021"/>
                  <a:gd name="connsiteY9" fmla="*/ 819473 h 2510087"/>
                  <a:gd name="connsiteX10" fmla="*/ 3677334 w 12386021"/>
                  <a:gd name="connsiteY10" fmla="*/ 861967 h 2510087"/>
                  <a:gd name="connsiteX11" fmla="*/ 4556770 w 12386021"/>
                  <a:gd name="connsiteY11" fmla="*/ 844973 h 2510087"/>
                  <a:gd name="connsiteX12" fmla="*/ 5186488 w 12386021"/>
                  <a:gd name="connsiteY12" fmla="*/ 853479 h 2510087"/>
                  <a:gd name="connsiteX13" fmla="*/ 6022498 w 12386021"/>
                  <a:gd name="connsiteY13" fmla="*/ 853479 h 2510087"/>
                  <a:gd name="connsiteX14" fmla="*/ 7086511 w 12386021"/>
                  <a:gd name="connsiteY14" fmla="*/ 878979 h 2510087"/>
                  <a:gd name="connsiteX15" fmla="*/ 7835666 w 12386021"/>
                  <a:gd name="connsiteY15" fmla="*/ 870473 h 2510087"/>
                  <a:gd name="connsiteX16" fmla="*/ 8367661 w 12386021"/>
                  <a:gd name="connsiteY16" fmla="*/ 861967 h 2510087"/>
                  <a:gd name="connsiteX17" fmla="*/ 8988678 w 12386021"/>
                  <a:gd name="connsiteY17" fmla="*/ 1264715 h 2510087"/>
                  <a:gd name="connsiteX18" fmla="*/ 9558674 w 12386021"/>
                  <a:gd name="connsiteY18" fmla="*/ 2091547 h 2510087"/>
                  <a:gd name="connsiteX19" fmla="*/ 10490074 w 12386021"/>
                  <a:gd name="connsiteY19" fmla="*/ 2510086 h 2510087"/>
                  <a:gd name="connsiteX20" fmla="*/ 11536108 w 12386021"/>
                  <a:gd name="connsiteY20" fmla="*/ 2091549 h 2510087"/>
                  <a:gd name="connsiteX21" fmla="*/ 11827039 w 12386021"/>
                  <a:gd name="connsiteY21" fmla="*/ 1445814 h 2510087"/>
                  <a:gd name="connsiteX22" fmla="*/ 12137935 w 12386021"/>
                  <a:gd name="connsiteY22" fmla="*/ 999707 h 2510087"/>
                  <a:gd name="connsiteX23" fmla="*/ 12386021 w 12386021"/>
                  <a:gd name="connsiteY23" fmla="*/ 699393 h 2510087"/>
                  <a:gd name="connsiteX24" fmla="*/ 12386021 w 12386021"/>
                  <a:gd name="connsiteY24" fmla="*/ 261011 h 2510087"/>
                  <a:gd name="connsiteX25" fmla="*/ 11779705 w 12386021"/>
                  <a:gd name="connsiteY25" fmla="*/ 435586 h 2510087"/>
                  <a:gd name="connsiteX26" fmla="*/ 11399980 w 12386021"/>
                  <a:gd name="connsiteY26" fmla="*/ 1047471 h 2510087"/>
                  <a:gd name="connsiteX27" fmla="*/ 10943235 w 12386021"/>
                  <a:gd name="connsiteY27" fmla="*/ 1661632 h 2510087"/>
                  <a:gd name="connsiteX28" fmla="*/ 10375440 w 12386021"/>
                  <a:gd name="connsiteY28" fmla="*/ 1618415 h 2510087"/>
                  <a:gd name="connsiteX29" fmla="*/ 9868543 w 12386021"/>
                  <a:gd name="connsiteY29" fmla="*/ 1058846 h 2510087"/>
                  <a:gd name="connsiteX30" fmla="*/ 9393888 w 12386021"/>
                  <a:gd name="connsiteY30" fmla="*/ 581165 h 2510087"/>
                  <a:gd name="connsiteX31" fmla="*/ 8791089 w 12386021"/>
                  <a:gd name="connsiteY31" fmla="*/ 156695 h 2510087"/>
                  <a:gd name="connsiteX32" fmla="*/ 7976793 w 12386021"/>
                  <a:gd name="connsiteY32" fmla="*/ 105714 h 2510087"/>
                  <a:gd name="connsiteX33" fmla="*/ 7390502 w 12386021"/>
                  <a:gd name="connsiteY33" fmla="*/ 199189 h 2510087"/>
                  <a:gd name="connsiteX34" fmla="*/ 6683415 w 12386021"/>
                  <a:gd name="connsiteY34" fmla="*/ 146630 h 2510087"/>
                  <a:gd name="connsiteX35" fmla="*/ 6243075 w 12386021"/>
                  <a:gd name="connsiteY35" fmla="*/ 249658 h 2510087"/>
                  <a:gd name="connsiteX36" fmla="*/ 5523061 w 12386021"/>
                  <a:gd name="connsiteY36" fmla="*/ 292664 h 2510087"/>
                  <a:gd name="connsiteX37" fmla="*/ 4163353 w 12386021"/>
                  <a:gd name="connsiteY37" fmla="*/ 90799 h 2510087"/>
                  <a:gd name="connsiteX38" fmla="*/ 2711043 w 12386021"/>
                  <a:gd name="connsiteY38" fmla="*/ 156695 h 2510087"/>
                  <a:gd name="connsiteX39" fmla="*/ 919611 w 12386021"/>
                  <a:gd name="connsiteY39" fmla="*/ 148189 h 2510087"/>
                  <a:gd name="connsiteX40" fmla="*/ 379789 w 12386021"/>
                  <a:gd name="connsiteY40" fmla="*/ 157240 h 2510087"/>
                  <a:gd name="connsiteX0" fmla="*/ 379791 w 12386023"/>
                  <a:gd name="connsiteY0" fmla="*/ 157240 h 2510087"/>
                  <a:gd name="connsiteX1" fmla="*/ 345633 w 12386023"/>
                  <a:gd name="connsiteY1" fmla="*/ 229969 h 2510087"/>
                  <a:gd name="connsiteX2" fmla="*/ 8590651 w 12386023"/>
                  <a:gd name="connsiteY2" fmla="*/ 50737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379791 w 12386023"/>
                  <a:gd name="connsiteY40" fmla="*/ 157240 h 2510087"/>
                  <a:gd name="connsiteX0" fmla="*/ 379791 w 12386023"/>
                  <a:gd name="connsiteY0" fmla="*/ 157240 h 2510087"/>
                  <a:gd name="connsiteX1" fmla="*/ 345633 w 12386023"/>
                  <a:gd name="connsiteY1" fmla="*/ 229969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379791 w 12386023"/>
                  <a:gd name="connsiteY40" fmla="*/ 157240 h 2510087"/>
                  <a:gd name="connsiteX0" fmla="*/ 8705072 w 12386023"/>
                  <a:gd name="connsiteY0" fmla="*/ 284622 h 2510087"/>
                  <a:gd name="connsiteX1" fmla="*/ 345633 w 12386023"/>
                  <a:gd name="connsiteY1" fmla="*/ 229969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8705072 w 12386023"/>
                  <a:gd name="connsiteY40" fmla="*/ 284622 h 2510087"/>
                  <a:gd name="connsiteX0" fmla="*/ 8705072 w 12386023"/>
                  <a:gd name="connsiteY0" fmla="*/ 284622 h 2510087"/>
                  <a:gd name="connsiteX1" fmla="*/ 8742561 w 12386023"/>
                  <a:gd name="connsiteY1" fmla="*/ 521128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8705072 w 12386023"/>
                  <a:gd name="connsiteY40" fmla="*/ 284622 h 2510087"/>
                  <a:gd name="connsiteX0" fmla="*/ 8705072 w 12386023"/>
                  <a:gd name="connsiteY0" fmla="*/ 284622 h 2510087"/>
                  <a:gd name="connsiteX1" fmla="*/ 8742561 w 12386023"/>
                  <a:gd name="connsiteY1" fmla="*/ 521128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8714713 w 12386023"/>
                  <a:gd name="connsiteY39" fmla="*/ 457545 h 2510087"/>
                  <a:gd name="connsiteX40" fmla="*/ 8705072 w 12386023"/>
                  <a:gd name="connsiteY40" fmla="*/ 284622 h 2510087"/>
                  <a:gd name="connsiteX0" fmla="*/ 8705072 w 12386023"/>
                  <a:gd name="connsiteY0" fmla="*/ 215157 h 2440622"/>
                  <a:gd name="connsiteX1" fmla="*/ 8742561 w 12386023"/>
                  <a:gd name="connsiteY1" fmla="*/ 451663 h 2440622"/>
                  <a:gd name="connsiteX2" fmla="*/ 8676628 w 12386023"/>
                  <a:gd name="connsiteY2" fmla="*/ 365116 h 2440622"/>
                  <a:gd name="connsiteX3" fmla="*/ 8697801 w 12386023"/>
                  <a:gd name="connsiteY3" fmla="*/ 521796 h 2440622"/>
                  <a:gd name="connsiteX4" fmla="*/ 8652701 w 12386023"/>
                  <a:gd name="connsiteY4" fmla="*/ 707796 h 2440622"/>
                  <a:gd name="connsiteX5" fmla="*/ 421075 w 12386023"/>
                  <a:gd name="connsiteY5" fmla="*/ 867951 h 2440622"/>
                  <a:gd name="connsiteX6" fmla="*/ 1277876 w 12386023"/>
                  <a:gd name="connsiteY6" fmla="*/ 775508 h 2440622"/>
                  <a:gd name="connsiteX7" fmla="*/ 1972735 w 12386023"/>
                  <a:gd name="connsiteY7" fmla="*/ 809496 h 2440622"/>
                  <a:gd name="connsiteX8" fmla="*/ 2428745 w 12386023"/>
                  <a:gd name="connsiteY8" fmla="*/ 750008 h 2440622"/>
                  <a:gd name="connsiteX9" fmla="*/ 2906467 w 12386023"/>
                  <a:gd name="connsiteY9" fmla="*/ 750008 h 2440622"/>
                  <a:gd name="connsiteX10" fmla="*/ 3677336 w 12386023"/>
                  <a:gd name="connsiteY10" fmla="*/ 792502 h 2440622"/>
                  <a:gd name="connsiteX11" fmla="*/ 4556772 w 12386023"/>
                  <a:gd name="connsiteY11" fmla="*/ 775508 h 2440622"/>
                  <a:gd name="connsiteX12" fmla="*/ 5186490 w 12386023"/>
                  <a:gd name="connsiteY12" fmla="*/ 784014 h 2440622"/>
                  <a:gd name="connsiteX13" fmla="*/ 6022500 w 12386023"/>
                  <a:gd name="connsiteY13" fmla="*/ 784014 h 2440622"/>
                  <a:gd name="connsiteX14" fmla="*/ 7086513 w 12386023"/>
                  <a:gd name="connsiteY14" fmla="*/ 809514 h 2440622"/>
                  <a:gd name="connsiteX15" fmla="*/ 7835668 w 12386023"/>
                  <a:gd name="connsiteY15" fmla="*/ 801008 h 2440622"/>
                  <a:gd name="connsiteX16" fmla="*/ 8367663 w 12386023"/>
                  <a:gd name="connsiteY16" fmla="*/ 792502 h 2440622"/>
                  <a:gd name="connsiteX17" fmla="*/ 8988680 w 12386023"/>
                  <a:gd name="connsiteY17" fmla="*/ 1195250 h 2440622"/>
                  <a:gd name="connsiteX18" fmla="*/ 9558676 w 12386023"/>
                  <a:gd name="connsiteY18" fmla="*/ 2022082 h 2440622"/>
                  <a:gd name="connsiteX19" fmla="*/ 10490076 w 12386023"/>
                  <a:gd name="connsiteY19" fmla="*/ 2440621 h 2440622"/>
                  <a:gd name="connsiteX20" fmla="*/ 11536110 w 12386023"/>
                  <a:gd name="connsiteY20" fmla="*/ 2022084 h 2440622"/>
                  <a:gd name="connsiteX21" fmla="*/ 11827041 w 12386023"/>
                  <a:gd name="connsiteY21" fmla="*/ 1376349 h 2440622"/>
                  <a:gd name="connsiteX22" fmla="*/ 12137937 w 12386023"/>
                  <a:gd name="connsiteY22" fmla="*/ 930242 h 2440622"/>
                  <a:gd name="connsiteX23" fmla="*/ 12386023 w 12386023"/>
                  <a:gd name="connsiteY23" fmla="*/ 629928 h 2440622"/>
                  <a:gd name="connsiteX24" fmla="*/ 12386023 w 12386023"/>
                  <a:gd name="connsiteY24" fmla="*/ 191546 h 2440622"/>
                  <a:gd name="connsiteX25" fmla="*/ 11779707 w 12386023"/>
                  <a:gd name="connsiteY25" fmla="*/ 366121 h 2440622"/>
                  <a:gd name="connsiteX26" fmla="*/ 11399982 w 12386023"/>
                  <a:gd name="connsiteY26" fmla="*/ 978006 h 2440622"/>
                  <a:gd name="connsiteX27" fmla="*/ 10943237 w 12386023"/>
                  <a:gd name="connsiteY27" fmla="*/ 1592167 h 2440622"/>
                  <a:gd name="connsiteX28" fmla="*/ 10375442 w 12386023"/>
                  <a:gd name="connsiteY28" fmla="*/ 1548950 h 2440622"/>
                  <a:gd name="connsiteX29" fmla="*/ 9868545 w 12386023"/>
                  <a:gd name="connsiteY29" fmla="*/ 989381 h 2440622"/>
                  <a:gd name="connsiteX30" fmla="*/ 9393890 w 12386023"/>
                  <a:gd name="connsiteY30" fmla="*/ 511700 h 2440622"/>
                  <a:gd name="connsiteX31" fmla="*/ 8791091 w 12386023"/>
                  <a:gd name="connsiteY31" fmla="*/ 87230 h 2440622"/>
                  <a:gd name="connsiteX32" fmla="*/ 7976795 w 12386023"/>
                  <a:gd name="connsiteY32" fmla="*/ 36249 h 2440622"/>
                  <a:gd name="connsiteX33" fmla="*/ 7390504 w 12386023"/>
                  <a:gd name="connsiteY33" fmla="*/ 129724 h 2440622"/>
                  <a:gd name="connsiteX34" fmla="*/ 6683417 w 12386023"/>
                  <a:gd name="connsiteY34" fmla="*/ 77165 h 2440622"/>
                  <a:gd name="connsiteX35" fmla="*/ 6243077 w 12386023"/>
                  <a:gd name="connsiteY35" fmla="*/ 180193 h 2440622"/>
                  <a:gd name="connsiteX36" fmla="*/ 5523063 w 12386023"/>
                  <a:gd name="connsiteY36" fmla="*/ 223199 h 2440622"/>
                  <a:gd name="connsiteX37" fmla="*/ 4163355 w 12386023"/>
                  <a:gd name="connsiteY37" fmla="*/ 21334 h 2440622"/>
                  <a:gd name="connsiteX38" fmla="*/ 9073222 w 12386023"/>
                  <a:gd name="connsiteY38" fmla="*/ 815126 h 2440622"/>
                  <a:gd name="connsiteX39" fmla="*/ 8714713 w 12386023"/>
                  <a:gd name="connsiteY39" fmla="*/ 388080 h 2440622"/>
                  <a:gd name="connsiteX40" fmla="*/ 8705072 w 12386023"/>
                  <a:gd name="connsiteY40" fmla="*/ 215157 h 2440622"/>
                  <a:gd name="connsiteX0" fmla="*/ 8705072 w 12386023"/>
                  <a:gd name="connsiteY0" fmla="*/ 200377 h 2425842"/>
                  <a:gd name="connsiteX1" fmla="*/ 8742561 w 12386023"/>
                  <a:gd name="connsiteY1" fmla="*/ 436883 h 2425842"/>
                  <a:gd name="connsiteX2" fmla="*/ 8676628 w 12386023"/>
                  <a:gd name="connsiteY2" fmla="*/ 350336 h 2425842"/>
                  <a:gd name="connsiteX3" fmla="*/ 8697801 w 12386023"/>
                  <a:gd name="connsiteY3" fmla="*/ 507016 h 2425842"/>
                  <a:gd name="connsiteX4" fmla="*/ 8652701 w 12386023"/>
                  <a:gd name="connsiteY4" fmla="*/ 693016 h 2425842"/>
                  <a:gd name="connsiteX5" fmla="*/ 421075 w 12386023"/>
                  <a:gd name="connsiteY5" fmla="*/ 853171 h 2425842"/>
                  <a:gd name="connsiteX6" fmla="*/ 1277876 w 12386023"/>
                  <a:gd name="connsiteY6" fmla="*/ 760728 h 2425842"/>
                  <a:gd name="connsiteX7" fmla="*/ 1972735 w 12386023"/>
                  <a:gd name="connsiteY7" fmla="*/ 794716 h 2425842"/>
                  <a:gd name="connsiteX8" fmla="*/ 2428745 w 12386023"/>
                  <a:gd name="connsiteY8" fmla="*/ 735228 h 2425842"/>
                  <a:gd name="connsiteX9" fmla="*/ 2906467 w 12386023"/>
                  <a:gd name="connsiteY9" fmla="*/ 735228 h 2425842"/>
                  <a:gd name="connsiteX10" fmla="*/ 3677336 w 12386023"/>
                  <a:gd name="connsiteY10" fmla="*/ 777722 h 2425842"/>
                  <a:gd name="connsiteX11" fmla="*/ 4556772 w 12386023"/>
                  <a:gd name="connsiteY11" fmla="*/ 760728 h 2425842"/>
                  <a:gd name="connsiteX12" fmla="*/ 5186490 w 12386023"/>
                  <a:gd name="connsiteY12" fmla="*/ 769234 h 2425842"/>
                  <a:gd name="connsiteX13" fmla="*/ 6022500 w 12386023"/>
                  <a:gd name="connsiteY13" fmla="*/ 769234 h 2425842"/>
                  <a:gd name="connsiteX14" fmla="*/ 7086513 w 12386023"/>
                  <a:gd name="connsiteY14" fmla="*/ 794734 h 2425842"/>
                  <a:gd name="connsiteX15" fmla="*/ 7835668 w 12386023"/>
                  <a:gd name="connsiteY15" fmla="*/ 786228 h 2425842"/>
                  <a:gd name="connsiteX16" fmla="*/ 8367663 w 12386023"/>
                  <a:gd name="connsiteY16" fmla="*/ 777722 h 2425842"/>
                  <a:gd name="connsiteX17" fmla="*/ 8988680 w 12386023"/>
                  <a:gd name="connsiteY17" fmla="*/ 1180470 h 2425842"/>
                  <a:gd name="connsiteX18" fmla="*/ 9558676 w 12386023"/>
                  <a:gd name="connsiteY18" fmla="*/ 2007302 h 2425842"/>
                  <a:gd name="connsiteX19" fmla="*/ 10490076 w 12386023"/>
                  <a:gd name="connsiteY19" fmla="*/ 2425841 h 2425842"/>
                  <a:gd name="connsiteX20" fmla="*/ 11536110 w 12386023"/>
                  <a:gd name="connsiteY20" fmla="*/ 2007304 h 2425842"/>
                  <a:gd name="connsiteX21" fmla="*/ 11827041 w 12386023"/>
                  <a:gd name="connsiteY21" fmla="*/ 1361569 h 2425842"/>
                  <a:gd name="connsiteX22" fmla="*/ 12137937 w 12386023"/>
                  <a:gd name="connsiteY22" fmla="*/ 915462 h 2425842"/>
                  <a:gd name="connsiteX23" fmla="*/ 12386023 w 12386023"/>
                  <a:gd name="connsiteY23" fmla="*/ 615148 h 2425842"/>
                  <a:gd name="connsiteX24" fmla="*/ 12386023 w 12386023"/>
                  <a:gd name="connsiteY24" fmla="*/ 176766 h 2425842"/>
                  <a:gd name="connsiteX25" fmla="*/ 11779707 w 12386023"/>
                  <a:gd name="connsiteY25" fmla="*/ 351341 h 2425842"/>
                  <a:gd name="connsiteX26" fmla="*/ 11399982 w 12386023"/>
                  <a:gd name="connsiteY26" fmla="*/ 963226 h 2425842"/>
                  <a:gd name="connsiteX27" fmla="*/ 10943237 w 12386023"/>
                  <a:gd name="connsiteY27" fmla="*/ 1577387 h 2425842"/>
                  <a:gd name="connsiteX28" fmla="*/ 10375442 w 12386023"/>
                  <a:gd name="connsiteY28" fmla="*/ 1534170 h 2425842"/>
                  <a:gd name="connsiteX29" fmla="*/ 9868545 w 12386023"/>
                  <a:gd name="connsiteY29" fmla="*/ 974601 h 2425842"/>
                  <a:gd name="connsiteX30" fmla="*/ 9393890 w 12386023"/>
                  <a:gd name="connsiteY30" fmla="*/ 496920 h 2425842"/>
                  <a:gd name="connsiteX31" fmla="*/ 8791091 w 12386023"/>
                  <a:gd name="connsiteY31" fmla="*/ 72450 h 2425842"/>
                  <a:gd name="connsiteX32" fmla="*/ 7976795 w 12386023"/>
                  <a:gd name="connsiteY32" fmla="*/ 21469 h 2425842"/>
                  <a:gd name="connsiteX33" fmla="*/ 7390504 w 12386023"/>
                  <a:gd name="connsiteY33" fmla="*/ 114944 h 2425842"/>
                  <a:gd name="connsiteX34" fmla="*/ 6683417 w 12386023"/>
                  <a:gd name="connsiteY34" fmla="*/ 62385 h 2425842"/>
                  <a:gd name="connsiteX35" fmla="*/ 6243077 w 12386023"/>
                  <a:gd name="connsiteY35" fmla="*/ 165413 h 2425842"/>
                  <a:gd name="connsiteX36" fmla="*/ 5523063 w 12386023"/>
                  <a:gd name="connsiteY36" fmla="*/ 208419 h 2425842"/>
                  <a:gd name="connsiteX37" fmla="*/ 8892001 w 12386023"/>
                  <a:gd name="connsiteY37" fmla="*/ 497882 h 2425842"/>
                  <a:gd name="connsiteX38" fmla="*/ 9073222 w 12386023"/>
                  <a:gd name="connsiteY38" fmla="*/ 800346 h 2425842"/>
                  <a:gd name="connsiteX39" fmla="*/ 8714713 w 12386023"/>
                  <a:gd name="connsiteY39" fmla="*/ 373300 h 2425842"/>
                  <a:gd name="connsiteX40" fmla="*/ 8705072 w 12386023"/>
                  <a:gd name="connsiteY40" fmla="*/ 200377 h 2425842"/>
                  <a:gd name="connsiteX0" fmla="*/ 8705072 w 12386023"/>
                  <a:gd name="connsiteY0" fmla="*/ 200377 h 2425842"/>
                  <a:gd name="connsiteX1" fmla="*/ 8742561 w 12386023"/>
                  <a:gd name="connsiteY1" fmla="*/ 436883 h 2425842"/>
                  <a:gd name="connsiteX2" fmla="*/ 8676628 w 12386023"/>
                  <a:gd name="connsiteY2" fmla="*/ 350336 h 2425842"/>
                  <a:gd name="connsiteX3" fmla="*/ 8697801 w 12386023"/>
                  <a:gd name="connsiteY3" fmla="*/ 507016 h 2425842"/>
                  <a:gd name="connsiteX4" fmla="*/ 8652701 w 12386023"/>
                  <a:gd name="connsiteY4" fmla="*/ 693016 h 2425842"/>
                  <a:gd name="connsiteX5" fmla="*/ 421075 w 12386023"/>
                  <a:gd name="connsiteY5" fmla="*/ 853171 h 2425842"/>
                  <a:gd name="connsiteX6" fmla="*/ 1277876 w 12386023"/>
                  <a:gd name="connsiteY6" fmla="*/ 760728 h 2425842"/>
                  <a:gd name="connsiteX7" fmla="*/ 1972735 w 12386023"/>
                  <a:gd name="connsiteY7" fmla="*/ 794716 h 2425842"/>
                  <a:gd name="connsiteX8" fmla="*/ 2428745 w 12386023"/>
                  <a:gd name="connsiteY8" fmla="*/ 735228 h 2425842"/>
                  <a:gd name="connsiteX9" fmla="*/ 2906467 w 12386023"/>
                  <a:gd name="connsiteY9" fmla="*/ 735228 h 2425842"/>
                  <a:gd name="connsiteX10" fmla="*/ 3677336 w 12386023"/>
                  <a:gd name="connsiteY10" fmla="*/ 777722 h 2425842"/>
                  <a:gd name="connsiteX11" fmla="*/ 4556772 w 12386023"/>
                  <a:gd name="connsiteY11" fmla="*/ 760728 h 2425842"/>
                  <a:gd name="connsiteX12" fmla="*/ 5186490 w 12386023"/>
                  <a:gd name="connsiteY12" fmla="*/ 769234 h 2425842"/>
                  <a:gd name="connsiteX13" fmla="*/ 6022500 w 12386023"/>
                  <a:gd name="connsiteY13" fmla="*/ 769234 h 2425842"/>
                  <a:gd name="connsiteX14" fmla="*/ 7086513 w 12386023"/>
                  <a:gd name="connsiteY14" fmla="*/ 794734 h 2425842"/>
                  <a:gd name="connsiteX15" fmla="*/ 7835668 w 12386023"/>
                  <a:gd name="connsiteY15" fmla="*/ 786228 h 2425842"/>
                  <a:gd name="connsiteX16" fmla="*/ 8367663 w 12386023"/>
                  <a:gd name="connsiteY16" fmla="*/ 777722 h 2425842"/>
                  <a:gd name="connsiteX17" fmla="*/ 8988680 w 12386023"/>
                  <a:gd name="connsiteY17" fmla="*/ 1180470 h 2425842"/>
                  <a:gd name="connsiteX18" fmla="*/ 9558676 w 12386023"/>
                  <a:gd name="connsiteY18" fmla="*/ 2007302 h 2425842"/>
                  <a:gd name="connsiteX19" fmla="*/ 10490076 w 12386023"/>
                  <a:gd name="connsiteY19" fmla="*/ 2425841 h 2425842"/>
                  <a:gd name="connsiteX20" fmla="*/ 11536110 w 12386023"/>
                  <a:gd name="connsiteY20" fmla="*/ 2007304 h 2425842"/>
                  <a:gd name="connsiteX21" fmla="*/ 11827041 w 12386023"/>
                  <a:gd name="connsiteY21" fmla="*/ 1361569 h 2425842"/>
                  <a:gd name="connsiteX22" fmla="*/ 12137937 w 12386023"/>
                  <a:gd name="connsiteY22" fmla="*/ 915462 h 2425842"/>
                  <a:gd name="connsiteX23" fmla="*/ 12386023 w 12386023"/>
                  <a:gd name="connsiteY23" fmla="*/ 615148 h 2425842"/>
                  <a:gd name="connsiteX24" fmla="*/ 12386023 w 12386023"/>
                  <a:gd name="connsiteY24" fmla="*/ 176766 h 2425842"/>
                  <a:gd name="connsiteX25" fmla="*/ 11779707 w 12386023"/>
                  <a:gd name="connsiteY25" fmla="*/ 351341 h 2425842"/>
                  <a:gd name="connsiteX26" fmla="*/ 11399982 w 12386023"/>
                  <a:gd name="connsiteY26" fmla="*/ 963226 h 2425842"/>
                  <a:gd name="connsiteX27" fmla="*/ 10943237 w 12386023"/>
                  <a:gd name="connsiteY27" fmla="*/ 1577387 h 2425842"/>
                  <a:gd name="connsiteX28" fmla="*/ 10375442 w 12386023"/>
                  <a:gd name="connsiteY28" fmla="*/ 1534170 h 2425842"/>
                  <a:gd name="connsiteX29" fmla="*/ 9868545 w 12386023"/>
                  <a:gd name="connsiteY29" fmla="*/ 974601 h 2425842"/>
                  <a:gd name="connsiteX30" fmla="*/ 9393890 w 12386023"/>
                  <a:gd name="connsiteY30" fmla="*/ 496920 h 2425842"/>
                  <a:gd name="connsiteX31" fmla="*/ 8791091 w 12386023"/>
                  <a:gd name="connsiteY31" fmla="*/ 72450 h 2425842"/>
                  <a:gd name="connsiteX32" fmla="*/ 7976795 w 12386023"/>
                  <a:gd name="connsiteY32" fmla="*/ 21469 h 2425842"/>
                  <a:gd name="connsiteX33" fmla="*/ 7390504 w 12386023"/>
                  <a:gd name="connsiteY33" fmla="*/ 114944 h 2425842"/>
                  <a:gd name="connsiteX34" fmla="*/ 6683417 w 12386023"/>
                  <a:gd name="connsiteY34" fmla="*/ 62385 h 2425842"/>
                  <a:gd name="connsiteX35" fmla="*/ 6243077 w 12386023"/>
                  <a:gd name="connsiteY35" fmla="*/ 165413 h 2425842"/>
                  <a:gd name="connsiteX36" fmla="*/ 9248668 w 12386023"/>
                  <a:gd name="connsiteY36" fmla="*/ 535967 h 2425842"/>
                  <a:gd name="connsiteX37" fmla="*/ 8892001 w 12386023"/>
                  <a:gd name="connsiteY37" fmla="*/ 497882 h 2425842"/>
                  <a:gd name="connsiteX38" fmla="*/ 9073222 w 12386023"/>
                  <a:gd name="connsiteY38" fmla="*/ 800346 h 2425842"/>
                  <a:gd name="connsiteX39" fmla="*/ 8714713 w 12386023"/>
                  <a:gd name="connsiteY39" fmla="*/ 373300 h 2425842"/>
                  <a:gd name="connsiteX40" fmla="*/ 8705072 w 12386023"/>
                  <a:gd name="connsiteY40" fmla="*/ 200377 h 2425842"/>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6683417 w 12386023"/>
                  <a:gd name="connsiteY33" fmla="*/ 10066 h 2373523"/>
                  <a:gd name="connsiteX34" fmla="*/ 6243077 w 12386023"/>
                  <a:gd name="connsiteY34" fmla="*/ 113094 h 2373523"/>
                  <a:gd name="connsiteX35" fmla="*/ 9248668 w 12386023"/>
                  <a:gd name="connsiteY35" fmla="*/ 483648 h 2373523"/>
                  <a:gd name="connsiteX36" fmla="*/ 8892001 w 12386023"/>
                  <a:gd name="connsiteY36" fmla="*/ 445563 h 2373523"/>
                  <a:gd name="connsiteX37" fmla="*/ 9073222 w 12386023"/>
                  <a:gd name="connsiteY37" fmla="*/ 748027 h 2373523"/>
                  <a:gd name="connsiteX38" fmla="*/ 8714713 w 12386023"/>
                  <a:gd name="connsiteY38" fmla="*/ 320981 h 2373523"/>
                  <a:gd name="connsiteX39" fmla="*/ 8705072 w 12386023"/>
                  <a:gd name="connsiteY39" fmla="*/ 148058 h 2373523"/>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6243077 w 12386023"/>
                  <a:gd name="connsiteY33" fmla="*/ 113094 h 2373523"/>
                  <a:gd name="connsiteX34" fmla="*/ 9248668 w 12386023"/>
                  <a:gd name="connsiteY34" fmla="*/ 483648 h 2373523"/>
                  <a:gd name="connsiteX35" fmla="*/ 8892001 w 12386023"/>
                  <a:gd name="connsiteY35" fmla="*/ 445563 h 2373523"/>
                  <a:gd name="connsiteX36" fmla="*/ 9073222 w 12386023"/>
                  <a:gd name="connsiteY36" fmla="*/ 748027 h 2373523"/>
                  <a:gd name="connsiteX37" fmla="*/ 8714713 w 12386023"/>
                  <a:gd name="connsiteY37" fmla="*/ 320981 h 2373523"/>
                  <a:gd name="connsiteX38" fmla="*/ 8705072 w 12386023"/>
                  <a:gd name="connsiteY38" fmla="*/ 148058 h 2373523"/>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9248668 w 12386023"/>
                  <a:gd name="connsiteY33" fmla="*/ 483648 h 2373523"/>
                  <a:gd name="connsiteX34" fmla="*/ 8892001 w 12386023"/>
                  <a:gd name="connsiteY34" fmla="*/ 445563 h 2373523"/>
                  <a:gd name="connsiteX35" fmla="*/ 9073222 w 12386023"/>
                  <a:gd name="connsiteY35" fmla="*/ 748027 h 2373523"/>
                  <a:gd name="connsiteX36" fmla="*/ 8714713 w 12386023"/>
                  <a:gd name="connsiteY36" fmla="*/ 320981 h 2373523"/>
                  <a:gd name="connsiteX37" fmla="*/ 8705072 w 12386023"/>
                  <a:gd name="connsiteY37" fmla="*/ 148058 h 2373523"/>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9248668 w 12386023"/>
                  <a:gd name="connsiteY33" fmla="*/ 483648 h 2373523"/>
                  <a:gd name="connsiteX34" fmla="*/ 8892001 w 12386023"/>
                  <a:gd name="connsiteY34" fmla="*/ 445563 h 2373523"/>
                  <a:gd name="connsiteX35" fmla="*/ 9073222 w 12386023"/>
                  <a:gd name="connsiteY35" fmla="*/ 748027 h 2373523"/>
                  <a:gd name="connsiteX36" fmla="*/ 8705072 w 12386023"/>
                  <a:gd name="connsiteY36" fmla="*/ 148058 h 2373523"/>
                  <a:gd name="connsiteX0" fmla="*/ 8705072 w 12386023"/>
                  <a:gd name="connsiteY0" fmla="*/ 148058 h 2373523"/>
                  <a:gd name="connsiteX1" fmla="*/ 8742561 w 12386023"/>
                  <a:gd name="connsiteY1" fmla="*/ 384564 h 2373523"/>
                  <a:gd name="connsiteX2" fmla="*/ 8697801 w 12386023"/>
                  <a:gd name="connsiteY2" fmla="*/ 454697 h 2373523"/>
                  <a:gd name="connsiteX3" fmla="*/ 8652701 w 12386023"/>
                  <a:gd name="connsiteY3" fmla="*/ 640697 h 2373523"/>
                  <a:gd name="connsiteX4" fmla="*/ 421075 w 12386023"/>
                  <a:gd name="connsiteY4" fmla="*/ 800852 h 2373523"/>
                  <a:gd name="connsiteX5" fmla="*/ 1277876 w 12386023"/>
                  <a:gd name="connsiteY5" fmla="*/ 708409 h 2373523"/>
                  <a:gd name="connsiteX6" fmla="*/ 1972735 w 12386023"/>
                  <a:gd name="connsiteY6" fmla="*/ 742397 h 2373523"/>
                  <a:gd name="connsiteX7" fmla="*/ 2428745 w 12386023"/>
                  <a:gd name="connsiteY7" fmla="*/ 682909 h 2373523"/>
                  <a:gd name="connsiteX8" fmla="*/ 2906467 w 12386023"/>
                  <a:gd name="connsiteY8" fmla="*/ 682909 h 2373523"/>
                  <a:gd name="connsiteX9" fmla="*/ 3677336 w 12386023"/>
                  <a:gd name="connsiteY9" fmla="*/ 725403 h 2373523"/>
                  <a:gd name="connsiteX10" fmla="*/ 4556772 w 12386023"/>
                  <a:gd name="connsiteY10" fmla="*/ 708409 h 2373523"/>
                  <a:gd name="connsiteX11" fmla="*/ 5186490 w 12386023"/>
                  <a:gd name="connsiteY11" fmla="*/ 716915 h 2373523"/>
                  <a:gd name="connsiteX12" fmla="*/ 6022500 w 12386023"/>
                  <a:gd name="connsiteY12" fmla="*/ 716915 h 2373523"/>
                  <a:gd name="connsiteX13" fmla="*/ 7086513 w 12386023"/>
                  <a:gd name="connsiteY13" fmla="*/ 742415 h 2373523"/>
                  <a:gd name="connsiteX14" fmla="*/ 7835668 w 12386023"/>
                  <a:gd name="connsiteY14" fmla="*/ 733909 h 2373523"/>
                  <a:gd name="connsiteX15" fmla="*/ 8367663 w 12386023"/>
                  <a:gd name="connsiteY15" fmla="*/ 725403 h 2373523"/>
                  <a:gd name="connsiteX16" fmla="*/ 8988680 w 12386023"/>
                  <a:gd name="connsiteY16" fmla="*/ 1128151 h 2373523"/>
                  <a:gd name="connsiteX17" fmla="*/ 9558676 w 12386023"/>
                  <a:gd name="connsiteY17" fmla="*/ 1954983 h 2373523"/>
                  <a:gd name="connsiteX18" fmla="*/ 10490076 w 12386023"/>
                  <a:gd name="connsiteY18" fmla="*/ 2373522 h 2373523"/>
                  <a:gd name="connsiteX19" fmla="*/ 11536110 w 12386023"/>
                  <a:gd name="connsiteY19" fmla="*/ 1954985 h 2373523"/>
                  <a:gd name="connsiteX20" fmla="*/ 11827041 w 12386023"/>
                  <a:gd name="connsiteY20" fmla="*/ 1309250 h 2373523"/>
                  <a:gd name="connsiteX21" fmla="*/ 12137937 w 12386023"/>
                  <a:gd name="connsiteY21" fmla="*/ 863143 h 2373523"/>
                  <a:gd name="connsiteX22" fmla="*/ 12386023 w 12386023"/>
                  <a:gd name="connsiteY22" fmla="*/ 562829 h 2373523"/>
                  <a:gd name="connsiteX23" fmla="*/ 12386023 w 12386023"/>
                  <a:gd name="connsiteY23" fmla="*/ 124447 h 2373523"/>
                  <a:gd name="connsiteX24" fmla="*/ 11779707 w 12386023"/>
                  <a:gd name="connsiteY24" fmla="*/ 299022 h 2373523"/>
                  <a:gd name="connsiteX25" fmla="*/ 11399982 w 12386023"/>
                  <a:gd name="connsiteY25" fmla="*/ 910907 h 2373523"/>
                  <a:gd name="connsiteX26" fmla="*/ 10943237 w 12386023"/>
                  <a:gd name="connsiteY26" fmla="*/ 1525068 h 2373523"/>
                  <a:gd name="connsiteX27" fmla="*/ 10375442 w 12386023"/>
                  <a:gd name="connsiteY27" fmla="*/ 1481851 h 2373523"/>
                  <a:gd name="connsiteX28" fmla="*/ 9868545 w 12386023"/>
                  <a:gd name="connsiteY28" fmla="*/ 922282 h 2373523"/>
                  <a:gd name="connsiteX29" fmla="*/ 9393890 w 12386023"/>
                  <a:gd name="connsiteY29" fmla="*/ 444601 h 2373523"/>
                  <a:gd name="connsiteX30" fmla="*/ 8791091 w 12386023"/>
                  <a:gd name="connsiteY30" fmla="*/ 20131 h 2373523"/>
                  <a:gd name="connsiteX31" fmla="*/ 7390504 w 12386023"/>
                  <a:gd name="connsiteY31" fmla="*/ 62625 h 2373523"/>
                  <a:gd name="connsiteX32" fmla="*/ 9248668 w 12386023"/>
                  <a:gd name="connsiteY32" fmla="*/ 483648 h 2373523"/>
                  <a:gd name="connsiteX33" fmla="*/ 8892001 w 12386023"/>
                  <a:gd name="connsiteY33" fmla="*/ 445563 h 2373523"/>
                  <a:gd name="connsiteX34" fmla="*/ 9073222 w 12386023"/>
                  <a:gd name="connsiteY34" fmla="*/ 748027 h 2373523"/>
                  <a:gd name="connsiteX35" fmla="*/ 8705072 w 12386023"/>
                  <a:gd name="connsiteY35" fmla="*/ 148058 h 2373523"/>
                  <a:gd name="connsiteX0" fmla="*/ 8705072 w 12386023"/>
                  <a:gd name="connsiteY0" fmla="*/ 148058 h 2373523"/>
                  <a:gd name="connsiteX1" fmla="*/ 8697801 w 12386023"/>
                  <a:gd name="connsiteY1" fmla="*/ 454697 h 2373523"/>
                  <a:gd name="connsiteX2" fmla="*/ 8652701 w 12386023"/>
                  <a:gd name="connsiteY2" fmla="*/ 640697 h 2373523"/>
                  <a:gd name="connsiteX3" fmla="*/ 421075 w 12386023"/>
                  <a:gd name="connsiteY3" fmla="*/ 800852 h 2373523"/>
                  <a:gd name="connsiteX4" fmla="*/ 1277876 w 12386023"/>
                  <a:gd name="connsiteY4" fmla="*/ 708409 h 2373523"/>
                  <a:gd name="connsiteX5" fmla="*/ 1972735 w 12386023"/>
                  <a:gd name="connsiteY5" fmla="*/ 742397 h 2373523"/>
                  <a:gd name="connsiteX6" fmla="*/ 2428745 w 12386023"/>
                  <a:gd name="connsiteY6" fmla="*/ 682909 h 2373523"/>
                  <a:gd name="connsiteX7" fmla="*/ 2906467 w 12386023"/>
                  <a:gd name="connsiteY7" fmla="*/ 682909 h 2373523"/>
                  <a:gd name="connsiteX8" fmla="*/ 3677336 w 12386023"/>
                  <a:gd name="connsiteY8" fmla="*/ 725403 h 2373523"/>
                  <a:gd name="connsiteX9" fmla="*/ 4556772 w 12386023"/>
                  <a:gd name="connsiteY9" fmla="*/ 708409 h 2373523"/>
                  <a:gd name="connsiteX10" fmla="*/ 5186490 w 12386023"/>
                  <a:gd name="connsiteY10" fmla="*/ 716915 h 2373523"/>
                  <a:gd name="connsiteX11" fmla="*/ 6022500 w 12386023"/>
                  <a:gd name="connsiteY11" fmla="*/ 716915 h 2373523"/>
                  <a:gd name="connsiteX12" fmla="*/ 7086513 w 12386023"/>
                  <a:gd name="connsiteY12" fmla="*/ 742415 h 2373523"/>
                  <a:gd name="connsiteX13" fmla="*/ 7835668 w 12386023"/>
                  <a:gd name="connsiteY13" fmla="*/ 733909 h 2373523"/>
                  <a:gd name="connsiteX14" fmla="*/ 8367663 w 12386023"/>
                  <a:gd name="connsiteY14" fmla="*/ 725403 h 2373523"/>
                  <a:gd name="connsiteX15" fmla="*/ 8988680 w 12386023"/>
                  <a:gd name="connsiteY15" fmla="*/ 1128151 h 2373523"/>
                  <a:gd name="connsiteX16" fmla="*/ 9558676 w 12386023"/>
                  <a:gd name="connsiteY16" fmla="*/ 1954983 h 2373523"/>
                  <a:gd name="connsiteX17" fmla="*/ 10490076 w 12386023"/>
                  <a:gd name="connsiteY17" fmla="*/ 2373522 h 2373523"/>
                  <a:gd name="connsiteX18" fmla="*/ 11536110 w 12386023"/>
                  <a:gd name="connsiteY18" fmla="*/ 1954985 h 2373523"/>
                  <a:gd name="connsiteX19" fmla="*/ 11827041 w 12386023"/>
                  <a:gd name="connsiteY19" fmla="*/ 1309250 h 2373523"/>
                  <a:gd name="connsiteX20" fmla="*/ 12137937 w 12386023"/>
                  <a:gd name="connsiteY20" fmla="*/ 863143 h 2373523"/>
                  <a:gd name="connsiteX21" fmla="*/ 12386023 w 12386023"/>
                  <a:gd name="connsiteY21" fmla="*/ 562829 h 2373523"/>
                  <a:gd name="connsiteX22" fmla="*/ 12386023 w 12386023"/>
                  <a:gd name="connsiteY22" fmla="*/ 124447 h 2373523"/>
                  <a:gd name="connsiteX23" fmla="*/ 11779707 w 12386023"/>
                  <a:gd name="connsiteY23" fmla="*/ 299022 h 2373523"/>
                  <a:gd name="connsiteX24" fmla="*/ 11399982 w 12386023"/>
                  <a:gd name="connsiteY24" fmla="*/ 910907 h 2373523"/>
                  <a:gd name="connsiteX25" fmla="*/ 10943237 w 12386023"/>
                  <a:gd name="connsiteY25" fmla="*/ 1525068 h 2373523"/>
                  <a:gd name="connsiteX26" fmla="*/ 10375442 w 12386023"/>
                  <a:gd name="connsiteY26" fmla="*/ 1481851 h 2373523"/>
                  <a:gd name="connsiteX27" fmla="*/ 9868545 w 12386023"/>
                  <a:gd name="connsiteY27" fmla="*/ 922282 h 2373523"/>
                  <a:gd name="connsiteX28" fmla="*/ 9393890 w 12386023"/>
                  <a:gd name="connsiteY28" fmla="*/ 444601 h 2373523"/>
                  <a:gd name="connsiteX29" fmla="*/ 8791091 w 12386023"/>
                  <a:gd name="connsiteY29" fmla="*/ 20131 h 2373523"/>
                  <a:gd name="connsiteX30" fmla="*/ 7390504 w 12386023"/>
                  <a:gd name="connsiteY30" fmla="*/ 62625 h 2373523"/>
                  <a:gd name="connsiteX31" fmla="*/ 9248668 w 12386023"/>
                  <a:gd name="connsiteY31" fmla="*/ 483648 h 2373523"/>
                  <a:gd name="connsiteX32" fmla="*/ 8892001 w 12386023"/>
                  <a:gd name="connsiteY32" fmla="*/ 445563 h 2373523"/>
                  <a:gd name="connsiteX33" fmla="*/ 9073222 w 12386023"/>
                  <a:gd name="connsiteY33" fmla="*/ 748027 h 2373523"/>
                  <a:gd name="connsiteX34" fmla="*/ 8705072 w 12386023"/>
                  <a:gd name="connsiteY34" fmla="*/ 148058 h 2373523"/>
                  <a:gd name="connsiteX0" fmla="*/ 9073222 w 12386023"/>
                  <a:gd name="connsiteY0" fmla="*/ 748027 h 2373523"/>
                  <a:gd name="connsiteX1" fmla="*/ 8697801 w 12386023"/>
                  <a:gd name="connsiteY1" fmla="*/ 454697 h 2373523"/>
                  <a:gd name="connsiteX2" fmla="*/ 8652701 w 12386023"/>
                  <a:gd name="connsiteY2" fmla="*/ 640697 h 2373523"/>
                  <a:gd name="connsiteX3" fmla="*/ 421075 w 12386023"/>
                  <a:gd name="connsiteY3" fmla="*/ 800852 h 2373523"/>
                  <a:gd name="connsiteX4" fmla="*/ 1277876 w 12386023"/>
                  <a:gd name="connsiteY4" fmla="*/ 708409 h 2373523"/>
                  <a:gd name="connsiteX5" fmla="*/ 1972735 w 12386023"/>
                  <a:gd name="connsiteY5" fmla="*/ 742397 h 2373523"/>
                  <a:gd name="connsiteX6" fmla="*/ 2428745 w 12386023"/>
                  <a:gd name="connsiteY6" fmla="*/ 682909 h 2373523"/>
                  <a:gd name="connsiteX7" fmla="*/ 2906467 w 12386023"/>
                  <a:gd name="connsiteY7" fmla="*/ 682909 h 2373523"/>
                  <a:gd name="connsiteX8" fmla="*/ 3677336 w 12386023"/>
                  <a:gd name="connsiteY8" fmla="*/ 725403 h 2373523"/>
                  <a:gd name="connsiteX9" fmla="*/ 4556772 w 12386023"/>
                  <a:gd name="connsiteY9" fmla="*/ 708409 h 2373523"/>
                  <a:gd name="connsiteX10" fmla="*/ 5186490 w 12386023"/>
                  <a:gd name="connsiteY10" fmla="*/ 716915 h 2373523"/>
                  <a:gd name="connsiteX11" fmla="*/ 6022500 w 12386023"/>
                  <a:gd name="connsiteY11" fmla="*/ 716915 h 2373523"/>
                  <a:gd name="connsiteX12" fmla="*/ 7086513 w 12386023"/>
                  <a:gd name="connsiteY12" fmla="*/ 742415 h 2373523"/>
                  <a:gd name="connsiteX13" fmla="*/ 7835668 w 12386023"/>
                  <a:gd name="connsiteY13" fmla="*/ 733909 h 2373523"/>
                  <a:gd name="connsiteX14" fmla="*/ 8367663 w 12386023"/>
                  <a:gd name="connsiteY14" fmla="*/ 725403 h 2373523"/>
                  <a:gd name="connsiteX15" fmla="*/ 8988680 w 12386023"/>
                  <a:gd name="connsiteY15" fmla="*/ 1128151 h 2373523"/>
                  <a:gd name="connsiteX16" fmla="*/ 9558676 w 12386023"/>
                  <a:gd name="connsiteY16" fmla="*/ 1954983 h 2373523"/>
                  <a:gd name="connsiteX17" fmla="*/ 10490076 w 12386023"/>
                  <a:gd name="connsiteY17" fmla="*/ 2373522 h 2373523"/>
                  <a:gd name="connsiteX18" fmla="*/ 11536110 w 12386023"/>
                  <a:gd name="connsiteY18" fmla="*/ 1954985 h 2373523"/>
                  <a:gd name="connsiteX19" fmla="*/ 11827041 w 12386023"/>
                  <a:gd name="connsiteY19" fmla="*/ 1309250 h 2373523"/>
                  <a:gd name="connsiteX20" fmla="*/ 12137937 w 12386023"/>
                  <a:gd name="connsiteY20" fmla="*/ 863143 h 2373523"/>
                  <a:gd name="connsiteX21" fmla="*/ 12386023 w 12386023"/>
                  <a:gd name="connsiteY21" fmla="*/ 562829 h 2373523"/>
                  <a:gd name="connsiteX22" fmla="*/ 12386023 w 12386023"/>
                  <a:gd name="connsiteY22" fmla="*/ 124447 h 2373523"/>
                  <a:gd name="connsiteX23" fmla="*/ 11779707 w 12386023"/>
                  <a:gd name="connsiteY23" fmla="*/ 299022 h 2373523"/>
                  <a:gd name="connsiteX24" fmla="*/ 11399982 w 12386023"/>
                  <a:gd name="connsiteY24" fmla="*/ 910907 h 2373523"/>
                  <a:gd name="connsiteX25" fmla="*/ 10943237 w 12386023"/>
                  <a:gd name="connsiteY25" fmla="*/ 1525068 h 2373523"/>
                  <a:gd name="connsiteX26" fmla="*/ 10375442 w 12386023"/>
                  <a:gd name="connsiteY26" fmla="*/ 1481851 h 2373523"/>
                  <a:gd name="connsiteX27" fmla="*/ 9868545 w 12386023"/>
                  <a:gd name="connsiteY27" fmla="*/ 922282 h 2373523"/>
                  <a:gd name="connsiteX28" fmla="*/ 9393890 w 12386023"/>
                  <a:gd name="connsiteY28" fmla="*/ 444601 h 2373523"/>
                  <a:gd name="connsiteX29" fmla="*/ 8791091 w 12386023"/>
                  <a:gd name="connsiteY29" fmla="*/ 20131 h 2373523"/>
                  <a:gd name="connsiteX30" fmla="*/ 7390504 w 12386023"/>
                  <a:gd name="connsiteY30" fmla="*/ 62625 h 2373523"/>
                  <a:gd name="connsiteX31" fmla="*/ 9248668 w 12386023"/>
                  <a:gd name="connsiteY31" fmla="*/ 483648 h 2373523"/>
                  <a:gd name="connsiteX32" fmla="*/ 8892001 w 12386023"/>
                  <a:gd name="connsiteY32" fmla="*/ 445563 h 2373523"/>
                  <a:gd name="connsiteX33" fmla="*/ 9073222 w 12386023"/>
                  <a:gd name="connsiteY33" fmla="*/ 748027 h 2373523"/>
                  <a:gd name="connsiteX0" fmla="*/ 9073222 w 12386023"/>
                  <a:gd name="connsiteY0" fmla="*/ 748027 h 2373523"/>
                  <a:gd name="connsiteX1" fmla="*/ 8652701 w 12386023"/>
                  <a:gd name="connsiteY1" fmla="*/ 640697 h 2373523"/>
                  <a:gd name="connsiteX2" fmla="*/ 421075 w 12386023"/>
                  <a:gd name="connsiteY2" fmla="*/ 800852 h 2373523"/>
                  <a:gd name="connsiteX3" fmla="*/ 1277876 w 12386023"/>
                  <a:gd name="connsiteY3" fmla="*/ 708409 h 2373523"/>
                  <a:gd name="connsiteX4" fmla="*/ 1972735 w 12386023"/>
                  <a:gd name="connsiteY4" fmla="*/ 742397 h 2373523"/>
                  <a:gd name="connsiteX5" fmla="*/ 2428745 w 12386023"/>
                  <a:gd name="connsiteY5" fmla="*/ 682909 h 2373523"/>
                  <a:gd name="connsiteX6" fmla="*/ 2906467 w 12386023"/>
                  <a:gd name="connsiteY6" fmla="*/ 682909 h 2373523"/>
                  <a:gd name="connsiteX7" fmla="*/ 3677336 w 12386023"/>
                  <a:gd name="connsiteY7" fmla="*/ 725403 h 2373523"/>
                  <a:gd name="connsiteX8" fmla="*/ 4556772 w 12386023"/>
                  <a:gd name="connsiteY8" fmla="*/ 708409 h 2373523"/>
                  <a:gd name="connsiteX9" fmla="*/ 5186490 w 12386023"/>
                  <a:gd name="connsiteY9" fmla="*/ 716915 h 2373523"/>
                  <a:gd name="connsiteX10" fmla="*/ 6022500 w 12386023"/>
                  <a:gd name="connsiteY10" fmla="*/ 716915 h 2373523"/>
                  <a:gd name="connsiteX11" fmla="*/ 7086513 w 12386023"/>
                  <a:gd name="connsiteY11" fmla="*/ 742415 h 2373523"/>
                  <a:gd name="connsiteX12" fmla="*/ 7835668 w 12386023"/>
                  <a:gd name="connsiteY12" fmla="*/ 733909 h 2373523"/>
                  <a:gd name="connsiteX13" fmla="*/ 8367663 w 12386023"/>
                  <a:gd name="connsiteY13" fmla="*/ 725403 h 2373523"/>
                  <a:gd name="connsiteX14" fmla="*/ 8988680 w 12386023"/>
                  <a:gd name="connsiteY14" fmla="*/ 1128151 h 2373523"/>
                  <a:gd name="connsiteX15" fmla="*/ 9558676 w 12386023"/>
                  <a:gd name="connsiteY15" fmla="*/ 1954983 h 2373523"/>
                  <a:gd name="connsiteX16" fmla="*/ 10490076 w 12386023"/>
                  <a:gd name="connsiteY16" fmla="*/ 2373522 h 2373523"/>
                  <a:gd name="connsiteX17" fmla="*/ 11536110 w 12386023"/>
                  <a:gd name="connsiteY17" fmla="*/ 1954985 h 2373523"/>
                  <a:gd name="connsiteX18" fmla="*/ 11827041 w 12386023"/>
                  <a:gd name="connsiteY18" fmla="*/ 1309250 h 2373523"/>
                  <a:gd name="connsiteX19" fmla="*/ 12137937 w 12386023"/>
                  <a:gd name="connsiteY19" fmla="*/ 863143 h 2373523"/>
                  <a:gd name="connsiteX20" fmla="*/ 12386023 w 12386023"/>
                  <a:gd name="connsiteY20" fmla="*/ 562829 h 2373523"/>
                  <a:gd name="connsiteX21" fmla="*/ 12386023 w 12386023"/>
                  <a:gd name="connsiteY21" fmla="*/ 124447 h 2373523"/>
                  <a:gd name="connsiteX22" fmla="*/ 11779707 w 12386023"/>
                  <a:gd name="connsiteY22" fmla="*/ 299022 h 2373523"/>
                  <a:gd name="connsiteX23" fmla="*/ 11399982 w 12386023"/>
                  <a:gd name="connsiteY23" fmla="*/ 910907 h 2373523"/>
                  <a:gd name="connsiteX24" fmla="*/ 10943237 w 12386023"/>
                  <a:gd name="connsiteY24" fmla="*/ 1525068 h 2373523"/>
                  <a:gd name="connsiteX25" fmla="*/ 10375442 w 12386023"/>
                  <a:gd name="connsiteY25" fmla="*/ 1481851 h 2373523"/>
                  <a:gd name="connsiteX26" fmla="*/ 9868545 w 12386023"/>
                  <a:gd name="connsiteY26" fmla="*/ 922282 h 2373523"/>
                  <a:gd name="connsiteX27" fmla="*/ 9393890 w 12386023"/>
                  <a:gd name="connsiteY27" fmla="*/ 444601 h 2373523"/>
                  <a:gd name="connsiteX28" fmla="*/ 8791091 w 12386023"/>
                  <a:gd name="connsiteY28" fmla="*/ 20131 h 2373523"/>
                  <a:gd name="connsiteX29" fmla="*/ 7390504 w 12386023"/>
                  <a:gd name="connsiteY29" fmla="*/ 62625 h 2373523"/>
                  <a:gd name="connsiteX30" fmla="*/ 9248668 w 12386023"/>
                  <a:gd name="connsiteY30" fmla="*/ 483648 h 2373523"/>
                  <a:gd name="connsiteX31" fmla="*/ 8892001 w 12386023"/>
                  <a:gd name="connsiteY31" fmla="*/ 445563 h 2373523"/>
                  <a:gd name="connsiteX32" fmla="*/ 9073222 w 12386023"/>
                  <a:gd name="connsiteY32" fmla="*/ 748027 h 2373523"/>
                  <a:gd name="connsiteX0" fmla="*/ 9102751 w 12415552"/>
                  <a:gd name="connsiteY0" fmla="*/ 748027 h 2373523"/>
                  <a:gd name="connsiteX1" fmla="*/ 450604 w 12415552"/>
                  <a:gd name="connsiteY1" fmla="*/ 800852 h 2373523"/>
                  <a:gd name="connsiteX2" fmla="*/ 1307405 w 12415552"/>
                  <a:gd name="connsiteY2" fmla="*/ 708409 h 2373523"/>
                  <a:gd name="connsiteX3" fmla="*/ 2002264 w 12415552"/>
                  <a:gd name="connsiteY3" fmla="*/ 742397 h 2373523"/>
                  <a:gd name="connsiteX4" fmla="*/ 2458274 w 12415552"/>
                  <a:gd name="connsiteY4" fmla="*/ 682909 h 2373523"/>
                  <a:gd name="connsiteX5" fmla="*/ 2935996 w 12415552"/>
                  <a:gd name="connsiteY5" fmla="*/ 682909 h 2373523"/>
                  <a:gd name="connsiteX6" fmla="*/ 3706865 w 12415552"/>
                  <a:gd name="connsiteY6" fmla="*/ 725403 h 2373523"/>
                  <a:gd name="connsiteX7" fmla="*/ 4586301 w 12415552"/>
                  <a:gd name="connsiteY7" fmla="*/ 708409 h 2373523"/>
                  <a:gd name="connsiteX8" fmla="*/ 5216019 w 12415552"/>
                  <a:gd name="connsiteY8" fmla="*/ 716915 h 2373523"/>
                  <a:gd name="connsiteX9" fmla="*/ 6052029 w 12415552"/>
                  <a:gd name="connsiteY9" fmla="*/ 716915 h 2373523"/>
                  <a:gd name="connsiteX10" fmla="*/ 7116042 w 12415552"/>
                  <a:gd name="connsiteY10" fmla="*/ 742415 h 2373523"/>
                  <a:gd name="connsiteX11" fmla="*/ 7865197 w 12415552"/>
                  <a:gd name="connsiteY11" fmla="*/ 733909 h 2373523"/>
                  <a:gd name="connsiteX12" fmla="*/ 8397192 w 12415552"/>
                  <a:gd name="connsiteY12" fmla="*/ 725403 h 2373523"/>
                  <a:gd name="connsiteX13" fmla="*/ 9018209 w 12415552"/>
                  <a:gd name="connsiteY13" fmla="*/ 1128151 h 2373523"/>
                  <a:gd name="connsiteX14" fmla="*/ 9588205 w 12415552"/>
                  <a:gd name="connsiteY14" fmla="*/ 1954983 h 2373523"/>
                  <a:gd name="connsiteX15" fmla="*/ 10519605 w 12415552"/>
                  <a:gd name="connsiteY15" fmla="*/ 2373522 h 2373523"/>
                  <a:gd name="connsiteX16" fmla="*/ 11565639 w 12415552"/>
                  <a:gd name="connsiteY16" fmla="*/ 1954985 h 2373523"/>
                  <a:gd name="connsiteX17" fmla="*/ 11856570 w 12415552"/>
                  <a:gd name="connsiteY17" fmla="*/ 1309250 h 2373523"/>
                  <a:gd name="connsiteX18" fmla="*/ 12167466 w 12415552"/>
                  <a:gd name="connsiteY18" fmla="*/ 863143 h 2373523"/>
                  <a:gd name="connsiteX19" fmla="*/ 12415552 w 12415552"/>
                  <a:gd name="connsiteY19" fmla="*/ 562829 h 2373523"/>
                  <a:gd name="connsiteX20" fmla="*/ 12415552 w 12415552"/>
                  <a:gd name="connsiteY20" fmla="*/ 124447 h 2373523"/>
                  <a:gd name="connsiteX21" fmla="*/ 11809236 w 12415552"/>
                  <a:gd name="connsiteY21" fmla="*/ 299022 h 2373523"/>
                  <a:gd name="connsiteX22" fmla="*/ 11429511 w 12415552"/>
                  <a:gd name="connsiteY22" fmla="*/ 910907 h 2373523"/>
                  <a:gd name="connsiteX23" fmla="*/ 10972766 w 12415552"/>
                  <a:gd name="connsiteY23" fmla="*/ 1525068 h 2373523"/>
                  <a:gd name="connsiteX24" fmla="*/ 10404971 w 12415552"/>
                  <a:gd name="connsiteY24" fmla="*/ 1481851 h 2373523"/>
                  <a:gd name="connsiteX25" fmla="*/ 9898074 w 12415552"/>
                  <a:gd name="connsiteY25" fmla="*/ 922282 h 2373523"/>
                  <a:gd name="connsiteX26" fmla="*/ 9423419 w 12415552"/>
                  <a:gd name="connsiteY26" fmla="*/ 444601 h 2373523"/>
                  <a:gd name="connsiteX27" fmla="*/ 8820620 w 12415552"/>
                  <a:gd name="connsiteY27" fmla="*/ 20131 h 2373523"/>
                  <a:gd name="connsiteX28" fmla="*/ 7420033 w 12415552"/>
                  <a:gd name="connsiteY28" fmla="*/ 62625 h 2373523"/>
                  <a:gd name="connsiteX29" fmla="*/ 9278197 w 12415552"/>
                  <a:gd name="connsiteY29" fmla="*/ 483648 h 2373523"/>
                  <a:gd name="connsiteX30" fmla="*/ 8921530 w 12415552"/>
                  <a:gd name="connsiteY30" fmla="*/ 445563 h 2373523"/>
                  <a:gd name="connsiteX31" fmla="*/ 9102751 w 12415552"/>
                  <a:gd name="connsiteY31" fmla="*/ 748027 h 2373523"/>
                  <a:gd name="connsiteX0" fmla="*/ 9102753 w 12415554"/>
                  <a:gd name="connsiteY0" fmla="*/ 748027 h 2373523"/>
                  <a:gd name="connsiteX1" fmla="*/ 450606 w 12415554"/>
                  <a:gd name="connsiteY1" fmla="*/ 800852 h 2373523"/>
                  <a:gd name="connsiteX2" fmla="*/ 1307407 w 12415554"/>
                  <a:gd name="connsiteY2" fmla="*/ 708409 h 2373523"/>
                  <a:gd name="connsiteX3" fmla="*/ 2002266 w 12415554"/>
                  <a:gd name="connsiteY3" fmla="*/ 742397 h 2373523"/>
                  <a:gd name="connsiteX4" fmla="*/ 2458276 w 12415554"/>
                  <a:gd name="connsiteY4" fmla="*/ 682909 h 2373523"/>
                  <a:gd name="connsiteX5" fmla="*/ 2935998 w 12415554"/>
                  <a:gd name="connsiteY5" fmla="*/ 682909 h 2373523"/>
                  <a:gd name="connsiteX6" fmla="*/ 3706867 w 12415554"/>
                  <a:gd name="connsiteY6" fmla="*/ 725403 h 2373523"/>
                  <a:gd name="connsiteX7" fmla="*/ 4586303 w 12415554"/>
                  <a:gd name="connsiteY7" fmla="*/ 708409 h 2373523"/>
                  <a:gd name="connsiteX8" fmla="*/ 5216021 w 12415554"/>
                  <a:gd name="connsiteY8" fmla="*/ 716915 h 2373523"/>
                  <a:gd name="connsiteX9" fmla="*/ 6052031 w 12415554"/>
                  <a:gd name="connsiteY9" fmla="*/ 716915 h 2373523"/>
                  <a:gd name="connsiteX10" fmla="*/ 7116044 w 12415554"/>
                  <a:gd name="connsiteY10" fmla="*/ 742415 h 2373523"/>
                  <a:gd name="connsiteX11" fmla="*/ 7865199 w 12415554"/>
                  <a:gd name="connsiteY11" fmla="*/ 733909 h 2373523"/>
                  <a:gd name="connsiteX12" fmla="*/ 8397194 w 12415554"/>
                  <a:gd name="connsiteY12" fmla="*/ 725403 h 2373523"/>
                  <a:gd name="connsiteX13" fmla="*/ 9018211 w 12415554"/>
                  <a:gd name="connsiteY13" fmla="*/ 1128151 h 2373523"/>
                  <a:gd name="connsiteX14" fmla="*/ 9588207 w 12415554"/>
                  <a:gd name="connsiteY14" fmla="*/ 1954983 h 2373523"/>
                  <a:gd name="connsiteX15" fmla="*/ 10519607 w 12415554"/>
                  <a:gd name="connsiteY15" fmla="*/ 2373522 h 2373523"/>
                  <a:gd name="connsiteX16" fmla="*/ 11565641 w 12415554"/>
                  <a:gd name="connsiteY16" fmla="*/ 1954985 h 2373523"/>
                  <a:gd name="connsiteX17" fmla="*/ 11856572 w 12415554"/>
                  <a:gd name="connsiteY17" fmla="*/ 1309250 h 2373523"/>
                  <a:gd name="connsiteX18" fmla="*/ 12167468 w 12415554"/>
                  <a:gd name="connsiteY18" fmla="*/ 863143 h 2373523"/>
                  <a:gd name="connsiteX19" fmla="*/ 12415554 w 12415554"/>
                  <a:gd name="connsiteY19" fmla="*/ 562829 h 2373523"/>
                  <a:gd name="connsiteX20" fmla="*/ 12415554 w 12415554"/>
                  <a:gd name="connsiteY20" fmla="*/ 124447 h 2373523"/>
                  <a:gd name="connsiteX21" fmla="*/ 11809238 w 12415554"/>
                  <a:gd name="connsiteY21" fmla="*/ 299022 h 2373523"/>
                  <a:gd name="connsiteX22" fmla="*/ 11429513 w 12415554"/>
                  <a:gd name="connsiteY22" fmla="*/ 910907 h 2373523"/>
                  <a:gd name="connsiteX23" fmla="*/ 10972768 w 12415554"/>
                  <a:gd name="connsiteY23" fmla="*/ 1525068 h 2373523"/>
                  <a:gd name="connsiteX24" fmla="*/ 10404973 w 12415554"/>
                  <a:gd name="connsiteY24" fmla="*/ 1481851 h 2373523"/>
                  <a:gd name="connsiteX25" fmla="*/ 9898076 w 12415554"/>
                  <a:gd name="connsiteY25" fmla="*/ 922282 h 2373523"/>
                  <a:gd name="connsiteX26" fmla="*/ 9423421 w 12415554"/>
                  <a:gd name="connsiteY26" fmla="*/ 444601 h 2373523"/>
                  <a:gd name="connsiteX27" fmla="*/ 8820622 w 12415554"/>
                  <a:gd name="connsiteY27" fmla="*/ 20131 h 2373523"/>
                  <a:gd name="connsiteX28" fmla="*/ 7420035 w 12415554"/>
                  <a:gd name="connsiteY28" fmla="*/ 62625 h 2373523"/>
                  <a:gd name="connsiteX29" fmla="*/ 9278199 w 12415554"/>
                  <a:gd name="connsiteY29" fmla="*/ 483648 h 2373523"/>
                  <a:gd name="connsiteX30" fmla="*/ 9102753 w 12415554"/>
                  <a:gd name="connsiteY30" fmla="*/ 748027 h 2373523"/>
                  <a:gd name="connsiteX0" fmla="*/ 9102753 w 12415554"/>
                  <a:gd name="connsiteY0" fmla="*/ 748027 h 2373523"/>
                  <a:gd name="connsiteX1" fmla="*/ 450606 w 12415554"/>
                  <a:gd name="connsiteY1" fmla="*/ 800852 h 2373523"/>
                  <a:gd name="connsiteX2" fmla="*/ 1307407 w 12415554"/>
                  <a:gd name="connsiteY2" fmla="*/ 708409 h 2373523"/>
                  <a:gd name="connsiteX3" fmla="*/ 2002266 w 12415554"/>
                  <a:gd name="connsiteY3" fmla="*/ 742397 h 2373523"/>
                  <a:gd name="connsiteX4" fmla="*/ 2458276 w 12415554"/>
                  <a:gd name="connsiteY4" fmla="*/ 682909 h 2373523"/>
                  <a:gd name="connsiteX5" fmla="*/ 2935998 w 12415554"/>
                  <a:gd name="connsiteY5" fmla="*/ 682909 h 2373523"/>
                  <a:gd name="connsiteX6" fmla="*/ 3706867 w 12415554"/>
                  <a:gd name="connsiteY6" fmla="*/ 725403 h 2373523"/>
                  <a:gd name="connsiteX7" fmla="*/ 4586303 w 12415554"/>
                  <a:gd name="connsiteY7" fmla="*/ 708409 h 2373523"/>
                  <a:gd name="connsiteX8" fmla="*/ 5216021 w 12415554"/>
                  <a:gd name="connsiteY8" fmla="*/ 716915 h 2373523"/>
                  <a:gd name="connsiteX9" fmla="*/ 6052031 w 12415554"/>
                  <a:gd name="connsiteY9" fmla="*/ 716915 h 2373523"/>
                  <a:gd name="connsiteX10" fmla="*/ 7116044 w 12415554"/>
                  <a:gd name="connsiteY10" fmla="*/ 742415 h 2373523"/>
                  <a:gd name="connsiteX11" fmla="*/ 7865199 w 12415554"/>
                  <a:gd name="connsiteY11" fmla="*/ 733909 h 2373523"/>
                  <a:gd name="connsiteX12" fmla="*/ 8397194 w 12415554"/>
                  <a:gd name="connsiteY12" fmla="*/ 725403 h 2373523"/>
                  <a:gd name="connsiteX13" fmla="*/ 9018211 w 12415554"/>
                  <a:gd name="connsiteY13" fmla="*/ 1128151 h 2373523"/>
                  <a:gd name="connsiteX14" fmla="*/ 9588207 w 12415554"/>
                  <a:gd name="connsiteY14" fmla="*/ 1954983 h 2373523"/>
                  <a:gd name="connsiteX15" fmla="*/ 10519607 w 12415554"/>
                  <a:gd name="connsiteY15" fmla="*/ 2373522 h 2373523"/>
                  <a:gd name="connsiteX16" fmla="*/ 11565641 w 12415554"/>
                  <a:gd name="connsiteY16" fmla="*/ 1954985 h 2373523"/>
                  <a:gd name="connsiteX17" fmla="*/ 11856572 w 12415554"/>
                  <a:gd name="connsiteY17" fmla="*/ 1309250 h 2373523"/>
                  <a:gd name="connsiteX18" fmla="*/ 12167468 w 12415554"/>
                  <a:gd name="connsiteY18" fmla="*/ 863143 h 2373523"/>
                  <a:gd name="connsiteX19" fmla="*/ 12415554 w 12415554"/>
                  <a:gd name="connsiteY19" fmla="*/ 562829 h 2373523"/>
                  <a:gd name="connsiteX20" fmla="*/ 12415554 w 12415554"/>
                  <a:gd name="connsiteY20" fmla="*/ 124447 h 2373523"/>
                  <a:gd name="connsiteX21" fmla="*/ 11809238 w 12415554"/>
                  <a:gd name="connsiteY21" fmla="*/ 299022 h 2373523"/>
                  <a:gd name="connsiteX22" fmla="*/ 11429513 w 12415554"/>
                  <a:gd name="connsiteY22" fmla="*/ 910907 h 2373523"/>
                  <a:gd name="connsiteX23" fmla="*/ 10972768 w 12415554"/>
                  <a:gd name="connsiteY23" fmla="*/ 1525068 h 2373523"/>
                  <a:gd name="connsiteX24" fmla="*/ 10404973 w 12415554"/>
                  <a:gd name="connsiteY24" fmla="*/ 1481851 h 2373523"/>
                  <a:gd name="connsiteX25" fmla="*/ 9898076 w 12415554"/>
                  <a:gd name="connsiteY25" fmla="*/ 922282 h 2373523"/>
                  <a:gd name="connsiteX26" fmla="*/ 9423421 w 12415554"/>
                  <a:gd name="connsiteY26" fmla="*/ 444601 h 2373523"/>
                  <a:gd name="connsiteX27" fmla="*/ 8820622 w 12415554"/>
                  <a:gd name="connsiteY27" fmla="*/ 20131 h 2373523"/>
                  <a:gd name="connsiteX28" fmla="*/ 7420035 w 12415554"/>
                  <a:gd name="connsiteY28" fmla="*/ 62625 h 2373523"/>
                  <a:gd name="connsiteX29" fmla="*/ 9102753 w 12415554"/>
                  <a:gd name="connsiteY29" fmla="*/ 748027 h 2373523"/>
                  <a:gd name="connsiteX0" fmla="*/ 7302823 w 12298342"/>
                  <a:gd name="connsiteY0" fmla="*/ 62625 h 2373523"/>
                  <a:gd name="connsiteX1" fmla="*/ 333394 w 12298342"/>
                  <a:gd name="connsiteY1" fmla="*/ 800852 h 2373523"/>
                  <a:gd name="connsiteX2" fmla="*/ 1190195 w 12298342"/>
                  <a:gd name="connsiteY2" fmla="*/ 708409 h 2373523"/>
                  <a:gd name="connsiteX3" fmla="*/ 1885054 w 12298342"/>
                  <a:gd name="connsiteY3" fmla="*/ 742397 h 2373523"/>
                  <a:gd name="connsiteX4" fmla="*/ 2341064 w 12298342"/>
                  <a:gd name="connsiteY4" fmla="*/ 682909 h 2373523"/>
                  <a:gd name="connsiteX5" fmla="*/ 2818786 w 12298342"/>
                  <a:gd name="connsiteY5" fmla="*/ 682909 h 2373523"/>
                  <a:gd name="connsiteX6" fmla="*/ 3589655 w 12298342"/>
                  <a:gd name="connsiteY6" fmla="*/ 725403 h 2373523"/>
                  <a:gd name="connsiteX7" fmla="*/ 4469091 w 12298342"/>
                  <a:gd name="connsiteY7" fmla="*/ 708409 h 2373523"/>
                  <a:gd name="connsiteX8" fmla="*/ 5098809 w 12298342"/>
                  <a:gd name="connsiteY8" fmla="*/ 716915 h 2373523"/>
                  <a:gd name="connsiteX9" fmla="*/ 5934819 w 12298342"/>
                  <a:gd name="connsiteY9" fmla="*/ 716915 h 2373523"/>
                  <a:gd name="connsiteX10" fmla="*/ 6998832 w 12298342"/>
                  <a:gd name="connsiteY10" fmla="*/ 742415 h 2373523"/>
                  <a:gd name="connsiteX11" fmla="*/ 7747987 w 12298342"/>
                  <a:gd name="connsiteY11" fmla="*/ 733909 h 2373523"/>
                  <a:gd name="connsiteX12" fmla="*/ 8279982 w 12298342"/>
                  <a:gd name="connsiteY12" fmla="*/ 725403 h 2373523"/>
                  <a:gd name="connsiteX13" fmla="*/ 8900999 w 12298342"/>
                  <a:gd name="connsiteY13" fmla="*/ 1128151 h 2373523"/>
                  <a:gd name="connsiteX14" fmla="*/ 9470995 w 12298342"/>
                  <a:gd name="connsiteY14" fmla="*/ 1954983 h 2373523"/>
                  <a:gd name="connsiteX15" fmla="*/ 10402395 w 12298342"/>
                  <a:gd name="connsiteY15" fmla="*/ 2373522 h 2373523"/>
                  <a:gd name="connsiteX16" fmla="*/ 11448429 w 12298342"/>
                  <a:gd name="connsiteY16" fmla="*/ 1954985 h 2373523"/>
                  <a:gd name="connsiteX17" fmla="*/ 11739360 w 12298342"/>
                  <a:gd name="connsiteY17" fmla="*/ 1309250 h 2373523"/>
                  <a:gd name="connsiteX18" fmla="*/ 12050256 w 12298342"/>
                  <a:gd name="connsiteY18" fmla="*/ 863143 h 2373523"/>
                  <a:gd name="connsiteX19" fmla="*/ 12298342 w 12298342"/>
                  <a:gd name="connsiteY19" fmla="*/ 562829 h 2373523"/>
                  <a:gd name="connsiteX20" fmla="*/ 12298342 w 12298342"/>
                  <a:gd name="connsiteY20" fmla="*/ 124447 h 2373523"/>
                  <a:gd name="connsiteX21" fmla="*/ 11692026 w 12298342"/>
                  <a:gd name="connsiteY21" fmla="*/ 299022 h 2373523"/>
                  <a:gd name="connsiteX22" fmla="*/ 11312301 w 12298342"/>
                  <a:gd name="connsiteY22" fmla="*/ 910907 h 2373523"/>
                  <a:gd name="connsiteX23" fmla="*/ 10855556 w 12298342"/>
                  <a:gd name="connsiteY23" fmla="*/ 1525068 h 2373523"/>
                  <a:gd name="connsiteX24" fmla="*/ 10287761 w 12298342"/>
                  <a:gd name="connsiteY24" fmla="*/ 1481851 h 2373523"/>
                  <a:gd name="connsiteX25" fmla="*/ 9780864 w 12298342"/>
                  <a:gd name="connsiteY25" fmla="*/ 922282 h 2373523"/>
                  <a:gd name="connsiteX26" fmla="*/ 9306209 w 12298342"/>
                  <a:gd name="connsiteY26" fmla="*/ 444601 h 2373523"/>
                  <a:gd name="connsiteX27" fmla="*/ 8703410 w 12298342"/>
                  <a:gd name="connsiteY27" fmla="*/ 20131 h 2373523"/>
                  <a:gd name="connsiteX28" fmla="*/ 7302823 w 12298342"/>
                  <a:gd name="connsiteY28" fmla="*/ 62625 h 2373523"/>
                  <a:gd name="connsiteX0" fmla="*/ 8557475 w 12379789"/>
                  <a:gd name="connsiteY0" fmla="*/ 304971 h 2354282"/>
                  <a:gd name="connsiteX1" fmla="*/ 414841 w 12379789"/>
                  <a:gd name="connsiteY1" fmla="*/ 781611 h 2354282"/>
                  <a:gd name="connsiteX2" fmla="*/ 1271642 w 12379789"/>
                  <a:gd name="connsiteY2" fmla="*/ 689168 h 2354282"/>
                  <a:gd name="connsiteX3" fmla="*/ 1966501 w 12379789"/>
                  <a:gd name="connsiteY3" fmla="*/ 723156 h 2354282"/>
                  <a:gd name="connsiteX4" fmla="*/ 2422511 w 12379789"/>
                  <a:gd name="connsiteY4" fmla="*/ 663668 h 2354282"/>
                  <a:gd name="connsiteX5" fmla="*/ 2900233 w 12379789"/>
                  <a:gd name="connsiteY5" fmla="*/ 663668 h 2354282"/>
                  <a:gd name="connsiteX6" fmla="*/ 3671102 w 12379789"/>
                  <a:gd name="connsiteY6" fmla="*/ 706162 h 2354282"/>
                  <a:gd name="connsiteX7" fmla="*/ 4550538 w 12379789"/>
                  <a:gd name="connsiteY7" fmla="*/ 689168 h 2354282"/>
                  <a:gd name="connsiteX8" fmla="*/ 5180256 w 12379789"/>
                  <a:gd name="connsiteY8" fmla="*/ 697674 h 2354282"/>
                  <a:gd name="connsiteX9" fmla="*/ 6016266 w 12379789"/>
                  <a:gd name="connsiteY9" fmla="*/ 697674 h 2354282"/>
                  <a:gd name="connsiteX10" fmla="*/ 7080279 w 12379789"/>
                  <a:gd name="connsiteY10" fmla="*/ 723174 h 2354282"/>
                  <a:gd name="connsiteX11" fmla="*/ 7829434 w 12379789"/>
                  <a:gd name="connsiteY11" fmla="*/ 714668 h 2354282"/>
                  <a:gd name="connsiteX12" fmla="*/ 8361429 w 12379789"/>
                  <a:gd name="connsiteY12" fmla="*/ 706162 h 2354282"/>
                  <a:gd name="connsiteX13" fmla="*/ 8982446 w 12379789"/>
                  <a:gd name="connsiteY13" fmla="*/ 1108910 h 2354282"/>
                  <a:gd name="connsiteX14" fmla="*/ 9552442 w 12379789"/>
                  <a:gd name="connsiteY14" fmla="*/ 1935742 h 2354282"/>
                  <a:gd name="connsiteX15" fmla="*/ 10483842 w 12379789"/>
                  <a:gd name="connsiteY15" fmla="*/ 2354281 h 2354282"/>
                  <a:gd name="connsiteX16" fmla="*/ 11529876 w 12379789"/>
                  <a:gd name="connsiteY16" fmla="*/ 1935744 h 2354282"/>
                  <a:gd name="connsiteX17" fmla="*/ 11820807 w 12379789"/>
                  <a:gd name="connsiteY17" fmla="*/ 1290009 h 2354282"/>
                  <a:gd name="connsiteX18" fmla="*/ 12131703 w 12379789"/>
                  <a:gd name="connsiteY18" fmla="*/ 843902 h 2354282"/>
                  <a:gd name="connsiteX19" fmla="*/ 12379789 w 12379789"/>
                  <a:gd name="connsiteY19" fmla="*/ 543588 h 2354282"/>
                  <a:gd name="connsiteX20" fmla="*/ 12379789 w 12379789"/>
                  <a:gd name="connsiteY20" fmla="*/ 105206 h 2354282"/>
                  <a:gd name="connsiteX21" fmla="*/ 11773473 w 12379789"/>
                  <a:gd name="connsiteY21" fmla="*/ 279781 h 2354282"/>
                  <a:gd name="connsiteX22" fmla="*/ 11393748 w 12379789"/>
                  <a:gd name="connsiteY22" fmla="*/ 891666 h 2354282"/>
                  <a:gd name="connsiteX23" fmla="*/ 10937003 w 12379789"/>
                  <a:gd name="connsiteY23" fmla="*/ 1505827 h 2354282"/>
                  <a:gd name="connsiteX24" fmla="*/ 10369208 w 12379789"/>
                  <a:gd name="connsiteY24" fmla="*/ 1462610 h 2354282"/>
                  <a:gd name="connsiteX25" fmla="*/ 9862311 w 12379789"/>
                  <a:gd name="connsiteY25" fmla="*/ 903041 h 2354282"/>
                  <a:gd name="connsiteX26" fmla="*/ 9387656 w 12379789"/>
                  <a:gd name="connsiteY26" fmla="*/ 425360 h 2354282"/>
                  <a:gd name="connsiteX27" fmla="*/ 8784857 w 12379789"/>
                  <a:gd name="connsiteY27" fmla="*/ 890 h 2354282"/>
                  <a:gd name="connsiteX28" fmla="*/ 8557475 w 12379789"/>
                  <a:gd name="connsiteY28" fmla="*/ 304971 h 2354282"/>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387658 w 12379791"/>
                  <a:gd name="connsiteY26" fmla="*/ 333275 h 2262197"/>
                  <a:gd name="connsiteX27" fmla="*/ 8614705 w 12379791"/>
                  <a:gd name="connsiteY27" fmla="*/ 45280 h 2262197"/>
                  <a:gd name="connsiteX28" fmla="*/ 8557477 w 12379791"/>
                  <a:gd name="connsiteY28" fmla="*/ 212886 h 2262197"/>
                  <a:gd name="connsiteX0" fmla="*/ 8557477 w 12379791"/>
                  <a:gd name="connsiteY0" fmla="*/ 220165 h 2269476"/>
                  <a:gd name="connsiteX1" fmla="*/ 414843 w 12379791"/>
                  <a:gd name="connsiteY1" fmla="*/ 696805 h 2269476"/>
                  <a:gd name="connsiteX2" fmla="*/ 1271644 w 12379791"/>
                  <a:gd name="connsiteY2" fmla="*/ 604362 h 2269476"/>
                  <a:gd name="connsiteX3" fmla="*/ 1966503 w 12379791"/>
                  <a:gd name="connsiteY3" fmla="*/ 638350 h 2269476"/>
                  <a:gd name="connsiteX4" fmla="*/ 2422513 w 12379791"/>
                  <a:gd name="connsiteY4" fmla="*/ 578862 h 2269476"/>
                  <a:gd name="connsiteX5" fmla="*/ 2900235 w 12379791"/>
                  <a:gd name="connsiteY5" fmla="*/ 578862 h 2269476"/>
                  <a:gd name="connsiteX6" fmla="*/ 3671104 w 12379791"/>
                  <a:gd name="connsiteY6" fmla="*/ 621356 h 2269476"/>
                  <a:gd name="connsiteX7" fmla="*/ 4550540 w 12379791"/>
                  <a:gd name="connsiteY7" fmla="*/ 604362 h 2269476"/>
                  <a:gd name="connsiteX8" fmla="*/ 5180258 w 12379791"/>
                  <a:gd name="connsiteY8" fmla="*/ 612868 h 2269476"/>
                  <a:gd name="connsiteX9" fmla="*/ 6016268 w 12379791"/>
                  <a:gd name="connsiteY9" fmla="*/ 612868 h 2269476"/>
                  <a:gd name="connsiteX10" fmla="*/ 7080281 w 12379791"/>
                  <a:gd name="connsiteY10" fmla="*/ 638368 h 2269476"/>
                  <a:gd name="connsiteX11" fmla="*/ 7829436 w 12379791"/>
                  <a:gd name="connsiteY11" fmla="*/ 629862 h 2269476"/>
                  <a:gd name="connsiteX12" fmla="*/ 8361431 w 12379791"/>
                  <a:gd name="connsiteY12" fmla="*/ 621356 h 2269476"/>
                  <a:gd name="connsiteX13" fmla="*/ 8982448 w 12379791"/>
                  <a:gd name="connsiteY13" fmla="*/ 1024104 h 2269476"/>
                  <a:gd name="connsiteX14" fmla="*/ 9552444 w 12379791"/>
                  <a:gd name="connsiteY14" fmla="*/ 1850936 h 2269476"/>
                  <a:gd name="connsiteX15" fmla="*/ 10483844 w 12379791"/>
                  <a:gd name="connsiteY15" fmla="*/ 2269475 h 2269476"/>
                  <a:gd name="connsiteX16" fmla="*/ 11529878 w 12379791"/>
                  <a:gd name="connsiteY16" fmla="*/ 1850938 h 2269476"/>
                  <a:gd name="connsiteX17" fmla="*/ 11820809 w 12379791"/>
                  <a:gd name="connsiteY17" fmla="*/ 1205203 h 2269476"/>
                  <a:gd name="connsiteX18" fmla="*/ 12131705 w 12379791"/>
                  <a:gd name="connsiteY18" fmla="*/ 759096 h 2269476"/>
                  <a:gd name="connsiteX19" fmla="*/ 12379791 w 12379791"/>
                  <a:gd name="connsiteY19" fmla="*/ 458782 h 2269476"/>
                  <a:gd name="connsiteX20" fmla="*/ 12379791 w 12379791"/>
                  <a:gd name="connsiteY20" fmla="*/ 20400 h 2269476"/>
                  <a:gd name="connsiteX21" fmla="*/ 11773475 w 12379791"/>
                  <a:gd name="connsiteY21" fmla="*/ 194975 h 2269476"/>
                  <a:gd name="connsiteX22" fmla="*/ 11393750 w 12379791"/>
                  <a:gd name="connsiteY22" fmla="*/ 806860 h 2269476"/>
                  <a:gd name="connsiteX23" fmla="*/ 10937005 w 12379791"/>
                  <a:gd name="connsiteY23" fmla="*/ 1421021 h 2269476"/>
                  <a:gd name="connsiteX24" fmla="*/ 10369210 w 12379791"/>
                  <a:gd name="connsiteY24" fmla="*/ 1377804 h 2269476"/>
                  <a:gd name="connsiteX25" fmla="*/ 9862313 w 12379791"/>
                  <a:gd name="connsiteY25" fmla="*/ 818235 h 2269476"/>
                  <a:gd name="connsiteX26" fmla="*/ 9387658 w 12379791"/>
                  <a:gd name="connsiteY26" fmla="*/ 340554 h 2269476"/>
                  <a:gd name="connsiteX27" fmla="*/ 8614705 w 12379791"/>
                  <a:gd name="connsiteY27" fmla="*/ 52559 h 2269476"/>
                  <a:gd name="connsiteX28" fmla="*/ 8557477 w 12379791"/>
                  <a:gd name="connsiteY28" fmla="*/ 220165 h 2269476"/>
                  <a:gd name="connsiteX0" fmla="*/ 8557477 w 12379791"/>
                  <a:gd name="connsiteY0" fmla="*/ 220165 h 2269476"/>
                  <a:gd name="connsiteX1" fmla="*/ 414843 w 12379791"/>
                  <a:gd name="connsiteY1" fmla="*/ 696805 h 2269476"/>
                  <a:gd name="connsiteX2" fmla="*/ 1271644 w 12379791"/>
                  <a:gd name="connsiteY2" fmla="*/ 604362 h 2269476"/>
                  <a:gd name="connsiteX3" fmla="*/ 1966503 w 12379791"/>
                  <a:gd name="connsiteY3" fmla="*/ 638350 h 2269476"/>
                  <a:gd name="connsiteX4" fmla="*/ 2422513 w 12379791"/>
                  <a:gd name="connsiteY4" fmla="*/ 578862 h 2269476"/>
                  <a:gd name="connsiteX5" fmla="*/ 2900235 w 12379791"/>
                  <a:gd name="connsiteY5" fmla="*/ 578862 h 2269476"/>
                  <a:gd name="connsiteX6" fmla="*/ 3671104 w 12379791"/>
                  <a:gd name="connsiteY6" fmla="*/ 621356 h 2269476"/>
                  <a:gd name="connsiteX7" fmla="*/ 4550540 w 12379791"/>
                  <a:gd name="connsiteY7" fmla="*/ 604362 h 2269476"/>
                  <a:gd name="connsiteX8" fmla="*/ 5180258 w 12379791"/>
                  <a:gd name="connsiteY8" fmla="*/ 612868 h 2269476"/>
                  <a:gd name="connsiteX9" fmla="*/ 6016268 w 12379791"/>
                  <a:gd name="connsiteY9" fmla="*/ 612868 h 2269476"/>
                  <a:gd name="connsiteX10" fmla="*/ 7080281 w 12379791"/>
                  <a:gd name="connsiteY10" fmla="*/ 638368 h 2269476"/>
                  <a:gd name="connsiteX11" fmla="*/ 7829436 w 12379791"/>
                  <a:gd name="connsiteY11" fmla="*/ 629862 h 2269476"/>
                  <a:gd name="connsiteX12" fmla="*/ 8361431 w 12379791"/>
                  <a:gd name="connsiteY12" fmla="*/ 621356 h 2269476"/>
                  <a:gd name="connsiteX13" fmla="*/ 8982448 w 12379791"/>
                  <a:gd name="connsiteY13" fmla="*/ 1024104 h 2269476"/>
                  <a:gd name="connsiteX14" fmla="*/ 9552444 w 12379791"/>
                  <a:gd name="connsiteY14" fmla="*/ 1850936 h 2269476"/>
                  <a:gd name="connsiteX15" fmla="*/ 10483844 w 12379791"/>
                  <a:gd name="connsiteY15" fmla="*/ 2269475 h 2269476"/>
                  <a:gd name="connsiteX16" fmla="*/ 11529878 w 12379791"/>
                  <a:gd name="connsiteY16" fmla="*/ 1850938 h 2269476"/>
                  <a:gd name="connsiteX17" fmla="*/ 11820809 w 12379791"/>
                  <a:gd name="connsiteY17" fmla="*/ 1205203 h 2269476"/>
                  <a:gd name="connsiteX18" fmla="*/ 12131705 w 12379791"/>
                  <a:gd name="connsiteY18" fmla="*/ 759096 h 2269476"/>
                  <a:gd name="connsiteX19" fmla="*/ 12379791 w 12379791"/>
                  <a:gd name="connsiteY19" fmla="*/ 458782 h 2269476"/>
                  <a:gd name="connsiteX20" fmla="*/ 12379791 w 12379791"/>
                  <a:gd name="connsiteY20" fmla="*/ 20400 h 2269476"/>
                  <a:gd name="connsiteX21" fmla="*/ 11773475 w 12379791"/>
                  <a:gd name="connsiteY21" fmla="*/ 194975 h 2269476"/>
                  <a:gd name="connsiteX22" fmla="*/ 11393750 w 12379791"/>
                  <a:gd name="connsiteY22" fmla="*/ 806860 h 2269476"/>
                  <a:gd name="connsiteX23" fmla="*/ 10937005 w 12379791"/>
                  <a:gd name="connsiteY23" fmla="*/ 1421021 h 2269476"/>
                  <a:gd name="connsiteX24" fmla="*/ 10369210 w 12379791"/>
                  <a:gd name="connsiteY24" fmla="*/ 1377804 h 2269476"/>
                  <a:gd name="connsiteX25" fmla="*/ 9862313 w 12379791"/>
                  <a:gd name="connsiteY25" fmla="*/ 818235 h 2269476"/>
                  <a:gd name="connsiteX26" fmla="*/ 9387658 w 12379791"/>
                  <a:gd name="connsiteY26" fmla="*/ 340554 h 2269476"/>
                  <a:gd name="connsiteX27" fmla="*/ 8614705 w 12379791"/>
                  <a:gd name="connsiteY27" fmla="*/ 52559 h 2269476"/>
                  <a:gd name="connsiteX28" fmla="*/ 8557477 w 12379791"/>
                  <a:gd name="connsiteY28" fmla="*/ 220165 h 2269476"/>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387658 w 12379791"/>
                  <a:gd name="connsiteY26" fmla="*/ 333275 h 2262197"/>
                  <a:gd name="connsiteX27" fmla="*/ 8557477 w 12379791"/>
                  <a:gd name="connsiteY27"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450348 w 12379791"/>
                  <a:gd name="connsiteY26" fmla="*/ 299156 h 2262197"/>
                  <a:gd name="connsiteX27" fmla="*/ 8557477 w 12379791"/>
                  <a:gd name="connsiteY27"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450348 w 12379791"/>
                  <a:gd name="connsiteY26" fmla="*/ 299156 h 2262197"/>
                  <a:gd name="connsiteX27" fmla="*/ 8557477 w 12379791"/>
                  <a:gd name="connsiteY27"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4550540 w 12379791"/>
                  <a:gd name="connsiteY6" fmla="*/ 597083 h 2262197"/>
                  <a:gd name="connsiteX7" fmla="*/ 5180258 w 12379791"/>
                  <a:gd name="connsiteY7" fmla="*/ 605589 h 2262197"/>
                  <a:gd name="connsiteX8" fmla="*/ 6016268 w 12379791"/>
                  <a:gd name="connsiteY8" fmla="*/ 605589 h 2262197"/>
                  <a:gd name="connsiteX9" fmla="*/ 7080281 w 12379791"/>
                  <a:gd name="connsiteY9" fmla="*/ 631089 h 2262197"/>
                  <a:gd name="connsiteX10" fmla="*/ 7829436 w 12379791"/>
                  <a:gd name="connsiteY10" fmla="*/ 622583 h 2262197"/>
                  <a:gd name="connsiteX11" fmla="*/ 8361431 w 12379791"/>
                  <a:gd name="connsiteY11" fmla="*/ 614077 h 2262197"/>
                  <a:gd name="connsiteX12" fmla="*/ 8982448 w 12379791"/>
                  <a:gd name="connsiteY12" fmla="*/ 1016825 h 2262197"/>
                  <a:gd name="connsiteX13" fmla="*/ 9552444 w 12379791"/>
                  <a:gd name="connsiteY13" fmla="*/ 1843657 h 2262197"/>
                  <a:gd name="connsiteX14" fmla="*/ 10483844 w 12379791"/>
                  <a:gd name="connsiteY14" fmla="*/ 2262196 h 2262197"/>
                  <a:gd name="connsiteX15" fmla="*/ 11529878 w 12379791"/>
                  <a:gd name="connsiteY15" fmla="*/ 1843659 h 2262197"/>
                  <a:gd name="connsiteX16" fmla="*/ 11820809 w 12379791"/>
                  <a:gd name="connsiteY16" fmla="*/ 1197924 h 2262197"/>
                  <a:gd name="connsiteX17" fmla="*/ 12131705 w 12379791"/>
                  <a:gd name="connsiteY17" fmla="*/ 751817 h 2262197"/>
                  <a:gd name="connsiteX18" fmla="*/ 12379791 w 12379791"/>
                  <a:gd name="connsiteY18" fmla="*/ 451503 h 2262197"/>
                  <a:gd name="connsiteX19" fmla="*/ 12379791 w 12379791"/>
                  <a:gd name="connsiteY19" fmla="*/ 13121 h 2262197"/>
                  <a:gd name="connsiteX20" fmla="*/ 11773475 w 12379791"/>
                  <a:gd name="connsiteY20" fmla="*/ 187696 h 2262197"/>
                  <a:gd name="connsiteX21" fmla="*/ 11393750 w 12379791"/>
                  <a:gd name="connsiteY21" fmla="*/ 799581 h 2262197"/>
                  <a:gd name="connsiteX22" fmla="*/ 10937005 w 12379791"/>
                  <a:gd name="connsiteY22" fmla="*/ 1413742 h 2262197"/>
                  <a:gd name="connsiteX23" fmla="*/ 10369210 w 12379791"/>
                  <a:gd name="connsiteY23" fmla="*/ 1370525 h 2262197"/>
                  <a:gd name="connsiteX24" fmla="*/ 9862313 w 12379791"/>
                  <a:gd name="connsiteY24" fmla="*/ 810956 h 2262197"/>
                  <a:gd name="connsiteX25" fmla="*/ 9450348 w 12379791"/>
                  <a:gd name="connsiteY25" fmla="*/ 299156 h 2262197"/>
                  <a:gd name="connsiteX26" fmla="*/ 8557477 w 12379791"/>
                  <a:gd name="connsiteY26"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5180258 w 12379791"/>
                  <a:gd name="connsiteY6" fmla="*/ 605589 h 2262197"/>
                  <a:gd name="connsiteX7" fmla="*/ 6016268 w 12379791"/>
                  <a:gd name="connsiteY7" fmla="*/ 605589 h 2262197"/>
                  <a:gd name="connsiteX8" fmla="*/ 7080281 w 12379791"/>
                  <a:gd name="connsiteY8" fmla="*/ 631089 h 2262197"/>
                  <a:gd name="connsiteX9" fmla="*/ 7829436 w 12379791"/>
                  <a:gd name="connsiteY9" fmla="*/ 622583 h 2262197"/>
                  <a:gd name="connsiteX10" fmla="*/ 8361431 w 12379791"/>
                  <a:gd name="connsiteY10" fmla="*/ 614077 h 2262197"/>
                  <a:gd name="connsiteX11" fmla="*/ 8982448 w 12379791"/>
                  <a:gd name="connsiteY11" fmla="*/ 1016825 h 2262197"/>
                  <a:gd name="connsiteX12" fmla="*/ 9552444 w 12379791"/>
                  <a:gd name="connsiteY12" fmla="*/ 1843657 h 2262197"/>
                  <a:gd name="connsiteX13" fmla="*/ 10483844 w 12379791"/>
                  <a:gd name="connsiteY13" fmla="*/ 2262196 h 2262197"/>
                  <a:gd name="connsiteX14" fmla="*/ 11529878 w 12379791"/>
                  <a:gd name="connsiteY14" fmla="*/ 1843659 h 2262197"/>
                  <a:gd name="connsiteX15" fmla="*/ 11820809 w 12379791"/>
                  <a:gd name="connsiteY15" fmla="*/ 1197924 h 2262197"/>
                  <a:gd name="connsiteX16" fmla="*/ 12131705 w 12379791"/>
                  <a:gd name="connsiteY16" fmla="*/ 751817 h 2262197"/>
                  <a:gd name="connsiteX17" fmla="*/ 12379791 w 12379791"/>
                  <a:gd name="connsiteY17" fmla="*/ 451503 h 2262197"/>
                  <a:gd name="connsiteX18" fmla="*/ 12379791 w 12379791"/>
                  <a:gd name="connsiteY18" fmla="*/ 13121 h 2262197"/>
                  <a:gd name="connsiteX19" fmla="*/ 11773475 w 12379791"/>
                  <a:gd name="connsiteY19" fmla="*/ 187696 h 2262197"/>
                  <a:gd name="connsiteX20" fmla="*/ 11393750 w 12379791"/>
                  <a:gd name="connsiteY20" fmla="*/ 799581 h 2262197"/>
                  <a:gd name="connsiteX21" fmla="*/ 10937005 w 12379791"/>
                  <a:gd name="connsiteY21" fmla="*/ 1413742 h 2262197"/>
                  <a:gd name="connsiteX22" fmla="*/ 10369210 w 12379791"/>
                  <a:gd name="connsiteY22" fmla="*/ 1370525 h 2262197"/>
                  <a:gd name="connsiteX23" fmla="*/ 9862313 w 12379791"/>
                  <a:gd name="connsiteY23" fmla="*/ 810956 h 2262197"/>
                  <a:gd name="connsiteX24" fmla="*/ 9450348 w 12379791"/>
                  <a:gd name="connsiteY24" fmla="*/ 299156 h 2262197"/>
                  <a:gd name="connsiteX25" fmla="*/ 8557477 w 12379791"/>
                  <a:gd name="connsiteY25"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6016268 w 12379791"/>
                  <a:gd name="connsiteY6" fmla="*/ 605589 h 2262197"/>
                  <a:gd name="connsiteX7" fmla="*/ 7080281 w 12379791"/>
                  <a:gd name="connsiteY7" fmla="*/ 631089 h 2262197"/>
                  <a:gd name="connsiteX8" fmla="*/ 7829436 w 12379791"/>
                  <a:gd name="connsiteY8" fmla="*/ 622583 h 2262197"/>
                  <a:gd name="connsiteX9" fmla="*/ 8361431 w 12379791"/>
                  <a:gd name="connsiteY9" fmla="*/ 614077 h 2262197"/>
                  <a:gd name="connsiteX10" fmla="*/ 8982448 w 12379791"/>
                  <a:gd name="connsiteY10" fmla="*/ 1016825 h 2262197"/>
                  <a:gd name="connsiteX11" fmla="*/ 9552444 w 12379791"/>
                  <a:gd name="connsiteY11" fmla="*/ 1843657 h 2262197"/>
                  <a:gd name="connsiteX12" fmla="*/ 10483844 w 12379791"/>
                  <a:gd name="connsiteY12" fmla="*/ 2262196 h 2262197"/>
                  <a:gd name="connsiteX13" fmla="*/ 11529878 w 12379791"/>
                  <a:gd name="connsiteY13" fmla="*/ 1843659 h 2262197"/>
                  <a:gd name="connsiteX14" fmla="*/ 11820809 w 12379791"/>
                  <a:gd name="connsiteY14" fmla="*/ 1197924 h 2262197"/>
                  <a:gd name="connsiteX15" fmla="*/ 12131705 w 12379791"/>
                  <a:gd name="connsiteY15" fmla="*/ 751817 h 2262197"/>
                  <a:gd name="connsiteX16" fmla="*/ 12379791 w 12379791"/>
                  <a:gd name="connsiteY16" fmla="*/ 451503 h 2262197"/>
                  <a:gd name="connsiteX17" fmla="*/ 12379791 w 12379791"/>
                  <a:gd name="connsiteY17" fmla="*/ 13121 h 2262197"/>
                  <a:gd name="connsiteX18" fmla="*/ 11773475 w 12379791"/>
                  <a:gd name="connsiteY18" fmla="*/ 187696 h 2262197"/>
                  <a:gd name="connsiteX19" fmla="*/ 11393750 w 12379791"/>
                  <a:gd name="connsiteY19" fmla="*/ 799581 h 2262197"/>
                  <a:gd name="connsiteX20" fmla="*/ 10937005 w 12379791"/>
                  <a:gd name="connsiteY20" fmla="*/ 1413742 h 2262197"/>
                  <a:gd name="connsiteX21" fmla="*/ 10369210 w 12379791"/>
                  <a:gd name="connsiteY21" fmla="*/ 1370525 h 2262197"/>
                  <a:gd name="connsiteX22" fmla="*/ 9862313 w 12379791"/>
                  <a:gd name="connsiteY22" fmla="*/ 810956 h 2262197"/>
                  <a:gd name="connsiteX23" fmla="*/ 9450348 w 12379791"/>
                  <a:gd name="connsiteY23" fmla="*/ 299156 h 2262197"/>
                  <a:gd name="connsiteX24" fmla="*/ 8557477 w 12379791"/>
                  <a:gd name="connsiteY24"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7080281 w 12379791"/>
                  <a:gd name="connsiteY6" fmla="*/ 631089 h 2262197"/>
                  <a:gd name="connsiteX7" fmla="*/ 7829436 w 12379791"/>
                  <a:gd name="connsiteY7" fmla="*/ 622583 h 2262197"/>
                  <a:gd name="connsiteX8" fmla="*/ 8361431 w 12379791"/>
                  <a:gd name="connsiteY8" fmla="*/ 614077 h 2262197"/>
                  <a:gd name="connsiteX9" fmla="*/ 8982448 w 12379791"/>
                  <a:gd name="connsiteY9" fmla="*/ 1016825 h 2262197"/>
                  <a:gd name="connsiteX10" fmla="*/ 9552444 w 12379791"/>
                  <a:gd name="connsiteY10" fmla="*/ 1843657 h 2262197"/>
                  <a:gd name="connsiteX11" fmla="*/ 10483844 w 12379791"/>
                  <a:gd name="connsiteY11" fmla="*/ 2262196 h 2262197"/>
                  <a:gd name="connsiteX12" fmla="*/ 11529878 w 12379791"/>
                  <a:gd name="connsiteY12" fmla="*/ 1843659 h 2262197"/>
                  <a:gd name="connsiteX13" fmla="*/ 11820809 w 12379791"/>
                  <a:gd name="connsiteY13" fmla="*/ 1197924 h 2262197"/>
                  <a:gd name="connsiteX14" fmla="*/ 12131705 w 12379791"/>
                  <a:gd name="connsiteY14" fmla="*/ 751817 h 2262197"/>
                  <a:gd name="connsiteX15" fmla="*/ 12379791 w 12379791"/>
                  <a:gd name="connsiteY15" fmla="*/ 451503 h 2262197"/>
                  <a:gd name="connsiteX16" fmla="*/ 12379791 w 12379791"/>
                  <a:gd name="connsiteY16" fmla="*/ 13121 h 2262197"/>
                  <a:gd name="connsiteX17" fmla="*/ 11773475 w 12379791"/>
                  <a:gd name="connsiteY17" fmla="*/ 187696 h 2262197"/>
                  <a:gd name="connsiteX18" fmla="*/ 11393750 w 12379791"/>
                  <a:gd name="connsiteY18" fmla="*/ 799581 h 2262197"/>
                  <a:gd name="connsiteX19" fmla="*/ 10937005 w 12379791"/>
                  <a:gd name="connsiteY19" fmla="*/ 1413742 h 2262197"/>
                  <a:gd name="connsiteX20" fmla="*/ 10369210 w 12379791"/>
                  <a:gd name="connsiteY20" fmla="*/ 1370525 h 2262197"/>
                  <a:gd name="connsiteX21" fmla="*/ 9862313 w 12379791"/>
                  <a:gd name="connsiteY21" fmla="*/ 810956 h 2262197"/>
                  <a:gd name="connsiteX22" fmla="*/ 9450348 w 12379791"/>
                  <a:gd name="connsiteY22" fmla="*/ 299156 h 2262197"/>
                  <a:gd name="connsiteX23" fmla="*/ 8557477 w 12379791"/>
                  <a:gd name="connsiteY23"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7829436 w 12379791"/>
                  <a:gd name="connsiteY6" fmla="*/ 622583 h 2262197"/>
                  <a:gd name="connsiteX7" fmla="*/ 8361431 w 12379791"/>
                  <a:gd name="connsiteY7" fmla="*/ 614077 h 2262197"/>
                  <a:gd name="connsiteX8" fmla="*/ 8982448 w 12379791"/>
                  <a:gd name="connsiteY8" fmla="*/ 1016825 h 2262197"/>
                  <a:gd name="connsiteX9" fmla="*/ 9552444 w 12379791"/>
                  <a:gd name="connsiteY9" fmla="*/ 1843657 h 2262197"/>
                  <a:gd name="connsiteX10" fmla="*/ 10483844 w 12379791"/>
                  <a:gd name="connsiteY10" fmla="*/ 2262196 h 2262197"/>
                  <a:gd name="connsiteX11" fmla="*/ 11529878 w 12379791"/>
                  <a:gd name="connsiteY11" fmla="*/ 1843659 h 2262197"/>
                  <a:gd name="connsiteX12" fmla="*/ 11820809 w 12379791"/>
                  <a:gd name="connsiteY12" fmla="*/ 1197924 h 2262197"/>
                  <a:gd name="connsiteX13" fmla="*/ 12131705 w 12379791"/>
                  <a:gd name="connsiteY13" fmla="*/ 751817 h 2262197"/>
                  <a:gd name="connsiteX14" fmla="*/ 12379791 w 12379791"/>
                  <a:gd name="connsiteY14" fmla="*/ 451503 h 2262197"/>
                  <a:gd name="connsiteX15" fmla="*/ 12379791 w 12379791"/>
                  <a:gd name="connsiteY15" fmla="*/ 13121 h 2262197"/>
                  <a:gd name="connsiteX16" fmla="*/ 11773475 w 12379791"/>
                  <a:gd name="connsiteY16" fmla="*/ 187696 h 2262197"/>
                  <a:gd name="connsiteX17" fmla="*/ 11393750 w 12379791"/>
                  <a:gd name="connsiteY17" fmla="*/ 799581 h 2262197"/>
                  <a:gd name="connsiteX18" fmla="*/ 10937005 w 12379791"/>
                  <a:gd name="connsiteY18" fmla="*/ 1413742 h 2262197"/>
                  <a:gd name="connsiteX19" fmla="*/ 10369210 w 12379791"/>
                  <a:gd name="connsiteY19" fmla="*/ 1370525 h 2262197"/>
                  <a:gd name="connsiteX20" fmla="*/ 9862313 w 12379791"/>
                  <a:gd name="connsiteY20" fmla="*/ 810956 h 2262197"/>
                  <a:gd name="connsiteX21" fmla="*/ 9450348 w 12379791"/>
                  <a:gd name="connsiteY21" fmla="*/ 299156 h 2262197"/>
                  <a:gd name="connsiteX22" fmla="*/ 8557477 w 12379791"/>
                  <a:gd name="connsiteY22"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8361431 w 12379791"/>
                  <a:gd name="connsiteY6" fmla="*/ 614077 h 2262197"/>
                  <a:gd name="connsiteX7" fmla="*/ 8982448 w 12379791"/>
                  <a:gd name="connsiteY7" fmla="*/ 1016825 h 2262197"/>
                  <a:gd name="connsiteX8" fmla="*/ 9552444 w 12379791"/>
                  <a:gd name="connsiteY8" fmla="*/ 1843657 h 2262197"/>
                  <a:gd name="connsiteX9" fmla="*/ 10483844 w 12379791"/>
                  <a:gd name="connsiteY9" fmla="*/ 2262196 h 2262197"/>
                  <a:gd name="connsiteX10" fmla="*/ 11529878 w 12379791"/>
                  <a:gd name="connsiteY10" fmla="*/ 1843659 h 2262197"/>
                  <a:gd name="connsiteX11" fmla="*/ 11820809 w 12379791"/>
                  <a:gd name="connsiteY11" fmla="*/ 1197924 h 2262197"/>
                  <a:gd name="connsiteX12" fmla="*/ 12131705 w 12379791"/>
                  <a:gd name="connsiteY12" fmla="*/ 751817 h 2262197"/>
                  <a:gd name="connsiteX13" fmla="*/ 12379791 w 12379791"/>
                  <a:gd name="connsiteY13" fmla="*/ 451503 h 2262197"/>
                  <a:gd name="connsiteX14" fmla="*/ 12379791 w 12379791"/>
                  <a:gd name="connsiteY14" fmla="*/ 13121 h 2262197"/>
                  <a:gd name="connsiteX15" fmla="*/ 11773475 w 12379791"/>
                  <a:gd name="connsiteY15" fmla="*/ 187696 h 2262197"/>
                  <a:gd name="connsiteX16" fmla="*/ 11393750 w 12379791"/>
                  <a:gd name="connsiteY16" fmla="*/ 799581 h 2262197"/>
                  <a:gd name="connsiteX17" fmla="*/ 10937005 w 12379791"/>
                  <a:gd name="connsiteY17" fmla="*/ 1413742 h 2262197"/>
                  <a:gd name="connsiteX18" fmla="*/ 10369210 w 12379791"/>
                  <a:gd name="connsiteY18" fmla="*/ 1370525 h 2262197"/>
                  <a:gd name="connsiteX19" fmla="*/ 9862313 w 12379791"/>
                  <a:gd name="connsiteY19" fmla="*/ 810956 h 2262197"/>
                  <a:gd name="connsiteX20" fmla="*/ 9450348 w 12379791"/>
                  <a:gd name="connsiteY20" fmla="*/ 299156 h 2262197"/>
                  <a:gd name="connsiteX21" fmla="*/ 8557477 w 12379791"/>
                  <a:gd name="connsiteY21"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8370387 w 12379791"/>
                  <a:gd name="connsiteY6" fmla="*/ 545838 h 2262197"/>
                  <a:gd name="connsiteX7" fmla="*/ 8982448 w 12379791"/>
                  <a:gd name="connsiteY7" fmla="*/ 1016825 h 2262197"/>
                  <a:gd name="connsiteX8" fmla="*/ 9552444 w 12379791"/>
                  <a:gd name="connsiteY8" fmla="*/ 1843657 h 2262197"/>
                  <a:gd name="connsiteX9" fmla="*/ 10483844 w 12379791"/>
                  <a:gd name="connsiteY9" fmla="*/ 2262196 h 2262197"/>
                  <a:gd name="connsiteX10" fmla="*/ 11529878 w 12379791"/>
                  <a:gd name="connsiteY10" fmla="*/ 1843659 h 2262197"/>
                  <a:gd name="connsiteX11" fmla="*/ 11820809 w 12379791"/>
                  <a:gd name="connsiteY11" fmla="*/ 1197924 h 2262197"/>
                  <a:gd name="connsiteX12" fmla="*/ 12131705 w 12379791"/>
                  <a:gd name="connsiteY12" fmla="*/ 751817 h 2262197"/>
                  <a:gd name="connsiteX13" fmla="*/ 12379791 w 12379791"/>
                  <a:gd name="connsiteY13" fmla="*/ 451503 h 2262197"/>
                  <a:gd name="connsiteX14" fmla="*/ 12379791 w 12379791"/>
                  <a:gd name="connsiteY14" fmla="*/ 13121 h 2262197"/>
                  <a:gd name="connsiteX15" fmla="*/ 11773475 w 12379791"/>
                  <a:gd name="connsiteY15" fmla="*/ 187696 h 2262197"/>
                  <a:gd name="connsiteX16" fmla="*/ 11393750 w 12379791"/>
                  <a:gd name="connsiteY16" fmla="*/ 799581 h 2262197"/>
                  <a:gd name="connsiteX17" fmla="*/ 10937005 w 12379791"/>
                  <a:gd name="connsiteY17" fmla="*/ 1413742 h 2262197"/>
                  <a:gd name="connsiteX18" fmla="*/ 10369210 w 12379791"/>
                  <a:gd name="connsiteY18" fmla="*/ 1370525 h 2262197"/>
                  <a:gd name="connsiteX19" fmla="*/ 9862313 w 12379791"/>
                  <a:gd name="connsiteY19" fmla="*/ 810956 h 2262197"/>
                  <a:gd name="connsiteX20" fmla="*/ 9450348 w 12379791"/>
                  <a:gd name="connsiteY20" fmla="*/ 299156 h 2262197"/>
                  <a:gd name="connsiteX21" fmla="*/ 8557477 w 12379791"/>
                  <a:gd name="connsiteY21"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8982448 w 12379791"/>
                  <a:gd name="connsiteY6" fmla="*/ 1016825 h 2262197"/>
                  <a:gd name="connsiteX7" fmla="*/ 9552444 w 12379791"/>
                  <a:gd name="connsiteY7" fmla="*/ 1843657 h 2262197"/>
                  <a:gd name="connsiteX8" fmla="*/ 10483844 w 12379791"/>
                  <a:gd name="connsiteY8" fmla="*/ 2262196 h 2262197"/>
                  <a:gd name="connsiteX9" fmla="*/ 11529878 w 12379791"/>
                  <a:gd name="connsiteY9" fmla="*/ 1843659 h 2262197"/>
                  <a:gd name="connsiteX10" fmla="*/ 11820809 w 12379791"/>
                  <a:gd name="connsiteY10" fmla="*/ 1197924 h 2262197"/>
                  <a:gd name="connsiteX11" fmla="*/ 12131705 w 12379791"/>
                  <a:gd name="connsiteY11" fmla="*/ 751817 h 2262197"/>
                  <a:gd name="connsiteX12" fmla="*/ 12379791 w 12379791"/>
                  <a:gd name="connsiteY12" fmla="*/ 451503 h 2262197"/>
                  <a:gd name="connsiteX13" fmla="*/ 12379791 w 12379791"/>
                  <a:gd name="connsiteY13" fmla="*/ 13121 h 2262197"/>
                  <a:gd name="connsiteX14" fmla="*/ 11773475 w 12379791"/>
                  <a:gd name="connsiteY14" fmla="*/ 187696 h 2262197"/>
                  <a:gd name="connsiteX15" fmla="*/ 11393750 w 12379791"/>
                  <a:gd name="connsiteY15" fmla="*/ 799581 h 2262197"/>
                  <a:gd name="connsiteX16" fmla="*/ 10937005 w 12379791"/>
                  <a:gd name="connsiteY16" fmla="*/ 1413742 h 2262197"/>
                  <a:gd name="connsiteX17" fmla="*/ 10369210 w 12379791"/>
                  <a:gd name="connsiteY17" fmla="*/ 1370525 h 2262197"/>
                  <a:gd name="connsiteX18" fmla="*/ 9862313 w 12379791"/>
                  <a:gd name="connsiteY18" fmla="*/ 810956 h 2262197"/>
                  <a:gd name="connsiteX19" fmla="*/ 9450348 w 12379791"/>
                  <a:gd name="connsiteY19" fmla="*/ 299156 h 2262197"/>
                  <a:gd name="connsiteX20" fmla="*/ 8557477 w 12379791"/>
                  <a:gd name="connsiteY20"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8622972 w 12379791"/>
                  <a:gd name="connsiteY5" fmla="*/ 537465 h 2262197"/>
                  <a:gd name="connsiteX6" fmla="*/ 8982448 w 12379791"/>
                  <a:gd name="connsiteY6" fmla="*/ 1016825 h 2262197"/>
                  <a:gd name="connsiteX7" fmla="*/ 9552444 w 12379791"/>
                  <a:gd name="connsiteY7" fmla="*/ 1843657 h 2262197"/>
                  <a:gd name="connsiteX8" fmla="*/ 10483844 w 12379791"/>
                  <a:gd name="connsiteY8" fmla="*/ 2262196 h 2262197"/>
                  <a:gd name="connsiteX9" fmla="*/ 11529878 w 12379791"/>
                  <a:gd name="connsiteY9" fmla="*/ 1843659 h 2262197"/>
                  <a:gd name="connsiteX10" fmla="*/ 11820809 w 12379791"/>
                  <a:gd name="connsiteY10" fmla="*/ 1197924 h 2262197"/>
                  <a:gd name="connsiteX11" fmla="*/ 12131705 w 12379791"/>
                  <a:gd name="connsiteY11" fmla="*/ 751817 h 2262197"/>
                  <a:gd name="connsiteX12" fmla="*/ 12379791 w 12379791"/>
                  <a:gd name="connsiteY12" fmla="*/ 451503 h 2262197"/>
                  <a:gd name="connsiteX13" fmla="*/ 12379791 w 12379791"/>
                  <a:gd name="connsiteY13" fmla="*/ 13121 h 2262197"/>
                  <a:gd name="connsiteX14" fmla="*/ 11773475 w 12379791"/>
                  <a:gd name="connsiteY14" fmla="*/ 187696 h 2262197"/>
                  <a:gd name="connsiteX15" fmla="*/ 11393750 w 12379791"/>
                  <a:gd name="connsiteY15" fmla="*/ 799581 h 2262197"/>
                  <a:gd name="connsiteX16" fmla="*/ 10937005 w 12379791"/>
                  <a:gd name="connsiteY16" fmla="*/ 1413742 h 2262197"/>
                  <a:gd name="connsiteX17" fmla="*/ 10369210 w 12379791"/>
                  <a:gd name="connsiteY17" fmla="*/ 1370525 h 2262197"/>
                  <a:gd name="connsiteX18" fmla="*/ 9862313 w 12379791"/>
                  <a:gd name="connsiteY18" fmla="*/ 810956 h 2262197"/>
                  <a:gd name="connsiteX19" fmla="*/ 9450348 w 12379791"/>
                  <a:gd name="connsiteY19" fmla="*/ 299156 h 2262197"/>
                  <a:gd name="connsiteX20" fmla="*/ 8557477 w 12379791"/>
                  <a:gd name="connsiteY20" fmla="*/ 212886 h 2262197"/>
                  <a:gd name="connsiteX0" fmla="*/ 8568147 w 12390461"/>
                  <a:gd name="connsiteY0" fmla="*/ 212886 h 2262197"/>
                  <a:gd name="connsiteX1" fmla="*/ 425513 w 12390461"/>
                  <a:gd name="connsiteY1" fmla="*/ 689526 h 2262197"/>
                  <a:gd name="connsiteX2" fmla="*/ 1282314 w 12390461"/>
                  <a:gd name="connsiteY2" fmla="*/ 597083 h 2262197"/>
                  <a:gd name="connsiteX3" fmla="*/ 2433183 w 12390461"/>
                  <a:gd name="connsiteY3" fmla="*/ 571583 h 2262197"/>
                  <a:gd name="connsiteX4" fmla="*/ 8633642 w 12390461"/>
                  <a:gd name="connsiteY4" fmla="*/ 537465 h 2262197"/>
                  <a:gd name="connsiteX5" fmla="*/ 8993118 w 12390461"/>
                  <a:gd name="connsiteY5" fmla="*/ 1016825 h 2262197"/>
                  <a:gd name="connsiteX6" fmla="*/ 9563114 w 12390461"/>
                  <a:gd name="connsiteY6" fmla="*/ 1843657 h 2262197"/>
                  <a:gd name="connsiteX7" fmla="*/ 10494514 w 12390461"/>
                  <a:gd name="connsiteY7" fmla="*/ 2262196 h 2262197"/>
                  <a:gd name="connsiteX8" fmla="*/ 11540548 w 12390461"/>
                  <a:gd name="connsiteY8" fmla="*/ 1843659 h 2262197"/>
                  <a:gd name="connsiteX9" fmla="*/ 11831479 w 12390461"/>
                  <a:gd name="connsiteY9" fmla="*/ 1197924 h 2262197"/>
                  <a:gd name="connsiteX10" fmla="*/ 12142375 w 12390461"/>
                  <a:gd name="connsiteY10" fmla="*/ 751817 h 2262197"/>
                  <a:gd name="connsiteX11" fmla="*/ 12390461 w 12390461"/>
                  <a:gd name="connsiteY11" fmla="*/ 451503 h 2262197"/>
                  <a:gd name="connsiteX12" fmla="*/ 12390461 w 12390461"/>
                  <a:gd name="connsiteY12" fmla="*/ 13121 h 2262197"/>
                  <a:gd name="connsiteX13" fmla="*/ 11784145 w 12390461"/>
                  <a:gd name="connsiteY13" fmla="*/ 187696 h 2262197"/>
                  <a:gd name="connsiteX14" fmla="*/ 11404420 w 12390461"/>
                  <a:gd name="connsiteY14" fmla="*/ 799581 h 2262197"/>
                  <a:gd name="connsiteX15" fmla="*/ 10947675 w 12390461"/>
                  <a:gd name="connsiteY15" fmla="*/ 1413742 h 2262197"/>
                  <a:gd name="connsiteX16" fmla="*/ 10379880 w 12390461"/>
                  <a:gd name="connsiteY16" fmla="*/ 1370525 h 2262197"/>
                  <a:gd name="connsiteX17" fmla="*/ 9872983 w 12390461"/>
                  <a:gd name="connsiteY17" fmla="*/ 810956 h 2262197"/>
                  <a:gd name="connsiteX18" fmla="*/ 9461018 w 12390461"/>
                  <a:gd name="connsiteY18" fmla="*/ 299156 h 2262197"/>
                  <a:gd name="connsiteX19" fmla="*/ 8568147 w 12390461"/>
                  <a:gd name="connsiteY19" fmla="*/ 212886 h 2262197"/>
                  <a:gd name="connsiteX0" fmla="*/ 8767043 w 12589357"/>
                  <a:gd name="connsiteY0" fmla="*/ 212886 h 2262197"/>
                  <a:gd name="connsiteX1" fmla="*/ 624409 w 12589357"/>
                  <a:gd name="connsiteY1" fmla="*/ 689526 h 2262197"/>
                  <a:gd name="connsiteX2" fmla="*/ 1481210 w 12589357"/>
                  <a:gd name="connsiteY2" fmla="*/ 597083 h 2262197"/>
                  <a:gd name="connsiteX3" fmla="*/ 8832538 w 12589357"/>
                  <a:gd name="connsiteY3" fmla="*/ 537465 h 2262197"/>
                  <a:gd name="connsiteX4" fmla="*/ 9192014 w 12589357"/>
                  <a:gd name="connsiteY4" fmla="*/ 1016825 h 2262197"/>
                  <a:gd name="connsiteX5" fmla="*/ 9762010 w 12589357"/>
                  <a:gd name="connsiteY5" fmla="*/ 1843657 h 2262197"/>
                  <a:gd name="connsiteX6" fmla="*/ 10693410 w 12589357"/>
                  <a:gd name="connsiteY6" fmla="*/ 2262196 h 2262197"/>
                  <a:gd name="connsiteX7" fmla="*/ 11739444 w 12589357"/>
                  <a:gd name="connsiteY7" fmla="*/ 1843659 h 2262197"/>
                  <a:gd name="connsiteX8" fmla="*/ 12030375 w 12589357"/>
                  <a:gd name="connsiteY8" fmla="*/ 1197924 h 2262197"/>
                  <a:gd name="connsiteX9" fmla="*/ 12341271 w 12589357"/>
                  <a:gd name="connsiteY9" fmla="*/ 751817 h 2262197"/>
                  <a:gd name="connsiteX10" fmla="*/ 12589357 w 12589357"/>
                  <a:gd name="connsiteY10" fmla="*/ 451503 h 2262197"/>
                  <a:gd name="connsiteX11" fmla="*/ 12589357 w 12589357"/>
                  <a:gd name="connsiteY11" fmla="*/ 13121 h 2262197"/>
                  <a:gd name="connsiteX12" fmla="*/ 11983041 w 12589357"/>
                  <a:gd name="connsiteY12" fmla="*/ 187696 h 2262197"/>
                  <a:gd name="connsiteX13" fmla="*/ 11603316 w 12589357"/>
                  <a:gd name="connsiteY13" fmla="*/ 799581 h 2262197"/>
                  <a:gd name="connsiteX14" fmla="*/ 11146571 w 12589357"/>
                  <a:gd name="connsiteY14" fmla="*/ 1413742 h 2262197"/>
                  <a:gd name="connsiteX15" fmla="*/ 10578776 w 12589357"/>
                  <a:gd name="connsiteY15" fmla="*/ 1370525 h 2262197"/>
                  <a:gd name="connsiteX16" fmla="*/ 10071879 w 12589357"/>
                  <a:gd name="connsiteY16" fmla="*/ 810956 h 2262197"/>
                  <a:gd name="connsiteX17" fmla="*/ 9659914 w 12589357"/>
                  <a:gd name="connsiteY17" fmla="*/ 299156 h 2262197"/>
                  <a:gd name="connsiteX18" fmla="*/ 8767043 w 12589357"/>
                  <a:gd name="connsiteY18" fmla="*/ 212886 h 2262197"/>
                  <a:gd name="connsiteX0" fmla="*/ 8142648 w 11964962"/>
                  <a:gd name="connsiteY0" fmla="*/ 212886 h 2262197"/>
                  <a:gd name="connsiteX1" fmla="*/ 14 w 11964962"/>
                  <a:gd name="connsiteY1" fmla="*/ 689526 h 2262197"/>
                  <a:gd name="connsiteX2" fmla="*/ 8208143 w 11964962"/>
                  <a:gd name="connsiteY2" fmla="*/ 537465 h 2262197"/>
                  <a:gd name="connsiteX3" fmla="*/ 8567619 w 11964962"/>
                  <a:gd name="connsiteY3" fmla="*/ 1016825 h 2262197"/>
                  <a:gd name="connsiteX4" fmla="*/ 9137615 w 11964962"/>
                  <a:gd name="connsiteY4" fmla="*/ 1843657 h 2262197"/>
                  <a:gd name="connsiteX5" fmla="*/ 10069015 w 11964962"/>
                  <a:gd name="connsiteY5" fmla="*/ 2262196 h 2262197"/>
                  <a:gd name="connsiteX6" fmla="*/ 11115049 w 11964962"/>
                  <a:gd name="connsiteY6" fmla="*/ 1843659 h 2262197"/>
                  <a:gd name="connsiteX7" fmla="*/ 11405980 w 11964962"/>
                  <a:gd name="connsiteY7" fmla="*/ 1197924 h 2262197"/>
                  <a:gd name="connsiteX8" fmla="*/ 11716876 w 11964962"/>
                  <a:gd name="connsiteY8" fmla="*/ 751817 h 2262197"/>
                  <a:gd name="connsiteX9" fmla="*/ 11964962 w 11964962"/>
                  <a:gd name="connsiteY9" fmla="*/ 451503 h 2262197"/>
                  <a:gd name="connsiteX10" fmla="*/ 11964962 w 11964962"/>
                  <a:gd name="connsiteY10" fmla="*/ 13121 h 2262197"/>
                  <a:gd name="connsiteX11" fmla="*/ 11358646 w 11964962"/>
                  <a:gd name="connsiteY11" fmla="*/ 187696 h 2262197"/>
                  <a:gd name="connsiteX12" fmla="*/ 10978921 w 11964962"/>
                  <a:gd name="connsiteY12" fmla="*/ 799581 h 2262197"/>
                  <a:gd name="connsiteX13" fmla="*/ 10522176 w 11964962"/>
                  <a:gd name="connsiteY13" fmla="*/ 1413742 h 2262197"/>
                  <a:gd name="connsiteX14" fmla="*/ 9954381 w 11964962"/>
                  <a:gd name="connsiteY14" fmla="*/ 1370525 h 2262197"/>
                  <a:gd name="connsiteX15" fmla="*/ 9447484 w 11964962"/>
                  <a:gd name="connsiteY15" fmla="*/ 810956 h 2262197"/>
                  <a:gd name="connsiteX16" fmla="*/ 9035519 w 11964962"/>
                  <a:gd name="connsiteY16" fmla="*/ 299156 h 2262197"/>
                  <a:gd name="connsiteX17" fmla="*/ 8142648 w 11964962"/>
                  <a:gd name="connsiteY17" fmla="*/ 212886 h 2262197"/>
                  <a:gd name="connsiteX0" fmla="*/ 60187 w 3882501"/>
                  <a:gd name="connsiteY0" fmla="*/ 212886 h 2262197"/>
                  <a:gd name="connsiteX1" fmla="*/ 125682 w 3882501"/>
                  <a:gd name="connsiteY1" fmla="*/ 537465 h 2262197"/>
                  <a:gd name="connsiteX2" fmla="*/ 485158 w 3882501"/>
                  <a:gd name="connsiteY2" fmla="*/ 1016825 h 2262197"/>
                  <a:gd name="connsiteX3" fmla="*/ 1055154 w 3882501"/>
                  <a:gd name="connsiteY3" fmla="*/ 1843657 h 2262197"/>
                  <a:gd name="connsiteX4" fmla="*/ 1986554 w 3882501"/>
                  <a:gd name="connsiteY4" fmla="*/ 2262196 h 2262197"/>
                  <a:gd name="connsiteX5" fmla="*/ 3032588 w 3882501"/>
                  <a:gd name="connsiteY5" fmla="*/ 1843659 h 2262197"/>
                  <a:gd name="connsiteX6" fmla="*/ 3323519 w 3882501"/>
                  <a:gd name="connsiteY6" fmla="*/ 1197924 h 2262197"/>
                  <a:gd name="connsiteX7" fmla="*/ 3634415 w 3882501"/>
                  <a:gd name="connsiteY7" fmla="*/ 751817 h 2262197"/>
                  <a:gd name="connsiteX8" fmla="*/ 3882501 w 3882501"/>
                  <a:gd name="connsiteY8" fmla="*/ 451503 h 2262197"/>
                  <a:gd name="connsiteX9" fmla="*/ 3882501 w 3882501"/>
                  <a:gd name="connsiteY9" fmla="*/ 13121 h 2262197"/>
                  <a:gd name="connsiteX10" fmla="*/ 3276185 w 3882501"/>
                  <a:gd name="connsiteY10" fmla="*/ 187696 h 2262197"/>
                  <a:gd name="connsiteX11" fmla="*/ 2896460 w 3882501"/>
                  <a:gd name="connsiteY11" fmla="*/ 799581 h 2262197"/>
                  <a:gd name="connsiteX12" fmla="*/ 2439715 w 3882501"/>
                  <a:gd name="connsiteY12" fmla="*/ 1413742 h 2262197"/>
                  <a:gd name="connsiteX13" fmla="*/ 1871920 w 3882501"/>
                  <a:gd name="connsiteY13" fmla="*/ 1370525 h 2262197"/>
                  <a:gd name="connsiteX14" fmla="*/ 1365023 w 3882501"/>
                  <a:gd name="connsiteY14" fmla="*/ 810956 h 2262197"/>
                  <a:gd name="connsiteX15" fmla="*/ 953058 w 3882501"/>
                  <a:gd name="connsiteY15" fmla="*/ 299156 h 2262197"/>
                  <a:gd name="connsiteX16" fmla="*/ 60187 w 3882501"/>
                  <a:gd name="connsiteY16" fmla="*/ 212886 h 2262197"/>
                  <a:gd name="connsiteX0" fmla="*/ 60187 w 3882501"/>
                  <a:gd name="connsiteY0" fmla="*/ 212886 h 2262197"/>
                  <a:gd name="connsiteX1" fmla="*/ 125682 w 3882501"/>
                  <a:gd name="connsiteY1" fmla="*/ 537465 h 2262197"/>
                  <a:gd name="connsiteX2" fmla="*/ 485158 w 3882501"/>
                  <a:gd name="connsiteY2" fmla="*/ 1016825 h 2262197"/>
                  <a:gd name="connsiteX3" fmla="*/ 1055154 w 3882501"/>
                  <a:gd name="connsiteY3" fmla="*/ 1843657 h 2262197"/>
                  <a:gd name="connsiteX4" fmla="*/ 1986554 w 3882501"/>
                  <a:gd name="connsiteY4" fmla="*/ 2262196 h 2262197"/>
                  <a:gd name="connsiteX5" fmla="*/ 3032588 w 3882501"/>
                  <a:gd name="connsiteY5" fmla="*/ 1843659 h 2262197"/>
                  <a:gd name="connsiteX6" fmla="*/ 3323519 w 3882501"/>
                  <a:gd name="connsiteY6" fmla="*/ 1197924 h 2262197"/>
                  <a:gd name="connsiteX7" fmla="*/ 3634415 w 3882501"/>
                  <a:gd name="connsiteY7" fmla="*/ 751817 h 2262197"/>
                  <a:gd name="connsiteX8" fmla="*/ 3882501 w 3882501"/>
                  <a:gd name="connsiteY8" fmla="*/ 451503 h 2262197"/>
                  <a:gd name="connsiteX9" fmla="*/ 3882501 w 3882501"/>
                  <a:gd name="connsiteY9" fmla="*/ 13121 h 2262197"/>
                  <a:gd name="connsiteX10" fmla="*/ 3276185 w 3882501"/>
                  <a:gd name="connsiteY10" fmla="*/ 187696 h 2262197"/>
                  <a:gd name="connsiteX11" fmla="*/ 2896460 w 3882501"/>
                  <a:gd name="connsiteY11" fmla="*/ 799581 h 2262197"/>
                  <a:gd name="connsiteX12" fmla="*/ 2439715 w 3882501"/>
                  <a:gd name="connsiteY12" fmla="*/ 1413742 h 2262197"/>
                  <a:gd name="connsiteX13" fmla="*/ 1871920 w 3882501"/>
                  <a:gd name="connsiteY13" fmla="*/ 1370525 h 2262197"/>
                  <a:gd name="connsiteX14" fmla="*/ 1579966 w 3882501"/>
                  <a:gd name="connsiteY14" fmla="*/ 185419 h 2262197"/>
                  <a:gd name="connsiteX15" fmla="*/ 953058 w 3882501"/>
                  <a:gd name="connsiteY15" fmla="*/ 299156 h 2262197"/>
                  <a:gd name="connsiteX16" fmla="*/ 60187 w 3882501"/>
                  <a:gd name="connsiteY16" fmla="*/ 212886 h 2262197"/>
                  <a:gd name="connsiteX0" fmla="*/ 62173 w 3884487"/>
                  <a:gd name="connsiteY0" fmla="*/ 212886 h 2262197"/>
                  <a:gd name="connsiteX1" fmla="*/ 127668 w 3884487"/>
                  <a:gd name="connsiteY1" fmla="*/ 537465 h 2262197"/>
                  <a:gd name="connsiteX2" fmla="*/ 487144 w 3884487"/>
                  <a:gd name="connsiteY2" fmla="*/ 1016825 h 2262197"/>
                  <a:gd name="connsiteX3" fmla="*/ 1057140 w 3884487"/>
                  <a:gd name="connsiteY3" fmla="*/ 1843657 h 2262197"/>
                  <a:gd name="connsiteX4" fmla="*/ 1988540 w 3884487"/>
                  <a:gd name="connsiteY4" fmla="*/ 2262196 h 2262197"/>
                  <a:gd name="connsiteX5" fmla="*/ 3034574 w 3884487"/>
                  <a:gd name="connsiteY5" fmla="*/ 1843659 h 2262197"/>
                  <a:gd name="connsiteX6" fmla="*/ 3325505 w 3884487"/>
                  <a:gd name="connsiteY6" fmla="*/ 1197924 h 2262197"/>
                  <a:gd name="connsiteX7" fmla="*/ 3636401 w 3884487"/>
                  <a:gd name="connsiteY7" fmla="*/ 751817 h 2262197"/>
                  <a:gd name="connsiteX8" fmla="*/ 3884487 w 3884487"/>
                  <a:gd name="connsiteY8" fmla="*/ 451503 h 2262197"/>
                  <a:gd name="connsiteX9" fmla="*/ 3884487 w 3884487"/>
                  <a:gd name="connsiteY9" fmla="*/ 13121 h 2262197"/>
                  <a:gd name="connsiteX10" fmla="*/ 3278171 w 3884487"/>
                  <a:gd name="connsiteY10" fmla="*/ 187696 h 2262197"/>
                  <a:gd name="connsiteX11" fmla="*/ 2898446 w 3884487"/>
                  <a:gd name="connsiteY11" fmla="*/ 799581 h 2262197"/>
                  <a:gd name="connsiteX12" fmla="*/ 2441701 w 3884487"/>
                  <a:gd name="connsiteY12" fmla="*/ 1413742 h 2262197"/>
                  <a:gd name="connsiteX13" fmla="*/ 1873906 w 3884487"/>
                  <a:gd name="connsiteY13" fmla="*/ 1370525 h 2262197"/>
                  <a:gd name="connsiteX14" fmla="*/ 1581952 w 3884487"/>
                  <a:gd name="connsiteY14" fmla="*/ 185419 h 2262197"/>
                  <a:gd name="connsiteX15" fmla="*/ 981914 w 3884487"/>
                  <a:gd name="connsiteY15" fmla="*/ 94434 h 2262197"/>
                  <a:gd name="connsiteX16" fmla="*/ 62173 w 3884487"/>
                  <a:gd name="connsiteY16" fmla="*/ 212886 h 2262197"/>
                  <a:gd name="connsiteX0" fmla="*/ 62175 w 3884485"/>
                  <a:gd name="connsiteY0" fmla="*/ 30910 h 2262197"/>
                  <a:gd name="connsiteX1" fmla="*/ 127666 w 3884485"/>
                  <a:gd name="connsiteY1" fmla="*/ 537465 h 2262197"/>
                  <a:gd name="connsiteX2" fmla="*/ 487142 w 3884485"/>
                  <a:gd name="connsiteY2" fmla="*/ 1016825 h 2262197"/>
                  <a:gd name="connsiteX3" fmla="*/ 1057138 w 3884485"/>
                  <a:gd name="connsiteY3" fmla="*/ 1843657 h 2262197"/>
                  <a:gd name="connsiteX4" fmla="*/ 1988538 w 3884485"/>
                  <a:gd name="connsiteY4" fmla="*/ 2262196 h 2262197"/>
                  <a:gd name="connsiteX5" fmla="*/ 3034572 w 3884485"/>
                  <a:gd name="connsiteY5" fmla="*/ 1843659 h 2262197"/>
                  <a:gd name="connsiteX6" fmla="*/ 3325503 w 3884485"/>
                  <a:gd name="connsiteY6" fmla="*/ 1197924 h 2262197"/>
                  <a:gd name="connsiteX7" fmla="*/ 3636399 w 3884485"/>
                  <a:gd name="connsiteY7" fmla="*/ 751817 h 2262197"/>
                  <a:gd name="connsiteX8" fmla="*/ 3884485 w 3884485"/>
                  <a:gd name="connsiteY8" fmla="*/ 451503 h 2262197"/>
                  <a:gd name="connsiteX9" fmla="*/ 3884485 w 3884485"/>
                  <a:gd name="connsiteY9" fmla="*/ 13121 h 2262197"/>
                  <a:gd name="connsiteX10" fmla="*/ 3278169 w 3884485"/>
                  <a:gd name="connsiteY10" fmla="*/ 187696 h 2262197"/>
                  <a:gd name="connsiteX11" fmla="*/ 2898444 w 3884485"/>
                  <a:gd name="connsiteY11" fmla="*/ 799581 h 2262197"/>
                  <a:gd name="connsiteX12" fmla="*/ 2441699 w 3884485"/>
                  <a:gd name="connsiteY12" fmla="*/ 1413742 h 2262197"/>
                  <a:gd name="connsiteX13" fmla="*/ 1873904 w 3884485"/>
                  <a:gd name="connsiteY13" fmla="*/ 1370525 h 2262197"/>
                  <a:gd name="connsiteX14" fmla="*/ 1581950 w 3884485"/>
                  <a:gd name="connsiteY14" fmla="*/ 185419 h 2262197"/>
                  <a:gd name="connsiteX15" fmla="*/ 981912 w 3884485"/>
                  <a:gd name="connsiteY15" fmla="*/ 94434 h 2262197"/>
                  <a:gd name="connsiteX16" fmla="*/ 62175 w 3884485"/>
                  <a:gd name="connsiteY16" fmla="*/ 30910 h 2262197"/>
                  <a:gd name="connsiteX0" fmla="*/ 61263 w 3883573"/>
                  <a:gd name="connsiteY0" fmla="*/ 30910 h 2262197"/>
                  <a:gd name="connsiteX1" fmla="*/ 126754 w 3883573"/>
                  <a:gd name="connsiteY1" fmla="*/ 537465 h 2262197"/>
                  <a:gd name="connsiteX2" fmla="*/ 459363 w 3883573"/>
                  <a:gd name="connsiteY2" fmla="*/ 1062319 h 2262197"/>
                  <a:gd name="connsiteX3" fmla="*/ 1056226 w 3883573"/>
                  <a:gd name="connsiteY3" fmla="*/ 1843657 h 2262197"/>
                  <a:gd name="connsiteX4" fmla="*/ 1987626 w 3883573"/>
                  <a:gd name="connsiteY4" fmla="*/ 2262196 h 2262197"/>
                  <a:gd name="connsiteX5" fmla="*/ 3033660 w 3883573"/>
                  <a:gd name="connsiteY5" fmla="*/ 1843659 h 2262197"/>
                  <a:gd name="connsiteX6" fmla="*/ 3324591 w 3883573"/>
                  <a:gd name="connsiteY6" fmla="*/ 1197924 h 2262197"/>
                  <a:gd name="connsiteX7" fmla="*/ 3635487 w 3883573"/>
                  <a:gd name="connsiteY7" fmla="*/ 751817 h 2262197"/>
                  <a:gd name="connsiteX8" fmla="*/ 3883573 w 3883573"/>
                  <a:gd name="connsiteY8" fmla="*/ 451503 h 2262197"/>
                  <a:gd name="connsiteX9" fmla="*/ 3883573 w 3883573"/>
                  <a:gd name="connsiteY9" fmla="*/ 13121 h 2262197"/>
                  <a:gd name="connsiteX10" fmla="*/ 3277257 w 3883573"/>
                  <a:gd name="connsiteY10" fmla="*/ 187696 h 2262197"/>
                  <a:gd name="connsiteX11" fmla="*/ 2897532 w 3883573"/>
                  <a:gd name="connsiteY11" fmla="*/ 799581 h 2262197"/>
                  <a:gd name="connsiteX12" fmla="*/ 2440787 w 3883573"/>
                  <a:gd name="connsiteY12" fmla="*/ 1413742 h 2262197"/>
                  <a:gd name="connsiteX13" fmla="*/ 1872992 w 3883573"/>
                  <a:gd name="connsiteY13" fmla="*/ 1370525 h 2262197"/>
                  <a:gd name="connsiteX14" fmla="*/ 1581038 w 3883573"/>
                  <a:gd name="connsiteY14" fmla="*/ 185419 h 2262197"/>
                  <a:gd name="connsiteX15" fmla="*/ 981000 w 3883573"/>
                  <a:gd name="connsiteY15" fmla="*/ 94434 h 2262197"/>
                  <a:gd name="connsiteX16" fmla="*/ 61263 w 3883573"/>
                  <a:gd name="connsiteY16" fmla="*/ 30910 h 2262197"/>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897532 w 3883573"/>
                  <a:gd name="connsiteY11" fmla="*/ 799581 h 2277068"/>
                  <a:gd name="connsiteX12" fmla="*/ 2440787 w 3883573"/>
                  <a:gd name="connsiteY12" fmla="*/ 1413742 h 2277068"/>
                  <a:gd name="connsiteX13" fmla="*/ 1872992 w 3883573"/>
                  <a:gd name="connsiteY13" fmla="*/ 1370525 h 2277068"/>
                  <a:gd name="connsiteX14" fmla="*/ 1581038 w 3883573"/>
                  <a:gd name="connsiteY14" fmla="*/ 185419 h 2277068"/>
                  <a:gd name="connsiteX15" fmla="*/ 981000 w 3883573"/>
                  <a:gd name="connsiteY15" fmla="*/ 94434 h 2277068"/>
                  <a:gd name="connsiteX16" fmla="*/ 61263 w 3883573"/>
                  <a:gd name="connsiteY16" fmla="*/ 30910 h 2277068"/>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897532 w 3883573"/>
                  <a:gd name="connsiteY11" fmla="*/ 799581 h 2277068"/>
                  <a:gd name="connsiteX12" fmla="*/ 2440787 w 3883573"/>
                  <a:gd name="connsiteY12" fmla="*/ 1413742 h 2277068"/>
                  <a:gd name="connsiteX13" fmla="*/ 2320781 w 3883573"/>
                  <a:gd name="connsiteY13" fmla="*/ 210442 h 2277068"/>
                  <a:gd name="connsiteX14" fmla="*/ 1581038 w 3883573"/>
                  <a:gd name="connsiteY14" fmla="*/ 185419 h 2277068"/>
                  <a:gd name="connsiteX15" fmla="*/ 981000 w 3883573"/>
                  <a:gd name="connsiteY15" fmla="*/ 94434 h 2277068"/>
                  <a:gd name="connsiteX16" fmla="*/ 61263 w 3883573"/>
                  <a:gd name="connsiteY16" fmla="*/ 30910 h 2277068"/>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897532 w 3883573"/>
                  <a:gd name="connsiteY11" fmla="*/ 799581 h 2277068"/>
                  <a:gd name="connsiteX12" fmla="*/ 2320781 w 3883573"/>
                  <a:gd name="connsiteY12" fmla="*/ 210442 h 2277068"/>
                  <a:gd name="connsiteX13" fmla="*/ 1581038 w 3883573"/>
                  <a:gd name="connsiteY13" fmla="*/ 185419 h 2277068"/>
                  <a:gd name="connsiteX14" fmla="*/ 981000 w 3883573"/>
                  <a:gd name="connsiteY14" fmla="*/ 94434 h 2277068"/>
                  <a:gd name="connsiteX15" fmla="*/ 61263 w 3883573"/>
                  <a:gd name="connsiteY15" fmla="*/ 30910 h 2277068"/>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790063 w 3883573"/>
                  <a:gd name="connsiteY11" fmla="*/ 287779 h 2277068"/>
                  <a:gd name="connsiteX12" fmla="*/ 2320781 w 3883573"/>
                  <a:gd name="connsiteY12" fmla="*/ 210442 h 2277068"/>
                  <a:gd name="connsiteX13" fmla="*/ 1581038 w 3883573"/>
                  <a:gd name="connsiteY13" fmla="*/ 185419 h 2277068"/>
                  <a:gd name="connsiteX14" fmla="*/ 981000 w 3883573"/>
                  <a:gd name="connsiteY14" fmla="*/ 94434 h 2277068"/>
                  <a:gd name="connsiteX15" fmla="*/ 61263 w 3883573"/>
                  <a:gd name="connsiteY15" fmla="*/ 30910 h 2277068"/>
                  <a:gd name="connsiteX0" fmla="*/ 61263 w 3883573"/>
                  <a:gd name="connsiteY0" fmla="*/ 30910 h 1851428"/>
                  <a:gd name="connsiteX1" fmla="*/ 126754 w 3883573"/>
                  <a:gd name="connsiteY1" fmla="*/ 537465 h 1851428"/>
                  <a:gd name="connsiteX2" fmla="*/ 459363 w 3883573"/>
                  <a:gd name="connsiteY2" fmla="*/ 1062319 h 1851428"/>
                  <a:gd name="connsiteX3" fmla="*/ 1235346 w 3883573"/>
                  <a:gd name="connsiteY3" fmla="*/ 1252241 h 1851428"/>
                  <a:gd name="connsiteX4" fmla="*/ 2023449 w 3883573"/>
                  <a:gd name="connsiteY4" fmla="*/ 999753 h 1851428"/>
                  <a:gd name="connsiteX5" fmla="*/ 3033660 w 3883573"/>
                  <a:gd name="connsiteY5" fmla="*/ 1843659 h 1851428"/>
                  <a:gd name="connsiteX6" fmla="*/ 3324591 w 3883573"/>
                  <a:gd name="connsiteY6" fmla="*/ 1197924 h 1851428"/>
                  <a:gd name="connsiteX7" fmla="*/ 3635487 w 3883573"/>
                  <a:gd name="connsiteY7" fmla="*/ 751817 h 1851428"/>
                  <a:gd name="connsiteX8" fmla="*/ 3883573 w 3883573"/>
                  <a:gd name="connsiteY8" fmla="*/ 451503 h 1851428"/>
                  <a:gd name="connsiteX9" fmla="*/ 3883573 w 3883573"/>
                  <a:gd name="connsiteY9" fmla="*/ 13121 h 1851428"/>
                  <a:gd name="connsiteX10" fmla="*/ 3277257 w 3883573"/>
                  <a:gd name="connsiteY10" fmla="*/ 187696 h 1851428"/>
                  <a:gd name="connsiteX11" fmla="*/ 2790063 w 3883573"/>
                  <a:gd name="connsiteY11" fmla="*/ 287779 h 1851428"/>
                  <a:gd name="connsiteX12" fmla="*/ 2320781 w 3883573"/>
                  <a:gd name="connsiteY12" fmla="*/ 210442 h 1851428"/>
                  <a:gd name="connsiteX13" fmla="*/ 1581038 w 3883573"/>
                  <a:gd name="connsiteY13" fmla="*/ 185419 h 1851428"/>
                  <a:gd name="connsiteX14" fmla="*/ 981000 w 3883573"/>
                  <a:gd name="connsiteY14" fmla="*/ 94434 h 1851428"/>
                  <a:gd name="connsiteX15" fmla="*/ 61263 w 3883573"/>
                  <a:gd name="connsiteY15" fmla="*/ 30910 h 1851428"/>
                  <a:gd name="connsiteX0" fmla="*/ 61263 w 3883573"/>
                  <a:gd name="connsiteY0" fmla="*/ 30910 h 1847024"/>
                  <a:gd name="connsiteX1" fmla="*/ 126754 w 3883573"/>
                  <a:gd name="connsiteY1" fmla="*/ 537465 h 1847024"/>
                  <a:gd name="connsiteX2" fmla="*/ 459363 w 3883573"/>
                  <a:gd name="connsiteY2" fmla="*/ 1062319 h 1847024"/>
                  <a:gd name="connsiteX3" fmla="*/ 1235346 w 3883573"/>
                  <a:gd name="connsiteY3" fmla="*/ 1252241 h 1847024"/>
                  <a:gd name="connsiteX4" fmla="*/ 2023449 w 3883573"/>
                  <a:gd name="connsiteY4" fmla="*/ 999753 h 1847024"/>
                  <a:gd name="connsiteX5" fmla="*/ 2490859 w 3883573"/>
                  <a:gd name="connsiteY5" fmla="*/ 1155322 h 1847024"/>
                  <a:gd name="connsiteX6" fmla="*/ 3033660 w 3883573"/>
                  <a:gd name="connsiteY6" fmla="*/ 1843659 h 1847024"/>
                  <a:gd name="connsiteX7" fmla="*/ 3324591 w 3883573"/>
                  <a:gd name="connsiteY7" fmla="*/ 1197924 h 1847024"/>
                  <a:gd name="connsiteX8" fmla="*/ 3635487 w 3883573"/>
                  <a:gd name="connsiteY8" fmla="*/ 751817 h 1847024"/>
                  <a:gd name="connsiteX9" fmla="*/ 3883573 w 3883573"/>
                  <a:gd name="connsiteY9" fmla="*/ 451503 h 1847024"/>
                  <a:gd name="connsiteX10" fmla="*/ 3883573 w 3883573"/>
                  <a:gd name="connsiteY10" fmla="*/ 13121 h 1847024"/>
                  <a:gd name="connsiteX11" fmla="*/ 3277257 w 3883573"/>
                  <a:gd name="connsiteY11" fmla="*/ 187696 h 1847024"/>
                  <a:gd name="connsiteX12" fmla="*/ 2790063 w 3883573"/>
                  <a:gd name="connsiteY12" fmla="*/ 287779 h 1847024"/>
                  <a:gd name="connsiteX13" fmla="*/ 2320781 w 3883573"/>
                  <a:gd name="connsiteY13" fmla="*/ 210442 h 1847024"/>
                  <a:gd name="connsiteX14" fmla="*/ 1581038 w 3883573"/>
                  <a:gd name="connsiteY14" fmla="*/ 185419 h 1847024"/>
                  <a:gd name="connsiteX15" fmla="*/ 981000 w 3883573"/>
                  <a:gd name="connsiteY15" fmla="*/ 94434 h 1847024"/>
                  <a:gd name="connsiteX16" fmla="*/ 61263 w 3883573"/>
                  <a:gd name="connsiteY16" fmla="*/ 30910 h 1847024"/>
                  <a:gd name="connsiteX0" fmla="*/ 61263 w 3883573"/>
                  <a:gd name="connsiteY0" fmla="*/ 30910 h 1847024"/>
                  <a:gd name="connsiteX1" fmla="*/ 126754 w 3883573"/>
                  <a:gd name="connsiteY1" fmla="*/ 537465 h 1847024"/>
                  <a:gd name="connsiteX2" fmla="*/ 459363 w 3883573"/>
                  <a:gd name="connsiteY2" fmla="*/ 1062319 h 1847024"/>
                  <a:gd name="connsiteX3" fmla="*/ 1235346 w 3883573"/>
                  <a:gd name="connsiteY3" fmla="*/ 1252241 h 1847024"/>
                  <a:gd name="connsiteX4" fmla="*/ 1736869 w 3883573"/>
                  <a:gd name="connsiteY4" fmla="*/ 1011123 h 1847024"/>
                  <a:gd name="connsiteX5" fmla="*/ 2490859 w 3883573"/>
                  <a:gd name="connsiteY5" fmla="*/ 1155322 h 1847024"/>
                  <a:gd name="connsiteX6" fmla="*/ 3033660 w 3883573"/>
                  <a:gd name="connsiteY6" fmla="*/ 1843659 h 1847024"/>
                  <a:gd name="connsiteX7" fmla="*/ 3324591 w 3883573"/>
                  <a:gd name="connsiteY7" fmla="*/ 1197924 h 1847024"/>
                  <a:gd name="connsiteX8" fmla="*/ 3635487 w 3883573"/>
                  <a:gd name="connsiteY8" fmla="*/ 751817 h 1847024"/>
                  <a:gd name="connsiteX9" fmla="*/ 3883573 w 3883573"/>
                  <a:gd name="connsiteY9" fmla="*/ 451503 h 1847024"/>
                  <a:gd name="connsiteX10" fmla="*/ 3883573 w 3883573"/>
                  <a:gd name="connsiteY10" fmla="*/ 13121 h 1847024"/>
                  <a:gd name="connsiteX11" fmla="*/ 3277257 w 3883573"/>
                  <a:gd name="connsiteY11" fmla="*/ 187696 h 1847024"/>
                  <a:gd name="connsiteX12" fmla="*/ 2790063 w 3883573"/>
                  <a:gd name="connsiteY12" fmla="*/ 287779 h 1847024"/>
                  <a:gd name="connsiteX13" fmla="*/ 2320781 w 3883573"/>
                  <a:gd name="connsiteY13" fmla="*/ 210442 h 1847024"/>
                  <a:gd name="connsiteX14" fmla="*/ 1581038 w 3883573"/>
                  <a:gd name="connsiteY14" fmla="*/ 185419 h 1847024"/>
                  <a:gd name="connsiteX15" fmla="*/ 981000 w 3883573"/>
                  <a:gd name="connsiteY15" fmla="*/ 94434 h 1847024"/>
                  <a:gd name="connsiteX16" fmla="*/ 61263 w 3883573"/>
                  <a:gd name="connsiteY16" fmla="*/ 30910 h 1847024"/>
                  <a:gd name="connsiteX0" fmla="*/ 61263 w 3883573"/>
                  <a:gd name="connsiteY0" fmla="*/ 30910 h 1847024"/>
                  <a:gd name="connsiteX1" fmla="*/ 126754 w 3883573"/>
                  <a:gd name="connsiteY1" fmla="*/ 537465 h 1847024"/>
                  <a:gd name="connsiteX2" fmla="*/ 459363 w 3883573"/>
                  <a:gd name="connsiteY2" fmla="*/ 1062319 h 1847024"/>
                  <a:gd name="connsiteX3" fmla="*/ 903987 w 3883573"/>
                  <a:gd name="connsiteY3" fmla="*/ 1127135 h 1847024"/>
                  <a:gd name="connsiteX4" fmla="*/ 1736869 w 3883573"/>
                  <a:gd name="connsiteY4" fmla="*/ 1011123 h 1847024"/>
                  <a:gd name="connsiteX5" fmla="*/ 2490859 w 3883573"/>
                  <a:gd name="connsiteY5" fmla="*/ 1155322 h 1847024"/>
                  <a:gd name="connsiteX6" fmla="*/ 3033660 w 3883573"/>
                  <a:gd name="connsiteY6" fmla="*/ 1843659 h 1847024"/>
                  <a:gd name="connsiteX7" fmla="*/ 3324591 w 3883573"/>
                  <a:gd name="connsiteY7" fmla="*/ 1197924 h 1847024"/>
                  <a:gd name="connsiteX8" fmla="*/ 3635487 w 3883573"/>
                  <a:gd name="connsiteY8" fmla="*/ 751817 h 1847024"/>
                  <a:gd name="connsiteX9" fmla="*/ 3883573 w 3883573"/>
                  <a:gd name="connsiteY9" fmla="*/ 451503 h 1847024"/>
                  <a:gd name="connsiteX10" fmla="*/ 3883573 w 3883573"/>
                  <a:gd name="connsiteY10" fmla="*/ 13121 h 1847024"/>
                  <a:gd name="connsiteX11" fmla="*/ 3277257 w 3883573"/>
                  <a:gd name="connsiteY11" fmla="*/ 187696 h 1847024"/>
                  <a:gd name="connsiteX12" fmla="*/ 2790063 w 3883573"/>
                  <a:gd name="connsiteY12" fmla="*/ 287779 h 1847024"/>
                  <a:gd name="connsiteX13" fmla="*/ 2320781 w 3883573"/>
                  <a:gd name="connsiteY13" fmla="*/ 210442 h 1847024"/>
                  <a:gd name="connsiteX14" fmla="*/ 1581038 w 3883573"/>
                  <a:gd name="connsiteY14" fmla="*/ 185419 h 1847024"/>
                  <a:gd name="connsiteX15" fmla="*/ 981000 w 3883573"/>
                  <a:gd name="connsiteY15" fmla="*/ 94434 h 1847024"/>
                  <a:gd name="connsiteX16" fmla="*/ 61263 w 3883573"/>
                  <a:gd name="connsiteY16" fmla="*/ 30910 h 1847024"/>
                  <a:gd name="connsiteX0" fmla="*/ 61263 w 3883573"/>
                  <a:gd name="connsiteY0" fmla="*/ 30910 h 1847000"/>
                  <a:gd name="connsiteX1" fmla="*/ 126754 w 3883573"/>
                  <a:gd name="connsiteY1" fmla="*/ 537465 h 1847000"/>
                  <a:gd name="connsiteX2" fmla="*/ 459363 w 3883573"/>
                  <a:gd name="connsiteY2" fmla="*/ 1062319 h 1847000"/>
                  <a:gd name="connsiteX3" fmla="*/ 903987 w 3883573"/>
                  <a:gd name="connsiteY3" fmla="*/ 1127135 h 1847000"/>
                  <a:gd name="connsiteX4" fmla="*/ 1736869 w 3883573"/>
                  <a:gd name="connsiteY4" fmla="*/ 1011123 h 1847000"/>
                  <a:gd name="connsiteX5" fmla="*/ 2069939 w 3883573"/>
                  <a:gd name="connsiteY5" fmla="*/ 1166694 h 1847000"/>
                  <a:gd name="connsiteX6" fmla="*/ 2490859 w 3883573"/>
                  <a:gd name="connsiteY6" fmla="*/ 1155322 h 1847000"/>
                  <a:gd name="connsiteX7" fmla="*/ 3033660 w 3883573"/>
                  <a:gd name="connsiteY7" fmla="*/ 1843659 h 1847000"/>
                  <a:gd name="connsiteX8" fmla="*/ 3324591 w 3883573"/>
                  <a:gd name="connsiteY8" fmla="*/ 1197924 h 1847000"/>
                  <a:gd name="connsiteX9" fmla="*/ 3635487 w 3883573"/>
                  <a:gd name="connsiteY9" fmla="*/ 751817 h 1847000"/>
                  <a:gd name="connsiteX10" fmla="*/ 3883573 w 3883573"/>
                  <a:gd name="connsiteY10" fmla="*/ 451503 h 1847000"/>
                  <a:gd name="connsiteX11" fmla="*/ 3883573 w 3883573"/>
                  <a:gd name="connsiteY11" fmla="*/ 13121 h 1847000"/>
                  <a:gd name="connsiteX12" fmla="*/ 3277257 w 3883573"/>
                  <a:gd name="connsiteY12" fmla="*/ 187696 h 1847000"/>
                  <a:gd name="connsiteX13" fmla="*/ 2790063 w 3883573"/>
                  <a:gd name="connsiteY13" fmla="*/ 287779 h 1847000"/>
                  <a:gd name="connsiteX14" fmla="*/ 2320781 w 3883573"/>
                  <a:gd name="connsiteY14" fmla="*/ 210442 h 1847000"/>
                  <a:gd name="connsiteX15" fmla="*/ 1581038 w 3883573"/>
                  <a:gd name="connsiteY15" fmla="*/ 185419 h 1847000"/>
                  <a:gd name="connsiteX16" fmla="*/ 981000 w 3883573"/>
                  <a:gd name="connsiteY16" fmla="*/ 94434 h 1847000"/>
                  <a:gd name="connsiteX17" fmla="*/ 61263 w 3883573"/>
                  <a:gd name="connsiteY17" fmla="*/ 30910 h 1847000"/>
                  <a:gd name="connsiteX0" fmla="*/ 61263 w 3883573"/>
                  <a:gd name="connsiteY0" fmla="*/ 30910 h 1220392"/>
                  <a:gd name="connsiteX1" fmla="*/ 126754 w 3883573"/>
                  <a:gd name="connsiteY1" fmla="*/ 537465 h 1220392"/>
                  <a:gd name="connsiteX2" fmla="*/ 459363 w 3883573"/>
                  <a:gd name="connsiteY2" fmla="*/ 1062319 h 1220392"/>
                  <a:gd name="connsiteX3" fmla="*/ 903987 w 3883573"/>
                  <a:gd name="connsiteY3" fmla="*/ 1127135 h 1220392"/>
                  <a:gd name="connsiteX4" fmla="*/ 1736869 w 3883573"/>
                  <a:gd name="connsiteY4" fmla="*/ 1011123 h 1220392"/>
                  <a:gd name="connsiteX5" fmla="*/ 2069939 w 3883573"/>
                  <a:gd name="connsiteY5" fmla="*/ 1166694 h 1220392"/>
                  <a:gd name="connsiteX6" fmla="*/ 2490859 w 3883573"/>
                  <a:gd name="connsiteY6" fmla="*/ 1155322 h 1220392"/>
                  <a:gd name="connsiteX7" fmla="*/ 3324591 w 3883573"/>
                  <a:gd name="connsiteY7" fmla="*/ 1197924 h 1220392"/>
                  <a:gd name="connsiteX8" fmla="*/ 3635487 w 3883573"/>
                  <a:gd name="connsiteY8" fmla="*/ 751817 h 1220392"/>
                  <a:gd name="connsiteX9" fmla="*/ 3883573 w 3883573"/>
                  <a:gd name="connsiteY9" fmla="*/ 451503 h 1220392"/>
                  <a:gd name="connsiteX10" fmla="*/ 3883573 w 3883573"/>
                  <a:gd name="connsiteY10" fmla="*/ 13121 h 1220392"/>
                  <a:gd name="connsiteX11" fmla="*/ 3277257 w 3883573"/>
                  <a:gd name="connsiteY11" fmla="*/ 187696 h 1220392"/>
                  <a:gd name="connsiteX12" fmla="*/ 2790063 w 3883573"/>
                  <a:gd name="connsiteY12" fmla="*/ 287779 h 1220392"/>
                  <a:gd name="connsiteX13" fmla="*/ 2320781 w 3883573"/>
                  <a:gd name="connsiteY13" fmla="*/ 210442 h 1220392"/>
                  <a:gd name="connsiteX14" fmla="*/ 1581038 w 3883573"/>
                  <a:gd name="connsiteY14" fmla="*/ 185419 h 1220392"/>
                  <a:gd name="connsiteX15" fmla="*/ 981000 w 3883573"/>
                  <a:gd name="connsiteY15" fmla="*/ 94434 h 1220392"/>
                  <a:gd name="connsiteX16" fmla="*/ 61263 w 3883573"/>
                  <a:gd name="connsiteY16" fmla="*/ 30910 h 1220392"/>
                  <a:gd name="connsiteX0" fmla="*/ 61263 w 3883573"/>
                  <a:gd name="connsiteY0" fmla="*/ 30910 h 1174361"/>
                  <a:gd name="connsiteX1" fmla="*/ 126754 w 3883573"/>
                  <a:gd name="connsiteY1" fmla="*/ 537465 h 1174361"/>
                  <a:gd name="connsiteX2" fmla="*/ 459363 w 3883573"/>
                  <a:gd name="connsiteY2" fmla="*/ 1062319 h 1174361"/>
                  <a:gd name="connsiteX3" fmla="*/ 903987 w 3883573"/>
                  <a:gd name="connsiteY3" fmla="*/ 1127135 h 1174361"/>
                  <a:gd name="connsiteX4" fmla="*/ 1736869 w 3883573"/>
                  <a:gd name="connsiteY4" fmla="*/ 1011123 h 1174361"/>
                  <a:gd name="connsiteX5" fmla="*/ 2069939 w 3883573"/>
                  <a:gd name="connsiteY5" fmla="*/ 1166694 h 1174361"/>
                  <a:gd name="connsiteX6" fmla="*/ 2490859 w 3883573"/>
                  <a:gd name="connsiteY6" fmla="*/ 1155322 h 1174361"/>
                  <a:gd name="connsiteX7" fmla="*/ 3243989 w 3883573"/>
                  <a:gd name="connsiteY7" fmla="*/ 959085 h 1174361"/>
                  <a:gd name="connsiteX8" fmla="*/ 3635487 w 3883573"/>
                  <a:gd name="connsiteY8" fmla="*/ 751817 h 1174361"/>
                  <a:gd name="connsiteX9" fmla="*/ 3883573 w 3883573"/>
                  <a:gd name="connsiteY9" fmla="*/ 451503 h 1174361"/>
                  <a:gd name="connsiteX10" fmla="*/ 3883573 w 3883573"/>
                  <a:gd name="connsiteY10" fmla="*/ 13121 h 1174361"/>
                  <a:gd name="connsiteX11" fmla="*/ 3277257 w 3883573"/>
                  <a:gd name="connsiteY11" fmla="*/ 187696 h 1174361"/>
                  <a:gd name="connsiteX12" fmla="*/ 2790063 w 3883573"/>
                  <a:gd name="connsiteY12" fmla="*/ 287779 h 1174361"/>
                  <a:gd name="connsiteX13" fmla="*/ 2320781 w 3883573"/>
                  <a:gd name="connsiteY13" fmla="*/ 210442 h 1174361"/>
                  <a:gd name="connsiteX14" fmla="*/ 1581038 w 3883573"/>
                  <a:gd name="connsiteY14" fmla="*/ 185419 h 1174361"/>
                  <a:gd name="connsiteX15" fmla="*/ 981000 w 3883573"/>
                  <a:gd name="connsiteY15" fmla="*/ 94434 h 1174361"/>
                  <a:gd name="connsiteX16" fmla="*/ 61263 w 3883573"/>
                  <a:gd name="connsiteY16" fmla="*/ 30910 h 1174361"/>
                  <a:gd name="connsiteX0" fmla="*/ 61263 w 3883573"/>
                  <a:gd name="connsiteY0" fmla="*/ 30910 h 1174361"/>
                  <a:gd name="connsiteX1" fmla="*/ 126754 w 3883573"/>
                  <a:gd name="connsiteY1" fmla="*/ 537465 h 1174361"/>
                  <a:gd name="connsiteX2" fmla="*/ 459363 w 3883573"/>
                  <a:gd name="connsiteY2" fmla="*/ 1062319 h 1174361"/>
                  <a:gd name="connsiteX3" fmla="*/ 903987 w 3883573"/>
                  <a:gd name="connsiteY3" fmla="*/ 1127135 h 1174361"/>
                  <a:gd name="connsiteX4" fmla="*/ 1736869 w 3883573"/>
                  <a:gd name="connsiteY4" fmla="*/ 1011123 h 1174361"/>
                  <a:gd name="connsiteX5" fmla="*/ 2069939 w 3883573"/>
                  <a:gd name="connsiteY5" fmla="*/ 1166694 h 1174361"/>
                  <a:gd name="connsiteX6" fmla="*/ 2490859 w 3883573"/>
                  <a:gd name="connsiteY6" fmla="*/ 1155322 h 1174361"/>
                  <a:gd name="connsiteX7" fmla="*/ 3360418 w 3883573"/>
                  <a:gd name="connsiteY7" fmla="*/ 1050071 h 1174361"/>
                  <a:gd name="connsiteX8" fmla="*/ 3635487 w 3883573"/>
                  <a:gd name="connsiteY8" fmla="*/ 751817 h 1174361"/>
                  <a:gd name="connsiteX9" fmla="*/ 3883573 w 3883573"/>
                  <a:gd name="connsiteY9" fmla="*/ 451503 h 1174361"/>
                  <a:gd name="connsiteX10" fmla="*/ 3883573 w 3883573"/>
                  <a:gd name="connsiteY10" fmla="*/ 13121 h 1174361"/>
                  <a:gd name="connsiteX11" fmla="*/ 3277257 w 3883573"/>
                  <a:gd name="connsiteY11" fmla="*/ 187696 h 1174361"/>
                  <a:gd name="connsiteX12" fmla="*/ 2790063 w 3883573"/>
                  <a:gd name="connsiteY12" fmla="*/ 287779 h 1174361"/>
                  <a:gd name="connsiteX13" fmla="*/ 2320781 w 3883573"/>
                  <a:gd name="connsiteY13" fmla="*/ 210442 h 1174361"/>
                  <a:gd name="connsiteX14" fmla="*/ 1581038 w 3883573"/>
                  <a:gd name="connsiteY14" fmla="*/ 185419 h 1174361"/>
                  <a:gd name="connsiteX15" fmla="*/ 981000 w 3883573"/>
                  <a:gd name="connsiteY15" fmla="*/ 94434 h 1174361"/>
                  <a:gd name="connsiteX16" fmla="*/ 61263 w 3883573"/>
                  <a:gd name="connsiteY16" fmla="*/ 30910 h 1174361"/>
                  <a:gd name="connsiteX0" fmla="*/ 61263 w 3892533"/>
                  <a:gd name="connsiteY0" fmla="*/ 24870 h 1168321"/>
                  <a:gd name="connsiteX1" fmla="*/ 126754 w 3892533"/>
                  <a:gd name="connsiteY1" fmla="*/ 531425 h 1168321"/>
                  <a:gd name="connsiteX2" fmla="*/ 459363 w 3892533"/>
                  <a:gd name="connsiteY2" fmla="*/ 1056279 h 1168321"/>
                  <a:gd name="connsiteX3" fmla="*/ 903987 w 3892533"/>
                  <a:gd name="connsiteY3" fmla="*/ 1121095 h 1168321"/>
                  <a:gd name="connsiteX4" fmla="*/ 1736869 w 3892533"/>
                  <a:gd name="connsiteY4" fmla="*/ 1005083 h 1168321"/>
                  <a:gd name="connsiteX5" fmla="*/ 2069939 w 3892533"/>
                  <a:gd name="connsiteY5" fmla="*/ 1160654 h 1168321"/>
                  <a:gd name="connsiteX6" fmla="*/ 2490859 w 3892533"/>
                  <a:gd name="connsiteY6" fmla="*/ 1149282 h 1168321"/>
                  <a:gd name="connsiteX7" fmla="*/ 3360418 w 3892533"/>
                  <a:gd name="connsiteY7" fmla="*/ 1044031 h 1168321"/>
                  <a:gd name="connsiteX8" fmla="*/ 3635487 w 3892533"/>
                  <a:gd name="connsiteY8" fmla="*/ 745777 h 1168321"/>
                  <a:gd name="connsiteX9" fmla="*/ 3883573 w 3892533"/>
                  <a:gd name="connsiteY9" fmla="*/ 445463 h 1168321"/>
                  <a:gd name="connsiteX10" fmla="*/ 3892534 w 3892533"/>
                  <a:gd name="connsiteY10" fmla="*/ 166306 h 1168321"/>
                  <a:gd name="connsiteX11" fmla="*/ 3277257 w 3892533"/>
                  <a:gd name="connsiteY11" fmla="*/ 181656 h 1168321"/>
                  <a:gd name="connsiteX12" fmla="*/ 2790063 w 3892533"/>
                  <a:gd name="connsiteY12" fmla="*/ 281739 h 1168321"/>
                  <a:gd name="connsiteX13" fmla="*/ 2320781 w 3892533"/>
                  <a:gd name="connsiteY13" fmla="*/ 204402 h 1168321"/>
                  <a:gd name="connsiteX14" fmla="*/ 1581038 w 3892533"/>
                  <a:gd name="connsiteY14" fmla="*/ 179379 h 1168321"/>
                  <a:gd name="connsiteX15" fmla="*/ 981000 w 3892533"/>
                  <a:gd name="connsiteY15" fmla="*/ 88394 h 1168321"/>
                  <a:gd name="connsiteX16" fmla="*/ 61263 w 3892533"/>
                  <a:gd name="connsiteY16" fmla="*/ 24870 h 1168321"/>
                  <a:gd name="connsiteX0" fmla="*/ 61263 w 3892535"/>
                  <a:gd name="connsiteY0" fmla="*/ 24870 h 1280796"/>
                  <a:gd name="connsiteX1" fmla="*/ 126754 w 3892535"/>
                  <a:gd name="connsiteY1" fmla="*/ 531425 h 1280796"/>
                  <a:gd name="connsiteX2" fmla="*/ 459363 w 3892535"/>
                  <a:gd name="connsiteY2" fmla="*/ 1056279 h 1280796"/>
                  <a:gd name="connsiteX3" fmla="*/ 966682 w 3892535"/>
                  <a:gd name="connsiteY3" fmla="*/ 1280322 h 1280796"/>
                  <a:gd name="connsiteX4" fmla="*/ 1736869 w 3892535"/>
                  <a:gd name="connsiteY4" fmla="*/ 1005083 h 1280796"/>
                  <a:gd name="connsiteX5" fmla="*/ 2069939 w 3892535"/>
                  <a:gd name="connsiteY5" fmla="*/ 1160654 h 1280796"/>
                  <a:gd name="connsiteX6" fmla="*/ 2490859 w 3892535"/>
                  <a:gd name="connsiteY6" fmla="*/ 1149282 h 1280796"/>
                  <a:gd name="connsiteX7" fmla="*/ 3360418 w 3892535"/>
                  <a:gd name="connsiteY7" fmla="*/ 1044031 h 1280796"/>
                  <a:gd name="connsiteX8" fmla="*/ 3635487 w 3892535"/>
                  <a:gd name="connsiteY8" fmla="*/ 745777 h 1280796"/>
                  <a:gd name="connsiteX9" fmla="*/ 3883573 w 3892535"/>
                  <a:gd name="connsiteY9" fmla="*/ 445463 h 1280796"/>
                  <a:gd name="connsiteX10" fmla="*/ 3892534 w 3892535"/>
                  <a:gd name="connsiteY10" fmla="*/ 166306 h 1280796"/>
                  <a:gd name="connsiteX11" fmla="*/ 3277257 w 3892535"/>
                  <a:gd name="connsiteY11" fmla="*/ 181656 h 1280796"/>
                  <a:gd name="connsiteX12" fmla="*/ 2790063 w 3892535"/>
                  <a:gd name="connsiteY12" fmla="*/ 281739 h 1280796"/>
                  <a:gd name="connsiteX13" fmla="*/ 2320781 w 3892535"/>
                  <a:gd name="connsiteY13" fmla="*/ 204402 h 1280796"/>
                  <a:gd name="connsiteX14" fmla="*/ 1581038 w 3892535"/>
                  <a:gd name="connsiteY14" fmla="*/ 179379 h 1280796"/>
                  <a:gd name="connsiteX15" fmla="*/ 981000 w 3892535"/>
                  <a:gd name="connsiteY15" fmla="*/ 88394 h 1280796"/>
                  <a:gd name="connsiteX16" fmla="*/ 61263 w 3892535"/>
                  <a:gd name="connsiteY16" fmla="*/ 24870 h 1280796"/>
                  <a:gd name="connsiteX0" fmla="*/ 61263 w 3892533"/>
                  <a:gd name="connsiteY0" fmla="*/ 24870 h 1288550"/>
                  <a:gd name="connsiteX1" fmla="*/ 126754 w 3892533"/>
                  <a:gd name="connsiteY1" fmla="*/ 531425 h 1288550"/>
                  <a:gd name="connsiteX2" fmla="*/ 459363 w 3892533"/>
                  <a:gd name="connsiteY2" fmla="*/ 1056279 h 1288550"/>
                  <a:gd name="connsiteX3" fmla="*/ 966682 w 3892533"/>
                  <a:gd name="connsiteY3" fmla="*/ 1280322 h 1288550"/>
                  <a:gd name="connsiteX4" fmla="*/ 1584621 w 3892533"/>
                  <a:gd name="connsiteY4" fmla="*/ 1232549 h 1288550"/>
                  <a:gd name="connsiteX5" fmla="*/ 2069939 w 3892533"/>
                  <a:gd name="connsiteY5" fmla="*/ 1160654 h 1288550"/>
                  <a:gd name="connsiteX6" fmla="*/ 2490859 w 3892533"/>
                  <a:gd name="connsiteY6" fmla="*/ 1149282 h 1288550"/>
                  <a:gd name="connsiteX7" fmla="*/ 3360418 w 3892533"/>
                  <a:gd name="connsiteY7" fmla="*/ 1044031 h 1288550"/>
                  <a:gd name="connsiteX8" fmla="*/ 3635487 w 3892533"/>
                  <a:gd name="connsiteY8" fmla="*/ 745777 h 1288550"/>
                  <a:gd name="connsiteX9" fmla="*/ 3883573 w 3892533"/>
                  <a:gd name="connsiteY9" fmla="*/ 445463 h 1288550"/>
                  <a:gd name="connsiteX10" fmla="*/ 3892534 w 3892533"/>
                  <a:gd name="connsiteY10" fmla="*/ 166306 h 1288550"/>
                  <a:gd name="connsiteX11" fmla="*/ 3277257 w 3892533"/>
                  <a:gd name="connsiteY11" fmla="*/ 181656 h 1288550"/>
                  <a:gd name="connsiteX12" fmla="*/ 2790063 w 3892533"/>
                  <a:gd name="connsiteY12" fmla="*/ 281739 h 1288550"/>
                  <a:gd name="connsiteX13" fmla="*/ 2320781 w 3892533"/>
                  <a:gd name="connsiteY13" fmla="*/ 204402 h 1288550"/>
                  <a:gd name="connsiteX14" fmla="*/ 1581038 w 3892533"/>
                  <a:gd name="connsiteY14" fmla="*/ 179379 h 1288550"/>
                  <a:gd name="connsiteX15" fmla="*/ 981000 w 3892533"/>
                  <a:gd name="connsiteY15" fmla="*/ 88394 h 1288550"/>
                  <a:gd name="connsiteX16" fmla="*/ 61263 w 3892533"/>
                  <a:gd name="connsiteY16" fmla="*/ 24870 h 1288550"/>
                  <a:gd name="connsiteX0" fmla="*/ 61263 w 3892535"/>
                  <a:gd name="connsiteY0" fmla="*/ 24870 h 1288550"/>
                  <a:gd name="connsiteX1" fmla="*/ 126754 w 3892535"/>
                  <a:gd name="connsiteY1" fmla="*/ 531425 h 1288550"/>
                  <a:gd name="connsiteX2" fmla="*/ 459363 w 3892535"/>
                  <a:gd name="connsiteY2" fmla="*/ 1056279 h 1288550"/>
                  <a:gd name="connsiteX3" fmla="*/ 966682 w 3892535"/>
                  <a:gd name="connsiteY3" fmla="*/ 1280322 h 1288550"/>
                  <a:gd name="connsiteX4" fmla="*/ 1584621 w 3892535"/>
                  <a:gd name="connsiteY4" fmla="*/ 1232549 h 1288550"/>
                  <a:gd name="connsiteX5" fmla="*/ 2069939 w 3892535"/>
                  <a:gd name="connsiteY5" fmla="*/ 1160654 h 1288550"/>
                  <a:gd name="connsiteX6" fmla="*/ 2338605 w 3892535"/>
                  <a:gd name="connsiteY6" fmla="*/ 1285763 h 1288550"/>
                  <a:gd name="connsiteX7" fmla="*/ 2490859 w 3892535"/>
                  <a:gd name="connsiteY7" fmla="*/ 1149282 h 1288550"/>
                  <a:gd name="connsiteX8" fmla="*/ 3360418 w 3892535"/>
                  <a:gd name="connsiteY8" fmla="*/ 1044031 h 1288550"/>
                  <a:gd name="connsiteX9" fmla="*/ 3635487 w 3892535"/>
                  <a:gd name="connsiteY9" fmla="*/ 745777 h 1288550"/>
                  <a:gd name="connsiteX10" fmla="*/ 3883573 w 3892535"/>
                  <a:gd name="connsiteY10" fmla="*/ 445463 h 1288550"/>
                  <a:gd name="connsiteX11" fmla="*/ 3892534 w 3892535"/>
                  <a:gd name="connsiteY11" fmla="*/ 166306 h 1288550"/>
                  <a:gd name="connsiteX12" fmla="*/ 3277257 w 3892535"/>
                  <a:gd name="connsiteY12" fmla="*/ 181656 h 1288550"/>
                  <a:gd name="connsiteX13" fmla="*/ 2790063 w 3892535"/>
                  <a:gd name="connsiteY13" fmla="*/ 281739 h 1288550"/>
                  <a:gd name="connsiteX14" fmla="*/ 2320781 w 3892535"/>
                  <a:gd name="connsiteY14" fmla="*/ 204402 h 1288550"/>
                  <a:gd name="connsiteX15" fmla="*/ 1581038 w 3892535"/>
                  <a:gd name="connsiteY15" fmla="*/ 179379 h 1288550"/>
                  <a:gd name="connsiteX16" fmla="*/ 981000 w 3892535"/>
                  <a:gd name="connsiteY16" fmla="*/ 88394 h 1288550"/>
                  <a:gd name="connsiteX17" fmla="*/ 61263 w 3892535"/>
                  <a:gd name="connsiteY17" fmla="*/ 24870 h 1288550"/>
                  <a:gd name="connsiteX0" fmla="*/ 61263 w 3892533"/>
                  <a:gd name="connsiteY0" fmla="*/ 24870 h 1288550"/>
                  <a:gd name="connsiteX1" fmla="*/ 126754 w 3892533"/>
                  <a:gd name="connsiteY1" fmla="*/ 531425 h 1288550"/>
                  <a:gd name="connsiteX2" fmla="*/ 459363 w 3892533"/>
                  <a:gd name="connsiteY2" fmla="*/ 1056279 h 1288550"/>
                  <a:gd name="connsiteX3" fmla="*/ 966682 w 3892533"/>
                  <a:gd name="connsiteY3" fmla="*/ 1280322 h 1288550"/>
                  <a:gd name="connsiteX4" fmla="*/ 1584621 w 3892533"/>
                  <a:gd name="connsiteY4" fmla="*/ 1232549 h 1288550"/>
                  <a:gd name="connsiteX5" fmla="*/ 2069939 w 3892533"/>
                  <a:gd name="connsiteY5" fmla="*/ 1160654 h 1288550"/>
                  <a:gd name="connsiteX6" fmla="*/ 2338605 w 3892533"/>
                  <a:gd name="connsiteY6" fmla="*/ 1285763 h 1288550"/>
                  <a:gd name="connsiteX7" fmla="*/ 2490859 w 3892533"/>
                  <a:gd name="connsiteY7" fmla="*/ 1149282 h 1288550"/>
                  <a:gd name="connsiteX8" fmla="*/ 2768487 w 3892533"/>
                  <a:gd name="connsiteY8" fmla="*/ 1206147 h 1288550"/>
                  <a:gd name="connsiteX9" fmla="*/ 3360418 w 3892533"/>
                  <a:gd name="connsiteY9" fmla="*/ 1044031 h 1288550"/>
                  <a:gd name="connsiteX10" fmla="*/ 3635487 w 3892533"/>
                  <a:gd name="connsiteY10" fmla="*/ 745777 h 1288550"/>
                  <a:gd name="connsiteX11" fmla="*/ 3883573 w 3892533"/>
                  <a:gd name="connsiteY11" fmla="*/ 445463 h 1288550"/>
                  <a:gd name="connsiteX12" fmla="*/ 3892534 w 3892533"/>
                  <a:gd name="connsiteY12" fmla="*/ 166306 h 1288550"/>
                  <a:gd name="connsiteX13" fmla="*/ 3277257 w 3892533"/>
                  <a:gd name="connsiteY13" fmla="*/ 181656 h 1288550"/>
                  <a:gd name="connsiteX14" fmla="*/ 2790063 w 3892533"/>
                  <a:gd name="connsiteY14" fmla="*/ 281739 h 1288550"/>
                  <a:gd name="connsiteX15" fmla="*/ 2320781 w 3892533"/>
                  <a:gd name="connsiteY15" fmla="*/ 204402 h 1288550"/>
                  <a:gd name="connsiteX16" fmla="*/ 1581038 w 3892533"/>
                  <a:gd name="connsiteY16" fmla="*/ 179379 h 1288550"/>
                  <a:gd name="connsiteX17" fmla="*/ 981000 w 3892533"/>
                  <a:gd name="connsiteY17" fmla="*/ 88394 h 1288550"/>
                  <a:gd name="connsiteX18" fmla="*/ 61263 w 3892533"/>
                  <a:gd name="connsiteY18" fmla="*/ 24870 h 1288550"/>
                  <a:gd name="connsiteX0" fmla="*/ 61263 w 3892535"/>
                  <a:gd name="connsiteY0" fmla="*/ 24870 h 1289751"/>
                  <a:gd name="connsiteX1" fmla="*/ 126754 w 3892535"/>
                  <a:gd name="connsiteY1" fmla="*/ 531425 h 1289751"/>
                  <a:gd name="connsiteX2" fmla="*/ 459363 w 3892535"/>
                  <a:gd name="connsiteY2" fmla="*/ 1056279 h 1289751"/>
                  <a:gd name="connsiteX3" fmla="*/ 966682 w 3892535"/>
                  <a:gd name="connsiteY3" fmla="*/ 1280322 h 1289751"/>
                  <a:gd name="connsiteX4" fmla="*/ 1584621 w 3892535"/>
                  <a:gd name="connsiteY4" fmla="*/ 1232549 h 1289751"/>
                  <a:gd name="connsiteX5" fmla="*/ 1881860 w 3892535"/>
                  <a:gd name="connsiteY5" fmla="*/ 1092415 h 1289751"/>
                  <a:gd name="connsiteX6" fmla="*/ 2069939 w 3892535"/>
                  <a:gd name="connsiteY6" fmla="*/ 1160654 h 1289751"/>
                  <a:gd name="connsiteX7" fmla="*/ 2338605 w 3892535"/>
                  <a:gd name="connsiteY7" fmla="*/ 1285763 h 1289751"/>
                  <a:gd name="connsiteX8" fmla="*/ 2490859 w 3892535"/>
                  <a:gd name="connsiteY8" fmla="*/ 1149282 h 1289751"/>
                  <a:gd name="connsiteX9" fmla="*/ 2768487 w 3892535"/>
                  <a:gd name="connsiteY9" fmla="*/ 1206147 h 1289751"/>
                  <a:gd name="connsiteX10" fmla="*/ 3360418 w 3892535"/>
                  <a:gd name="connsiteY10" fmla="*/ 1044031 h 1289751"/>
                  <a:gd name="connsiteX11" fmla="*/ 3635487 w 3892535"/>
                  <a:gd name="connsiteY11" fmla="*/ 745777 h 1289751"/>
                  <a:gd name="connsiteX12" fmla="*/ 3883573 w 3892535"/>
                  <a:gd name="connsiteY12" fmla="*/ 445463 h 1289751"/>
                  <a:gd name="connsiteX13" fmla="*/ 3892534 w 3892535"/>
                  <a:gd name="connsiteY13" fmla="*/ 166306 h 1289751"/>
                  <a:gd name="connsiteX14" fmla="*/ 3277257 w 3892535"/>
                  <a:gd name="connsiteY14" fmla="*/ 181656 h 1289751"/>
                  <a:gd name="connsiteX15" fmla="*/ 2790063 w 3892535"/>
                  <a:gd name="connsiteY15" fmla="*/ 281739 h 1289751"/>
                  <a:gd name="connsiteX16" fmla="*/ 2320781 w 3892535"/>
                  <a:gd name="connsiteY16" fmla="*/ 204402 h 1289751"/>
                  <a:gd name="connsiteX17" fmla="*/ 1581038 w 3892535"/>
                  <a:gd name="connsiteY17" fmla="*/ 179379 h 1289751"/>
                  <a:gd name="connsiteX18" fmla="*/ 981000 w 3892535"/>
                  <a:gd name="connsiteY18" fmla="*/ 88394 h 1289751"/>
                  <a:gd name="connsiteX19" fmla="*/ 61263 w 3892535"/>
                  <a:gd name="connsiteY19" fmla="*/ 24870 h 1289751"/>
                  <a:gd name="connsiteX0" fmla="*/ 61263 w 3892533"/>
                  <a:gd name="connsiteY0" fmla="*/ 24870 h 1411420"/>
                  <a:gd name="connsiteX1" fmla="*/ 126754 w 3892533"/>
                  <a:gd name="connsiteY1" fmla="*/ 531425 h 1411420"/>
                  <a:gd name="connsiteX2" fmla="*/ 459363 w 3892533"/>
                  <a:gd name="connsiteY2" fmla="*/ 1056279 h 1411420"/>
                  <a:gd name="connsiteX3" fmla="*/ 966682 w 3892533"/>
                  <a:gd name="connsiteY3" fmla="*/ 1280322 h 1411420"/>
                  <a:gd name="connsiteX4" fmla="*/ 1407205 w 3892533"/>
                  <a:gd name="connsiteY4" fmla="*/ 1410866 h 1411420"/>
                  <a:gd name="connsiteX5" fmla="*/ 1584621 w 3892533"/>
                  <a:gd name="connsiteY5" fmla="*/ 1232549 h 1411420"/>
                  <a:gd name="connsiteX6" fmla="*/ 1881860 w 3892533"/>
                  <a:gd name="connsiteY6" fmla="*/ 1092415 h 1411420"/>
                  <a:gd name="connsiteX7" fmla="*/ 2069939 w 3892533"/>
                  <a:gd name="connsiteY7" fmla="*/ 1160654 h 1411420"/>
                  <a:gd name="connsiteX8" fmla="*/ 2338605 w 3892533"/>
                  <a:gd name="connsiteY8" fmla="*/ 1285763 h 1411420"/>
                  <a:gd name="connsiteX9" fmla="*/ 2490859 w 3892533"/>
                  <a:gd name="connsiteY9" fmla="*/ 1149282 h 1411420"/>
                  <a:gd name="connsiteX10" fmla="*/ 2768487 w 3892533"/>
                  <a:gd name="connsiteY10" fmla="*/ 1206147 h 1411420"/>
                  <a:gd name="connsiteX11" fmla="*/ 3360418 w 3892533"/>
                  <a:gd name="connsiteY11" fmla="*/ 1044031 h 1411420"/>
                  <a:gd name="connsiteX12" fmla="*/ 3635487 w 3892533"/>
                  <a:gd name="connsiteY12" fmla="*/ 745777 h 1411420"/>
                  <a:gd name="connsiteX13" fmla="*/ 3883573 w 3892533"/>
                  <a:gd name="connsiteY13" fmla="*/ 445463 h 1411420"/>
                  <a:gd name="connsiteX14" fmla="*/ 3892534 w 3892533"/>
                  <a:gd name="connsiteY14" fmla="*/ 166306 h 1411420"/>
                  <a:gd name="connsiteX15" fmla="*/ 3277257 w 3892533"/>
                  <a:gd name="connsiteY15" fmla="*/ 181656 h 1411420"/>
                  <a:gd name="connsiteX16" fmla="*/ 2790063 w 3892533"/>
                  <a:gd name="connsiteY16" fmla="*/ 281739 h 1411420"/>
                  <a:gd name="connsiteX17" fmla="*/ 2320781 w 3892533"/>
                  <a:gd name="connsiteY17" fmla="*/ 204402 h 1411420"/>
                  <a:gd name="connsiteX18" fmla="*/ 1581038 w 3892533"/>
                  <a:gd name="connsiteY18" fmla="*/ 179379 h 1411420"/>
                  <a:gd name="connsiteX19" fmla="*/ 981000 w 3892533"/>
                  <a:gd name="connsiteY19" fmla="*/ 88394 h 1411420"/>
                  <a:gd name="connsiteX20" fmla="*/ 61263 w 3892533"/>
                  <a:gd name="connsiteY20" fmla="*/ 24870 h 1411420"/>
                  <a:gd name="connsiteX0" fmla="*/ 61263 w 3892535"/>
                  <a:gd name="connsiteY0" fmla="*/ 24870 h 1411420"/>
                  <a:gd name="connsiteX1" fmla="*/ 126754 w 3892535"/>
                  <a:gd name="connsiteY1" fmla="*/ 531425 h 1411420"/>
                  <a:gd name="connsiteX2" fmla="*/ 459363 w 3892535"/>
                  <a:gd name="connsiteY2" fmla="*/ 1056279 h 1411420"/>
                  <a:gd name="connsiteX3" fmla="*/ 966682 w 3892535"/>
                  <a:gd name="connsiteY3" fmla="*/ 1280322 h 1411420"/>
                  <a:gd name="connsiteX4" fmla="*/ 1407205 w 3892535"/>
                  <a:gd name="connsiteY4" fmla="*/ 1410866 h 1411420"/>
                  <a:gd name="connsiteX5" fmla="*/ 1584621 w 3892535"/>
                  <a:gd name="connsiteY5" fmla="*/ 1232549 h 1411420"/>
                  <a:gd name="connsiteX6" fmla="*/ 1881860 w 3892535"/>
                  <a:gd name="connsiteY6" fmla="*/ 1092415 h 1411420"/>
                  <a:gd name="connsiteX7" fmla="*/ 2069939 w 3892535"/>
                  <a:gd name="connsiteY7" fmla="*/ 1160654 h 1411420"/>
                  <a:gd name="connsiteX8" fmla="*/ 2338605 w 3892535"/>
                  <a:gd name="connsiteY8" fmla="*/ 1285763 h 1411420"/>
                  <a:gd name="connsiteX9" fmla="*/ 2490859 w 3892535"/>
                  <a:gd name="connsiteY9" fmla="*/ 1149282 h 1411420"/>
                  <a:gd name="connsiteX10" fmla="*/ 2768487 w 3892535"/>
                  <a:gd name="connsiteY10" fmla="*/ 1206147 h 1411420"/>
                  <a:gd name="connsiteX11" fmla="*/ 3360418 w 3892535"/>
                  <a:gd name="connsiteY11" fmla="*/ 1044031 h 1411420"/>
                  <a:gd name="connsiteX12" fmla="*/ 3635487 w 3892535"/>
                  <a:gd name="connsiteY12" fmla="*/ 745777 h 1411420"/>
                  <a:gd name="connsiteX13" fmla="*/ 3883573 w 3892535"/>
                  <a:gd name="connsiteY13" fmla="*/ 445463 h 1411420"/>
                  <a:gd name="connsiteX14" fmla="*/ 3892534 w 3892535"/>
                  <a:gd name="connsiteY14" fmla="*/ 166306 h 1411420"/>
                  <a:gd name="connsiteX15" fmla="*/ 3277257 w 3892535"/>
                  <a:gd name="connsiteY15" fmla="*/ 181656 h 1411420"/>
                  <a:gd name="connsiteX16" fmla="*/ 2790063 w 3892535"/>
                  <a:gd name="connsiteY16" fmla="*/ 281739 h 1411420"/>
                  <a:gd name="connsiteX17" fmla="*/ 2379209 w 3892535"/>
                  <a:gd name="connsiteY17" fmla="*/ 157758 h 1411420"/>
                  <a:gd name="connsiteX18" fmla="*/ 1581038 w 3892535"/>
                  <a:gd name="connsiteY18" fmla="*/ 179379 h 1411420"/>
                  <a:gd name="connsiteX19" fmla="*/ 981000 w 3892535"/>
                  <a:gd name="connsiteY19" fmla="*/ 88394 h 1411420"/>
                  <a:gd name="connsiteX20" fmla="*/ 61263 w 3892535"/>
                  <a:gd name="connsiteY20" fmla="*/ 24870 h 1411420"/>
                  <a:gd name="connsiteX0" fmla="*/ 61263 w 3892533"/>
                  <a:gd name="connsiteY0" fmla="*/ 23632 h 1410182"/>
                  <a:gd name="connsiteX1" fmla="*/ 126754 w 3892533"/>
                  <a:gd name="connsiteY1" fmla="*/ 530187 h 1410182"/>
                  <a:gd name="connsiteX2" fmla="*/ 459363 w 3892533"/>
                  <a:gd name="connsiteY2" fmla="*/ 1055041 h 1410182"/>
                  <a:gd name="connsiteX3" fmla="*/ 966682 w 3892533"/>
                  <a:gd name="connsiteY3" fmla="*/ 1279084 h 1410182"/>
                  <a:gd name="connsiteX4" fmla="*/ 1407205 w 3892533"/>
                  <a:gd name="connsiteY4" fmla="*/ 1409628 h 1410182"/>
                  <a:gd name="connsiteX5" fmla="*/ 1584621 w 3892533"/>
                  <a:gd name="connsiteY5" fmla="*/ 1231311 h 1410182"/>
                  <a:gd name="connsiteX6" fmla="*/ 1881860 w 3892533"/>
                  <a:gd name="connsiteY6" fmla="*/ 1091177 h 1410182"/>
                  <a:gd name="connsiteX7" fmla="*/ 2069939 w 3892533"/>
                  <a:gd name="connsiteY7" fmla="*/ 1159416 h 1410182"/>
                  <a:gd name="connsiteX8" fmla="*/ 2338605 w 3892533"/>
                  <a:gd name="connsiteY8" fmla="*/ 1284525 h 1410182"/>
                  <a:gd name="connsiteX9" fmla="*/ 2490859 w 3892533"/>
                  <a:gd name="connsiteY9" fmla="*/ 1148044 h 1410182"/>
                  <a:gd name="connsiteX10" fmla="*/ 2768487 w 3892533"/>
                  <a:gd name="connsiteY10" fmla="*/ 1204909 h 1410182"/>
                  <a:gd name="connsiteX11" fmla="*/ 3360418 w 3892533"/>
                  <a:gd name="connsiteY11" fmla="*/ 1042793 h 1410182"/>
                  <a:gd name="connsiteX12" fmla="*/ 3635487 w 3892533"/>
                  <a:gd name="connsiteY12" fmla="*/ 744539 h 1410182"/>
                  <a:gd name="connsiteX13" fmla="*/ 3883573 w 3892533"/>
                  <a:gd name="connsiteY13" fmla="*/ 444225 h 1410182"/>
                  <a:gd name="connsiteX14" fmla="*/ 3892534 w 3892533"/>
                  <a:gd name="connsiteY14" fmla="*/ 165068 h 1410182"/>
                  <a:gd name="connsiteX15" fmla="*/ 3277257 w 3892533"/>
                  <a:gd name="connsiteY15" fmla="*/ 180418 h 1410182"/>
                  <a:gd name="connsiteX16" fmla="*/ 2790063 w 3892533"/>
                  <a:gd name="connsiteY16" fmla="*/ 280501 h 1410182"/>
                  <a:gd name="connsiteX17" fmla="*/ 2379209 w 3892533"/>
                  <a:gd name="connsiteY17" fmla="*/ 156520 h 1410182"/>
                  <a:gd name="connsiteX18" fmla="*/ 1581037 w 3892533"/>
                  <a:gd name="connsiteY18" fmla="*/ 119836 h 1410182"/>
                  <a:gd name="connsiteX19" fmla="*/ 981000 w 3892533"/>
                  <a:gd name="connsiteY19" fmla="*/ 87156 h 1410182"/>
                  <a:gd name="connsiteX20" fmla="*/ 61263 w 3892533"/>
                  <a:gd name="connsiteY20" fmla="*/ 23632 h 141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2533" h="1410182">
                    <a:moveTo>
                      <a:pt x="61263" y="23632"/>
                    </a:moveTo>
                    <a:cubicBezTo>
                      <a:pt x="-81111" y="97470"/>
                      <a:pt x="60404" y="358286"/>
                      <a:pt x="126754" y="530187"/>
                    </a:cubicBezTo>
                    <a:cubicBezTo>
                      <a:pt x="193104" y="702089"/>
                      <a:pt x="319375" y="930225"/>
                      <a:pt x="459363" y="1055041"/>
                    </a:cubicBezTo>
                    <a:cubicBezTo>
                      <a:pt x="599351" y="1179857"/>
                      <a:pt x="808708" y="1219986"/>
                      <a:pt x="966682" y="1279084"/>
                    </a:cubicBezTo>
                    <a:cubicBezTo>
                      <a:pt x="1124656" y="1338182"/>
                      <a:pt x="1304215" y="1417590"/>
                      <a:pt x="1407205" y="1409628"/>
                    </a:cubicBezTo>
                    <a:cubicBezTo>
                      <a:pt x="1510195" y="1401666"/>
                      <a:pt x="1505512" y="1284386"/>
                      <a:pt x="1584621" y="1231311"/>
                    </a:cubicBezTo>
                    <a:cubicBezTo>
                      <a:pt x="1663730" y="1178236"/>
                      <a:pt x="1800974" y="1103159"/>
                      <a:pt x="1881860" y="1091177"/>
                    </a:cubicBezTo>
                    <a:cubicBezTo>
                      <a:pt x="1962746" y="1079195"/>
                      <a:pt x="1993815" y="1144252"/>
                      <a:pt x="2069939" y="1159416"/>
                    </a:cubicBezTo>
                    <a:cubicBezTo>
                      <a:pt x="2146063" y="1174581"/>
                      <a:pt x="2268452" y="1286420"/>
                      <a:pt x="2338605" y="1284525"/>
                    </a:cubicBezTo>
                    <a:cubicBezTo>
                      <a:pt x="2408758" y="1282630"/>
                      <a:pt x="2419213" y="1176477"/>
                      <a:pt x="2490859" y="1148044"/>
                    </a:cubicBezTo>
                    <a:cubicBezTo>
                      <a:pt x="2562505" y="1119611"/>
                      <a:pt x="2623561" y="1222451"/>
                      <a:pt x="2768487" y="1204909"/>
                    </a:cubicBezTo>
                    <a:cubicBezTo>
                      <a:pt x="2913413" y="1187367"/>
                      <a:pt x="3215917" y="1104357"/>
                      <a:pt x="3360418" y="1042793"/>
                    </a:cubicBezTo>
                    <a:cubicBezTo>
                      <a:pt x="3472664" y="882050"/>
                      <a:pt x="3539211" y="925005"/>
                      <a:pt x="3635487" y="744539"/>
                    </a:cubicBezTo>
                    <a:lnTo>
                      <a:pt x="3883573" y="444225"/>
                    </a:lnTo>
                    <a:lnTo>
                      <a:pt x="3892534" y="165068"/>
                    </a:lnTo>
                    <a:cubicBezTo>
                      <a:pt x="3796258" y="90771"/>
                      <a:pt x="3876412" y="197804"/>
                      <a:pt x="3277257" y="180418"/>
                    </a:cubicBezTo>
                    <a:cubicBezTo>
                      <a:pt x="3066645" y="245150"/>
                      <a:pt x="3108590" y="176624"/>
                      <a:pt x="2790063" y="280501"/>
                    </a:cubicBezTo>
                    <a:cubicBezTo>
                      <a:pt x="2630650" y="284292"/>
                      <a:pt x="2580713" y="183298"/>
                      <a:pt x="2379209" y="156520"/>
                    </a:cubicBezTo>
                    <a:cubicBezTo>
                      <a:pt x="2177705" y="129743"/>
                      <a:pt x="1804334" y="139171"/>
                      <a:pt x="1581037" y="119836"/>
                    </a:cubicBezTo>
                    <a:cubicBezTo>
                      <a:pt x="1357740" y="100501"/>
                      <a:pt x="1234296" y="103190"/>
                      <a:pt x="981000" y="87156"/>
                    </a:cubicBezTo>
                    <a:cubicBezTo>
                      <a:pt x="727704" y="71122"/>
                      <a:pt x="203637" y="-50206"/>
                      <a:pt x="61263" y="23632"/>
                    </a:cubicBezTo>
                    <a:close/>
                  </a:path>
                </a:pathLst>
              </a:custGeom>
              <a:solidFill>
                <a:srgbClr val="E3D16D">
                  <a:alpha val="80000"/>
                </a:srgbClr>
              </a:solidFill>
              <a:ln w="12700" cap="flat">
                <a:noFill/>
                <a:prstDash val="solid"/>
                <a:miter/>
              </a:ln>
            </p:spPr>
            <p:txBody>
              <a:bodyPr rtlCol="0" anchor="ctr"/>
              <a:lstStyle/>
              <a:p>
                <a:endParaRPr lang="en-GB" sz="1050"/>
              </a:p>
            </p:txBody>
          </p:sp>
          <p:grpSp>
            <p:nvGrpSpPr>
              <p:cNvPr id="14" name="!!Group 676">
                <a:extLst>
                  <a:ext uri="{FF2B5EF4-FFF2-40B4-BE49-F238E27FC236}">
                    <a16:creationId xmlns:a16="http://schemas.microsoft.com/office/drawing/2014/main" id="{33A53212-CC03-2E61-53DE-1384F2581EC8}"/>
                  </a:ext>
                </a:extLst>
              </p:cNvPr>
              <p:cNvGrpSpPr/>
              <p:nvPr/>
            </p:nvGrpSpPr>
            <p:grpSpPr>
              <a:xfrm rot="16200000">
                <a:off x="6865802" y="4326359"/>
                <a:ext cx="210076" cy="394193"/>
                <a:chOff x="5661453" y="2606543"/>
                <a:chExt cx="275343" cy="516667"/>
              </a:xfrm>
            </p:grpSpPr>
            <p:sp>
              <p:nvSpPr>
                <p:cNvPr id="266" name="Freeform: Shape 4677">
                  <a:extLst>
                    <a:ext uri="{FF2B5EF4-FFF2-40B4-BE49-F238E27FC236}">
                      <a16:creationId xmlns:a16="http://schemas.microsoft.com/office/drawing/2014/main" id="{F6209378-F767-D04E-5E78-A0D8B75EB386}"/>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267" name="Freeform: Shape 4678">
                  <a:extLst>
                    <a:ext uri="{FF2B5EF4-FFF2-40B4-BE49-F238E27FC236}">
                      <a16:creationId xmlns:a16="http://schemas.microsoft.com/office/drawing/2014/main" id="{8EEFE371-43E9-B988-E528-A85263374558}"/>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68" name="Freeform: Shape 4679">
                  <a:extLst>
                    <a:ext uri="{FF2B5EF4-FFF2-40B4-BE49-F238E27FC236}">
                      <a16:creationId xmlns:a16="http://schemas.microsoft.com/office/drawing/2014/main" id="{5D573C4D-048F-EF76-60E5-8DB5EAACBB26}"/>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69" name="Freeform: Shape 4680">
                  <a:extLst>
                    <a:ext uri="{FF2B5EF4-FFF2-40B4-BE49-F238E27FC236}">
                      <a16:creationId xmlns:a16="http://schemas.microsoft.com/office/drawing/2014/main" id="{C88E9EE7-4D98-D013-7A19-FD352983A6DD}"/>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70" name="Freeform: Shape 4681">
                  <a:extLst>
                    <a:ext uri="{FF2B5EF4-FFF2-40B4-BE49-F238E27FC236}">
                      <a16:creationId xmlns:a16="http://schemas.microsoft.com/office/drawing/2014/main" id="{4621C39D-47C2-54D7-A868-DA06C23CEC5E}"/>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71" name="Freeform: Shape 4682">
                  <a:extLst>
                    <a:ext uri="{FF2B5EF4-FFF2-40B4-BE49-F238E27FC236}">
                      <a16:creationId xmlns:a16="http://schemas.microsoft.com/office/drawing/2014/main" id="{35EEF29D-D7B0-C8D1-FDA4-BBAA4A6CD043}"/>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72" name="Freeform: Shape 4683">
                  <a:extLst>
                    <a:ext uri="{FF2B5EF4-FFF2-40B4-BE49-F238E27FC236}">
                      <a16:creationId xmlns:a16="http://schemas.microsoft.com/office/drawing/2014/main" id="{0C22648F-7AA9-45A8-C862-D30074732822}"/>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73" name="Freeform: Shape 4684">
                  <a:extLst>
                    <a:ext uri="{FF2B5EF4-FFF2-40B4-BE49-F238E27FC236}">
                      <a16:creationId xmlns:a16="http://schemas.microsoft.com/office/drawing/2014/main" id="{E1D17F65-88FE-8089-0476-DB03432782BD}"/>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74" name="Freeform: Shape 4685">
                  <a:extLst>
                    <a:ext uri="{FF2B5EF4-FFF2-40B4-BE49-F238E27FC236}">
                      <a16:creationId xmlns:a16="http://schemas.microsoft.com/office/drawing/2014/main" id="{D62ED44B-3DB3-F479-0046-85500E81E091}"/>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75" name="Rectangle: Rounded Corners 274">
                  <a:extLst>
                    <a:ext uri="{FF2B5EF4-FFF2-40B4-BE49-F238E27FC236}">
                      <a16:creationId xmlns:a16="http://schemas.microsoft.com/office/drawing/2014/main" id="{CABB94C9-18CA-74D2-D289-18CB03ADD090}"/>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276" name="Oval 275">
                  <a:extLst>
                    <a:ext uri="{FF2B5EF4-FFF2-40B4-BE49-F238E27FC236}">
                      <a16:creationId xmlns:a16="http://schemas.microsoft.com/office/drawing/2014/main" id="{FF762486-E454-0A25-5D67-1F6E0D753604}"/>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15" name="Group 14">
                <a:extLst>
                  <a:ext uri="{FF2B5EF4-FFF2-40B4-BE49-F238E27FC236}">
                    <a16:creationId xmlns:a16="http://schemas.microsoft.com/office/drawing/2014/main" id="{111C4BC6-85C8-40DE-110F-C7CB40CE9B93}"/>
                  </a:ext>
                </a:extLst>
              </p:cNvPr>
              <p:cNvGrpSpPr/>
              <p:nvPr/>
            </p:nvGrpSpPr>
            <p:grpSpPr>
              <a:xfrm rot="7352551">
                <a:off x="6917765" y="3506550"/>
                <a:ext cx="217005" cy="260528"/>
                <a:chOff x="5355743" y="2583505"/>
                <a:chExt cx="193669" cy="232512"/>
              </a:xfrm>
            </p:grpSpPr>
            <p:sp>
              <p:nvSpPr>
                <p:cNvPr id="264" name="Rectangle: Rounded Corners 1170">
                  <a:extLst>
                    <a:ext uri="{FF2B5EF4-FFF2-40B4-BE49-F238E27FC236}">
                      <a16:creationId xmlns:a16="http://schemas.microsoft.com/office/drawing/2014/main" id="{183A31CE-6CE3-3939-14DD-D0CADBCA5EC6}"/>
                    </a:ext>
                  </a:extLst>
                </p:cNvPr>
                <p:cNvSpPr/>
                <p:nvPr/>
              </p:nvSpPr>
              <p:spPr>
                <a:xfrm rot="8893282">
                  <a:off x="5355743" y="2583505"/>
                  <a:ext cx="193669" cy="232512"/>
                </a:xfrm>
                <a:custGeom>
                  <a:avLst/>
                  <a:gdLst>
                    <a:gd name="connsiteX0" fmla="*/ 0 w 192688"/>
                    <a:gd name="connsiteY0" fmla="*/ 68716 h 274362"/>
                    <a:gd name="connsiteX1" fmla="*/ 68716 w 192688"/>
                    <a:gd name="connsiteY1" fmla="*/ 0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0 w 192688"/>
                    <a:gd name="connsiteY0" fmla="*/ 68716 h 274362"/>
                    <a:gd name="connsiteX1" fmla="*/ 68716 w 192688"/>
                    <a:gd name="connsiteY1" fmla="*/ 0 h 274362"/>
                    <a:gd name="connsiteX2" fmla="*/ 120075 w 192688"/>
                    <a:gd name="connsiteY2" fmla="*/ 59404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0 w 192688"/>
                    <a:gd name="connsiteY0" fmla="*/ 68716 h 274362"/>
                    <a:gd name="connsiteX1" fmla="*/ 68716 w 192688"/>
                    <a:gd name="connsiteY1" fmla="*/ 0 h 274362"/>
                    <a:gd name="connsiteX2" fmla="*/ 120075 w 192688"/>
                    <a:gd name="connsiteY2" fmla="*/ 59404 h 274362"/>
                    <a:gd name="connsiteX3" fmla="*/ 154948 w 192688"/>
                    <a:gd name="connsiteY3" fmla="*/ 14928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3577 w 196265"/>
                    <a:gd name="connsiteY0" fmla="*/ 26858 h 232504"/>
                    <a:gd name="connsiteX1" fmla="*/ 25010 w 196265"/>
                    <a:gd name="connsiteY1" fmla="*/ 2290 h 232504"/>
                    <a:gd name="connsiteX2" fmla="*/ 123652 w 196265"/>
                    <a:gd name="connsiteY2" fmla="*/ 17546 h 232504"/>
                    <a:gd name="connsiteX3" fmla="*/ 158525 w 196265"/>
                    <a:gd name="connsiteY3" fmla="*/ 107428 h 232504"/>
                    <a:gd name="connsiteX4" fmla="*/ 196265 w 196265"/>
                    <a:gd name="connsiteY4" fmla="*/ 163788 h 232504"/>
                    <a:gd name="connsiteX5" fmla="*/ 127549 w 196265"/>
                    <a:gd name="connsiteY5" fmla="*/ 232504 h 232504"/>
                    <a:gd name="connsiteX6" fmla="*/ 72293 w 196265"/>
                    <a:gd name="connsiteY6" fmla="*/ 232504 h 232504"/>
                    <a:gd name="connsiteX7" fmla="*/ 3577 w 196265"/>
                    <a:gd name="connsiteY7" fmla="*/ 163788 h 232504"/>
                    <a:gd name="connsiteX8" fmla="*/ 3577 w 196265"/>
                    <a:gd name="connsiteY8" fmla="*/ 26858 h 232504"/>
                    <a:gd name="connsiteX0" fmla="*/ 3577 w 196265"/>
                    <a:gd name="connsiteY0" fmla="*/ 26858 h 232504"/>
                    <a:gd name="connsiteX1" fmla="*/ 25010 w 196265"/>
                    <a:gd name="connsiteY1" fmla="*/ 2290 h 232504"/>
                    <a:gd name="connsiteX2" fmla="*/ 107112 w 196265"/>
                    <a:gd name="connsiteY2" fmla="*/ 44142 h 232504"/>
                    <a:gd name="connsiteX3" fmla="*/ 158525 w 196265"/>
                    <a:gd name="connsiteY3" fmla="*/ 107428 h 232504"/>
                    <a:gd name="connsiteX4" fmla="*/ 196265 w 196265"/>
                    <a:gd name="connsiteY4" fmla="*/ 163788 h 232504"/>
                    <a:gd name="connsiteX5" fmla="*/ 127549 w 196265"/>
                    <a:gd name="connsiteY5" fmla="*/ 232504 h 232504"/>
                    <a:gd name="connsiteX6" fmla="*/ 72293 w 196265"/>
                    <a:gd name="connsiteY6" fmla="*/ 232504 h 232504"/>
                    <a:gd name="connsiteX7" fmla="*/ 3577 w 196265"/>
                    <a:gd name="connsiteY7" fmla="*/ 163788 h 232504"/>
                    <a:gd name="connsiteX8" fmla="*/ 3577 w 196265"/>
                    <a:gd name="connsiteY8" fmla="*/ 26858 h 232504"/>
                    <a:gd name="connsiteX0" fmla="*/ 3577 w 196265"/>
                    <a:gd name="connsiteY0" fmla="*/ 26858 h 232504"/>
                    <a:gd name="connsiteX1" fmla="*/ 25010 w 196265"/>
                    <a:gd name="connsiteY1" fmla="*/ 2290 h 232504"/>
                    <a:gd name="connsiteX2" fmla="*/ 107112 w 196265"/>
                    <a:gd name="connsiteY2" fmla="*/ 44142 h 232504"/>
                    <a:gd name="connsiteX3" fmla="*/ 169618 w 196265"/>
                    <a:gd name="connsiteY3" fmla="*/ 142042 h 232504"/>
                    <a:gd name="connsiteX4" fmla="*/ 196265 w 196265"/>
                    <a:gd name="connsiteY4" fmla="*/ 163788 h 232504"/>
                    <a:gd name="connsiteX5" fmla="*/ 127549 w 196265"/>
                    <a:gd name="connsiteY5" fmla="*/ 232504 h 232504"/>
                    <a:gd name="connsiteX6" fmla="*/ 72293 w 196265"/>
                    <a:gd name="connsiteY6" fmla="*/ 232504 h 232504"/>
                    <a:gd name="connsiteX7" fmla="*/ 3577 w 196265"/>
                    <a:gd name="connsiteY7" fmla="*/ 163788 h 232504"/>
                    <a:gd name="connsiteX8" fmla="*/ 3577 w 196265"/>
                    <a:gd name="connsiteY8" fmla="*/ 26858 h 232504"/>
                    <a:gd name="connsiteX0" fmla="*/ 3577 w 193669"/>
                    <a:gd name="connsiteY0" fmla="*/ 26858 h 232512"/>
                    <a:gd name="connsiteX1" fmla="*/ 25010 w 193669"/>
                    <a:gd name="connsiteY1" fmla="*/ 2290 h 232512"/>
                    <a:gd name="connsiteX2" fmla="*/ 107112 w 193669"/>
                    <a:gd name="connsiteY2" fmla="*/ 44142 h 232512"/>
                    <a:gd name="connsiteX3" fmla="*/ 169618 w 193669"/>
                    <a:gd name="connsiteY3" fmla="*/ 142042 h 232512"/>
                    <a:gd name="connsiteX4" fmla="*/ 193669 w 193669"/>
                    <a:gd name="connsiteY4" fmla="*/ 196073 h 232512"/>
                    <a:gd name="connsiteX5" fmla="*/ 127549 w 193669"/>
                    <a:gd name="connsiteY5" fmla="*/ 232504 h 232512"/>
                    <a:gd name="connsiteX6" fmla="*/ 72293 w 193669"/>
                    <a:gd name="connsiteY6" fmla="*/ 232504 h 232512"/>
                    <a:gd name="connsiteX7" fmla="*/ 3577 w 193669"/>
                    <a:gd name="connsiteY7" fmla="*/ 163788 h 232512"/>
                    <a:gd name="connsiteX8" fmla="*/ 3577 w 193669"/>
                    <a:gd name="connsiteY8" fmla="*/ 26858 h 23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669" h="232512">
                      <a:moveTo>
                        <a:pt x="3577" y="26858"/>
                      </a:moveTo>
                      <a:cubicBezTo>
                        <a:pt x="3577" y="-11093"/>
                        <a:pt x="-12941" y="2290"/>
                        <a:pt x="25010" y="2290"/>
                      </a:cubicBezTo>
                      <a:cubicBezTo>
                        <a:pt x="43429" y="2290"/>
                        <a:pt x="88693" y="44142"/>
                        <a:pt x="107112" y="44142"/>
                      </a:cubicBezTo>
                      <a:cubicBezTo>
                        <a:pt x="145063" y="44142"/>
                        <a:pt x="169618" y="104091"/>
                        <a:pt x="169618" y="142042"/>
                      </a:cubicBezTo>
                      <a:lnTo>
                        <a:pt x="193669" y="196073"/>
                      </a:lnTo>
                      <a:cubicBezTo>
                        <a:pt x="193669" y="234024"/>
                        <a:pt x="165500" y="232504"/>
                        <a:pt x="127549" y="232504"/>
                      </a:cubicBezTo>
                      <a:lnTo>
                        <a:pt x="72293" y="232504"/>
                      </a:lnTo>
                      <a:cubicBezTo>
                        <a:pt x="34342" y="232504"/>
                        <a:pt x="3577" y="201739"/>
                        <a:pt x="3577" y="163788"/>
                      </a:cubicBezTo>
                      <a:lnTo>
                        <a:pt x="3577" y="26858"/>
                      </a:lnTo>
                      <a:close/>
                    </a:path>
                  </a:pathLst>
                </a:cu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265" name="Oval 264">
                  <a:extLst>
                    <a:ext uri="{FF2B5EF4-FFF2-40B4-BE49-F238E27FC236}">
                      <a16:creationId xmlns:a16="http://schemas.microsoft.com/office/drawing/2014/main" id="{79D510FE-5AB1-A45F-7BE7-5A29235E56FC}"/>
                    </a:ext>
                  </a:extLst>
                </p:cNvPr>
                <p:cNvSpPr/>
                <p:nvPr/>
              </p:nvSpPr>
              <p:spPr>
                <a:xfrm rot="8893282">
                  <a:off x="5389584" y="2641444"/>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39" name="Group 38">
                <a:extLst>
                  <a:ext uri="{FF2B5EF4-FFF2-40B4-BE49-F238E27FC236}">
                    <a16:creationId xmlns:a16="http://schemas.microsoft.com/office/drawing/2014/main" id="{D9AF34B2-7914-74D3-03D0-F51534BBABAC}"/>
                  </a:ext>
                </a:extLst>
              </p:cNvPr>
              <p:cNvGrpSpPr/>
              <p:nvPr/>
            </p:nvGrpSpPr>
            <p:grpSpPr>
              <a:xfrm rot="8352972">
                <a:off x="6870423" y="3271059"/>
                <a:ext cx="287806" cy="217872"/>
                <a:chOff x="5064239" y="2904644"/>
                <a:chExt cx="254540" cy="192688"/>
              </a:xfrm>
            </p:grpSpPr>
            <p:sp>
              <p:nvSpPr>
                <p:cNvPr id="262" name="Rectangle: Rounded Corners 1176">
                  <a:extLst>
                    <a:ext uri="{FF2B5EF4-FFF2-40B4-BE49-F238E27FC236}">
                      <a16:creationId xmlns:a16="http://schemas.microsoft.com/office/drawing/2014/main" id="{119ADBF7-DA6B-2B8E-E581-E1D5D56A7A8D}"/>
                    </a:ext>
                  </a:extLst>
                </p:cNvPr>
                <p:cNvSpPr/>
                <p:nvPr/>
              </p:nvSpPr>
              <p:spPr>
                <a:xfrm rot="7711506">
                  <a:off x="5095165" y="2873718"/>
                  <a:ext cx="192688" cy="254540"/>
                </a:xfrm>
                <a:custGeom>
                  <a:avLst/>
                  <a:gdLst>
                    <a:gd name="connsiteX0" fmla="*/ 0 w 192688"/>
                    <a:gd name="connsiteY0" fmla="*/ 68716 h 274362"/>
                    <a:gd name="connsiteX1" fmla="*/ 68716 w 192688"/>
                    <a:gd name="connsiteY1" fmla="*/ 0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0 w 192688"/>
                    <a:gd name="connsiteY0" fmla="*/ 68716 h 274362"/>
                    <a:gd name="connsiteX1" fmla="*/ 61512 w 192688"/>
                    <a:gd name="connsiteY1" fmla="*/ 102776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19669 w 192688"/>
                    <a:gd name="connsiteY0" fmla="*/ 175363 h 274362"/>
                    <a:gd name="connsiteX1" fmla="*/ 61512 w 192688"/>
                    <a:gd name="connsiteY1" fmla="*/ 102776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19669 w 192688"/>
                    <a:gd name="connsiteY8" fmla="*/ 175363 h 274362"/>
                    <a:gd name="connsiteX0" fmla="*/ 19669 w 192688"/>
                    <a:gd name="connsiteY0" fmla="*/ 175363 h 274362"/>
                    <a:gd name="connsiteX1" fmla="*/ 68919 w 192688"/>
                    <a:gd name="connsiteY1" fmla="*/ 82108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19669 w 192688"/>
                    <a:gd name="connsiteY8" fmla="*/ 175363 h 274362"/>
                    <a:gd name="connsiteX0" fmla="*/ 19669 w 192688"/>
                    <a:gd name="connsiteY0" fmla="*/ 155541 h 254540"/>
                    <a:gd name="connsiteX1" fmla="*/ 68919 w 192688"/>
                    <a:gd name="connsiteY1" fmla="*/ 62286 h 254540"/>
                    <a:gd name="connsiteX2" fmla="*/ 151713 w 192688"/>
                    <a:gd name="connsiteY2" fmla="*/ 0 h 254540"/>
                    <a:gd name="connsiteX3" fmla="*/ 192688 w 192688"/>
                    <a:gd name="connsiteY3" fmla="*/ 48894 h 254540"/>
                    <a:gd name="connsiteX4" fmla="*/ 192688 w 192688"/>
                    <a:gd name="connsiteY4" fmla="*/ 185824 h 254540"/>
                    <a:gd name="connsiteX5" fmla="*/ 123972 w 192688"/>
                    <a:gd name="connsiteY5" fmla="*/ 254540 h 254540"/>
                    <a:gd name="connsiteX6" fmla="*/ 68716 w 192688"/>
                    <a:gd name="connsiteY6" fmla="*/ 254540 h 254540"/>
                    <a:gd name="connsiteX7" fmla="*/ 0 w 192688"/>
                    <a:gd name="connsiteY7" fmla="*/ 185824 h 254540"/>
                    <a:gd name="connsiteX8" fmla="*/ 19669 w 192688"/>
                    <a:gd name="connsiteY8" fmla="*/ 155541 h 25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688" h="254540">
                      <a:moveTo>
                        <a:pt x="19669" y="155541"/>
                      </a:moveTo>
                      <a:cubicBezTo>
                        <a:pt x="19669" y="117590"/>
                        <a:pt x="30968" y="62286"/>
                        <a:pt x="68919" y="62286"/>
                      </a:cubicBezTo>
                      <a:cubicBezTo>
                        <a:pt x="87338" y="62286"/>
                        <a:pt x="133294" y="0"/>
                        <a:pt x="151713" y="0"/>
                      </a:cubicBezTo>
                      <a:cubicBezTo>
                        <a:pt x="189664" y="0"/>
                        <a:pt x="192688" y="10943"/>
                        <a:pt x="192688" y="48894"/>
                      </a:cubicBezTo>
                      <a:lnTo>
                        <a:pt x="192688" y="185824"/>
                      </a:lnTo>
                      <a:cubicBezTo>
                        <a:pt x="192688" y="223775"/>
                        <a:pt x="161923" y="254540"/>
                        <a:pt x="123972" y="254540"/>
                      </a:cubicBezTo>
                      <a:lnTo>
                        <a:pt x="68716" y="254540"/>
                      </a:lnTo>
                      <a:cubicBezTo>
                        <a:pt x="30765" y="254540"/>
                        <a:pt x="0" y="223775"/>
                        <a:pt x="0" y="185824"/>
                      </a:cubicBezTo>
                      <a:lnTo>
                        <a:pt x="19669" y="155541"/>
                      </a:lnTo>
                      <a:close/>
                    </a:path>
                  </a:pathLst>
                </a:cu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263" name="Oval 262">
                  <a:extLst>
                    <a:ext uri="{FF2B5EF4-FFF2-40B4-BE49-F238E27FC236}">
                      <a16:creationId xmlns:a16="http://schemas.microsoft.com/office/drawing/2014/main" id="{2D1D0CF4-BB83-DB3E-E32A-D9F7AF13BC08}"/>
                    </a:ext>
                  </a:extLst>
                </p:cNvPr>
                <p:cNvSpPr/>
                <p:nvPr/>
              </p:nvSpPr>
              <p:spPr>
                <a:xfrm rot="7711506">
                  <a:off x="5116631" y="2939024"/>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42" name="!!Group 2268">
                <a:extLst>
                  <a:ext uri="{FF2B5EF4-FFF2-40B4-BE49-F238E27FC236}">
                    <a16:creationId xmlns:a16="http://schemas.microsoft.com/office/drawing/2014/main" id="{AB40613D-D8F6-BC0F-BE50-6EACD717DC6A}"/>
                  </a:ext>
                </a:extLst>
              </p:cNvPr>
              <p:cNvGrpSpPr/>
              <p:nvPr/>
            </p:nvGrpSpPr>
            <p:grpSpPr>
              <a:xfrm rot="6500908">
                <a:off x="6867894" y="3656340"/>
                <a:ext cx="229939" cy="369604"/>
                <a:chOff x="5522862" y="2491850"/>
                <a:chExt cx="208325" cy="334863"/>
              </a:xfrm>
            </p:grpSpPr>
            <p:sp>
              <p:nvSpPr>
                <p:cNvPr id="256" name="Freeform: Shape 4667">
                  <a:extLst>
                    <a:ext uri="{FF2B5EF4-FFF2-40B4-BE49-F238E27FC236}">
                      <a16:creationId xmlns:a16="http://schemas.microsoft.com/office/drawing/2014/main" id="{C4BF3C0A-0480-327F-4428-525015FAAD00}"/>
                    </a:ext>
                  </a:extLst>
                </p:cNvPr>
                <p:cNvSpPr/>
                <p:nvPr/>
              </p:nvSpPr>
              <p:spPr>
                <a:xfrm rot="9687536">
                  <a:off x="5616362" y="2773738"/>
                  <a:ext cx="15101" cy="36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57" name="Freeform: Shape 4668">
                  <a:extLst>
                    <a:ext uri="{FF2B5EF4-FFF2-40B4-BE49-F238E27FC236}">
                      <a16:creationId xmlns:a16="http://schemas.microsoft.com/office/drawing/2014/main" id="{B8E843E8-B3DD-02ED-794C-3075EAE84C5C}"/>
                    </a:ext>
                  </a:extLst>
                </p:cNvPr>
                <p:cNvSpPr/>
                <p:nvPr/>
              </p:nvSpPr>
              <p:spPr>
                <a:xfrm rot="9687536">
                  <a:off x="5716138" y="2726101"/>
                  <a:ext cx="15049" cy="9504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58" name="Rectangle: Rounded Corners 257">
                  <a:extLst>
                    <a:ext uri="{FF2B5EF4-FFF2-40B4-BE49-F238E27FC236}">
                      <a16:creationId xmlns:a16="http://schemas.microsoft.com/office/drawing/2014/main" id="{1ED04C1C-62F2-A8BA-9D07-3974FEAD8F5D}"/>
                    </a:ext>
                  </a:extLst>
                </p:cNvPr>
                <p:cNvSpPr/>
                <p:nvPr/>
              </p:nvSpPr>
              <p:spPr>
                <a:xfrm rot="9687536">
                  <a:off x="5522862" y="2491850"/>
                  <a:ext cx="192688" cy="274360"/>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259" name="Oval 258">
                  <a:extLst>
                    <a:ext uri="{FF2B5EF4-FFF2-40B4-BE49-F238E27FC236}">
                      <a16:creationId xmlns:a16="http://schemas.microsoft.com/office/drawing/2014/main" id="{3D7C2EE4-495E-8693-22C6-043344AD8946}"/>
                    </a:ext>
                  </a:extLst>
                </p:cNvPr>
                <p:cNvSpPr/>
                <p:nvPr/>
              </p:nvSpPr>
              <p:spPr>
                <a:xfrm rot="9687536">
                  <a:off x="5556910" y="2547236"/>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260" name="Freeform: Shape 4671">
                  <a:extLst>
                    <a:ext uri="{FF2B5EF4-FFF2-40B4-BE49-F238E27FC236}">
                      <a16:creationId xmlns:a16="http://schemas.microsoft.com/office/drawing/2014/main" id="{89DB0623-B5F8-1CC9-A0EE-21A19983ACAC}"/>
                    </a:ext>
                  </a:extLst>
                </p:cNvPr>
                <p:cNvSpPr/>
                <p:nvPr/>
              </p:nvSpPr>
              <p:spPr>
                <a:xfrm rot="9687536">
                  <a:off x="5683287" y="2754713"/>
                  <a:ext cx="15101" cy="72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61" name="Freeform: Shape 4672">
                  <a:extLst>
                    <a:ext uri="{FF2B5EF4-FFF2-40B4-BE49-F238E27FC236}">
                      <a16:creationId xmlns:a16="http://schemas.microsoft.com/office/drawing/2014/main" id="{8189D06D-34B3-4B00-9C1F-98A330064078}"/>
                    </a:ext>
                  </a:extLst>
                </p:cNvPr>
                <p:cNvSpPr/>
                <p:nvPr/>
              </p:nvSpPr>
              <p:spPr>
                <a:xfrm rot="9687536">
                  <a:off x="5651290" y="2770604"/>
                  <a:ext cx="15101" cy="54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grpSp>
          <p:grpSp>
            <p:nvGrpSpPr>
              <p:cNvPr id="43" name="Group 42">
                <a:extLst>
                  <a:ext uri="{FF2B5EF4-FFF2-40B4-BE49-F238E27FC236}">
                    <a16:creationId xmlns:a16="http://schemas.microsoft.com/office/drawing/2014/main" id="{F2FF1D9D-4BA5-B74B-9517-5CEED011A3C6}"/>
                  </a:ext>
                </a:extLst>
              </p:cNvPr>
              <p:cNvGrpSpPr/>
              <p:nvPr/>
            </p:nvGrpSpPr>
            <p:grpSpPr>
              <a:xfrm rot="8789804">
                <a:off x="6801890" y="3044953"/>
                <a:ext cx="349019" cy="262864"/>
                <a:chOff x="4947468" y="3052371"/>
                <a:chExt cx="318422" cy="239818"/>
              </a:xfrm>
            </p:grpSpPr>
            <p:sp>
              <p:nvSpPr>
                <p:cNvPr id="250" name="Freeform: Shape 4661">
                  <a:extLst>
                    <a:ext uri="{FF2B5EF4-FFF2-40B4-BE49-F238E27FC236}">
                      <a16:creationId xmlns:a16="http://schemas.microsoft.com/office/drawing/2014/main" id="{11953EEC-BA32-A815-43C3-2295F25F7A00}"/>
                    </a:ext>
                  </a:extLst>
                </p:cNvPr>
                <p:cNvSpPr/>
                <p:nvPr/>
              </p:nvSpPr>
              <p:spPr>
                <a:xfrm rot="18141017" flipV="1">
                  <a:off x="5233979" y="3174122"/>
                  <a:ext cx="15101" cy="36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51" name="Freeform: Shape 4662">
                  <a:extLst>
                    <a:ext uri="{FF2B5EF4-FFF2-40B4-BE49-F238E27FC236}">
                      <a16:creationId xmlns:a16="http://schemas.microsoft.com/office/drawing/2014/main" id="{2237E82C-D006-7DBC-FD46-C626C36E5F90}"/>
                    </a:ext>
                  </a:extLst>
                </p:cNvPr>
                <p:cNvSpPr/>
                <p:nvPr/>
              </p:nvSpPr>
              <p:spPr>
                <a:xfrm rot="18141017" flipV="1">
                  <a:off x="5192606" y="3237142"/>
                  <a:ext cx="15049" cy="9504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52" name="Rectangle: Rounded Corners 251">
                  <a:extLst>
                    <a:ext uri="{FF2B5EF4-FFF2-40B4-BE49-F238E27FC236}">
                      <a16:creationId xmlns:a16="http://schemas.microsoft.com/office/drawing/2014/main" id="{82FD9B64-BC75-E278-031D-196A9EBCB4ED}"/>
                    </a:ext>
                  </a:extLst>
                </p:cNvPr>
                <p:cNvSpPr/>
                <p:nvPr/>
              </p:nvSpPr>
              <p:spPr>
                <a:xfrm rot="18141017" flipV="1">
                  <a:off x="4988304" y="3011535"/>
                  <a:ext cx="192688" cy="274360"/>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253" name="Oval 252">
                  <a:extLst>
                    <a:ext uri="{FF2B5EF4-FFF2-40B4-BE49-F238E27FC236}">
                      <a16:creationId xmlns:a16="http://schemas.microsoft.com/office/drawing/2014/main" id="{F8AD8B06-55F3-C3EE-B99F-E8209C953785}"/>
                    </a:ext>
                  </a:extLst>
                </p:cNvPr>
                <p:cNvSpPr/>
                <p:nvPr/>
              </p:nvSpPr>
              <p:spPr>
                <a:xfrm rot="18141017" flipV="1">
                  <a:off x="4998338" y="3085747"/>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254" name="Freeform: Shape 4665">
                  <a:extLst>
                    <a:ext uri="{FF2B5EF4-FFF2-40B4-BE49-F238E27FC236}">
                      <a16:creationId xmlns:a16="http://schemas.microsoft.com/office/drawing/2014/main" id="{174E07FF-BEC3-81EA-0617-00A0E33EC9DE}"/>
                    </a:ext>
                  </a:extLst>
                </p:cNvPr>
                <p:cNvSpPr/>
                <p:nvPr/>
              </p:nvSpPr>
              <p:spPr>
                <a:xfrm rot="18141017" flipV="1">
                  <a:off x="5217009" y="3220868"/>
                  <a:ext cx="15101" cy="72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55" name="Freeform: Shape 4666">
                  <a:extLst>
                    <a:ext uri="{FF2B5EF4-FFF2-40B4-BE49-F238E27FC236}">
                      <a16:creationId xmlns:a16="http://schemas.microsoft.com/office/drawing/2014/main" id="{17B50B50-4766-3A52-55FF-485C6B255CDA}"/>
                    </a:ext>
                  </a:extLst>
                </p:cNvPr>
                <p:cNvSpPr/>
                <p:nvPr/>
              </p:nvSpPr>
              <p:spPr>
                <a:xfrm rot="18141017" flipV="1">
                  <a:off x="5231339" y="3200441"/>
                  <a:ext cx="15101" cy="54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grpSp>
          <p:grpSp>
            <p:nvGrpSpPr>
              <p:cNvPr id="47" name="!!Group 3157">
                <a:extLst>
                  <a:ext uri="{FF2B5EF4-FFF2-40B4-BE49-F238E27FC236}">
                    <a16:creationId xmlns:a16="http://schemas.microsoft.com/office/drawing/2014/main" id="{8D7134A3-36A7-E704-C149-1CF35215E6B1}"/>
                  </a:ext>
                </a:extLst>
              </p:cNvPr>
              <p:cNvGrpSpPr/>
              <p:nvPr/>
            </p:nvGrpSpPr>
            <p:grpSpPr>
              <a:xfrm rot="16200000">
                <a:off x="6817170" y="2519149"/>
                <a:ext cx="223637" cy="477903"/>
                <a:chOff x="4423627" y="1973989"/>
                <a:chExt cx="245880" cy="525434"/>
              </a:xfrm>
            </p:grpSpPr>
            <p:sp>
              <p:nvSpPr>
                <p:cNvPr id="245" name="Rectangle: Rounded Corners 244">
                  <a:extLst>
                    <a:ext uri="{FF2B5EF4-FFF2-40B4-BE49-F238E27FC236}">
                      <a16:creationId xmlns:a16="http://schemas.microsoft.com/office/drawing/2014/main" id="{BB0942A9-FA39-4AD9-AC9A-2643C3CA0176}"/>
                    </a:ext>
                  </a:extLst>
                </p:cNvPr>
                <p:cNvSpPr/>
                <p:nvPr/>
              </p:nvSpPr>
              <p:spPr>
                <a:xfrm>
                  <a:off x="4423627" y="2125527"/>
                  <a:ext cx="245880" cy="373896"/>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246" name="Oval 245">
                  <a:extLst>
                    <a:ext uri="{FF2B5EF4-FFF2-40B4-BE49-F238E27FC236}">
                      <a16:creationId xmlns:a16="http://schemas.microsoft.com/office/drawing/2014/main" id="{F3098384-B607-32D4-094E-B0230BCE43BE}"/>
                    </a:ext>
                  </a:extLst>
                </p:cNvPr>
                <p:cNvSpPr/>
                <p:nvPr/>
              </p:nvSpPr>
              <p:spPr>
                <a:xfrm>
                  <a:off x="4484332" y="2302259"/>
                  <a:ext cx="124470" cy="109248"/>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247" name="Oval 246">
                  <a:extLst>
                    <a:ext uri="{FF2B5EF4-FFF2-40B4-BE49-F238E27FC236}">
                      <a16:creationId xmlns:a16="http://schemas.microsoft.com/office/drawing/2014/main" id="{809A0BA4-9F8B-1DC0-4A87-5C340F9AD05E}"/>
                    </a:ext>
                  </a:extLst>
                </p:cNvPr>
                <p:cNvSpPr/>
                <p:nvPr/>
              </p:nvSpPr>
              <p:spPr>
                <a:xfrm>
                  <a:off x="4505701" y="1973989"/>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48" name="Oval 247">
                  <a:extLst>
                    <a:ext uri="{FF2B5EF4-FFF2-40B4-BE49-F238E27FC236}">
                      <a16:creationId xmlns:a16="http://schemas.microsoft.com/office/drawing/2014/main" id="{CF2BFDAA-2ECF-E08C-53B4-F08EC0486678}"/>
                    </a:ext>
                  </a:extLst>
                </p:cNvPr>
                <p:cNvSpPr/>
                <p:nvPr/>
              </p:nvSpPr>
              <p:spPr>
                <a:xfrm>
                  <a:off x="4489535" y="2087624"/>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49" name="Oval 248">
                  <a:extLst>
                    <a:ext uri="{FF2B5EF4-FFF2-40B4-BE49-F238E27FC236}">
                      <a16:creationId xmlns:a16="http://schemas.microsoft.com/office/drawing/2014/main" id="{F598F60B-86A0-B294-7EBC-E619A77007D6}"/>
                    </a:ext>
                  </a:extLst>
                </p:cNvPr>
                <p:cNvSpPr/>
                <p:nvPr/>
              </p:nvSpPr>
              <p:spPr>
                <a:xfrm>
                  <a:off x="4572183" y="2046690"/>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grpSp>
            <p:nvGrpSpPr>
              <p:cNvPr id="52" name="!!Group 1011">
                <a:extLst>
                  <a:ext uri="{FF2B5EF4-FFF2-40B4-BE49-F238E27FC236}">
                    <a16:creationId xmlns:a16="http://schemas.microsoft.com/office/drawing/2014/main" id="{E914790E-352D-96E0-FB06-38C4CEF87D19}"/>
                  </a:ext>
                </a:extLst>
              </p:cNvPr>
              <p:cNvGrpSpPr/>
              <p:nvPr/>
            </p:nvGrpSpPr>
            <p:grpSpPr>
              <a:xfrm rot="16200000">
                <a:off x="6865802" y="2775474"/>
                <a:ext cx="210076" cy="394193"/>
                <a:chOff x="5661453" y="2606543"/>
                <a:chExt cx="275343" cy="516667"/>
              </a:xfrm>
            </p:grpSpPr>
            <p:sp>
              <p:nvSpPr>
                <p:cNvPr id="221" name="Freeform: Shape 4632">
                  <a:extLst>
                    <a:ext uri="{FF2B5EF4-FFF2-40B4-BE49-F238E27FC236}">
                      <a16:creationId xmlns:a16="http://schemas.microsoft.com/office/drawing/2014/main" id="{6F2F2361-EC46-E0F3-E9DB-3995664290AE}"/>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222" name="Freeform: Shape 4633">
                  <a:extLst>
                    <a:ext uri="{FF2B5EF4-FFF2-40B4-BE49-F238E27FC236}">
                      <a16:creationId xmlns:a16="http://schemas.microsoft.com/office/drawing/2014/main" id="{8DD23D4E-5573-9E0D-E380-0C2D497ABF82}"/>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23" name="Freeform: Shape 4634">
                  <a:extLst>
                    <a:ext uri="{FF2B5EF4-FFF2-40B4-BE49-F238E27FC236}">
                      <a16:creationId xmlns:a16="http://schemas.microsoft.com/office/drawing/2014/main" id="{BA19C64A-D4EB-8AFE-951D-3680CD8BA80E}"/>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24" name="Freeform: Shape 4635">
                  <a:extLst>
                    <a:ext uri="{FF2B5EF4-FFF2-40B4-BE49-F238E27FC236}">
                      <a16:creationId xmlns:a16="http://schemas.microsoft.com/office/drawing/2014/main" id="{41F91DBC-86CB-3793-CC12-F91F68D458DA}"/>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25" name="Freeform: Shape 4636">
                  <a:extLst>
                    <a:ext uri="{FF2B5EF4-FFF2-40B4-BE49-F238E27FC236}">
                      <a16:creationId xmlns:a16="http://schemas.microsoft.com/office/drawing/2014/main" id="{E81A95E8-DBA0-1444-9B18-5010229C8188}"/>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26" name="Freeform: Shape 4637">
                  <a:extLst>
                    <a:ext uri="{FF2B5EF4-FFF2-40B4-BE49-F238E27FC236}">
                      <a16:creationId xmlns:a16="http://schemas.microsoft.com/office/drawing/2014/main" id="{6DF6EB85-87C0-CDB0-F695-B68179CDD864}"/>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27" name="Freeform: Shape 4638">
                  <a:extLst>
                    <a:ext uri="{FF2B5EF4-FFF2-40B4-BE49-F238E27FC236}">
                      <a16:creationId xmlns:a16="http://schemas.microsoft.com/office/drawing/2014/main" id="{C9340AA1-714F-DEE5-3C0F-7298C882E044}"/>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28" name="Freeform: Shape 4639">
                  <a:extLst>
                    <a:ext uri="{FF2B5EF4-FFF2-40B4-BE49-F238E27FC236}">
                      <a16:creationId xmlns:a16="http://schemas.microsoft.com/office/drawing/2014/main" id="{6F48FB8B-5B6E-B228-0875-97AAA87D9B0E}"/>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29" name="Freeform: Shape 4640">
                  <a:extLst>
                    <a:ext uri="{FF2B5EF4-FFF2-40B4-BE49-F238E27FC236}">
                      <a16:creationId xmlns:a16="http://schemas.microsoft.com/office/drawing/2014/main" id="{07CC5909-3307-D530-B8FF-EFB7BD4CBA5E}"/>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30" name="Rectangle: Rounded Corners 229">
                  <a:extLst>
                    <a:ext uri="{FF2B5EF4-FFF2-40B4-BE49-F238E27FC236}">
                      <a16:creationId xmlns:a16="http://schemas.microsoft.com/office/drawing/2014/main" id="{44BD8048-A019-A97D-481A-D5C92EA7FE65}"/>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231" name="Oval 230">
                  <a:extLst>
                    <a:ext uri="{FF2B5EF4-FFF2-40B4-BE49-F238E27FC236}">
                      <a16:creationId xmlns:a16="http://schemas.microsoft.com/office/drawing/2014/main" id="{96DA5170-7353-ECFC-6F88-AA4C587C3708}"/>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53" name="Group 52">
                <a:extLst>
                  <a:ext uri="{FF2B5EF4-FFF2-40B4-BE49-F238E27FC236}">
                    <a16:creationId xmlns:a16="http://schemas.microsoft.com/office/drawing/2014/main" id="{B70DFD6B-3519-C253-1F33-691622ED01E2}"/>
                  </a:ext>
                </a:extLst>
              </p:cNvPr>
              <p:cNvGrpSpPr/>
              <p:nvPr/>
            </p:nvGrpSpPr>
            <p:grpSpPr>
              <a:xfrm rot="16200000">
                <a:off x="6817171" y="3822827"/>
                <a:ext cx="223637" cy="477903"/>
                <a:chOff x="4423627" y="1973989"/>
                <a:chExt cx="245880" cy="525434"/>
              </a:xfrm>
            </p:grpSpPr>
            <p:sp>
              <p:nvSpPr>
                <p:cNvPr id="216" name="Rectangle: Rounded Corners 215">
                  <a:extLst>
                    <a:ext uri="{FF2B5EF4-FFF2-40B4-BE49-F238E27FC236}">
                      <a16:creationId xmlns:a16="http://schemas.microsoft.com/office/drawing/2014/main" id="{540CB29D-7690-B6DE-87A5-50FDEA6A5FC1}"/>
                    </a:ext>
                  </a:extLst>
                </p:cNvPr>
                <p:cNvSpPr/>
                <p:nvPr/>
              </p:nvSpPr>
              <p:spPr>
                <a:xfrm>
                  <a:off x="4423627" y="2125527"/>
                  <a:ext cx="245880" cy="373896"/>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217" name="Oval 216">
                  <a:extLst>
                    <a:ext uri="{FF2B5EF4-FFF2-40B4-BE49-F238E27FC236}">
                      <a16:creationId xmlns:a16="http://schemas.microsoft.com/office/drawing/2014/main" id="{B26DA1FE-8D2F-9D4C-96A0-D63D31473901}"/>
                    </a:ext>
                  </a:extLst>
                </p:cNvPr>
                <p:cNvSpPr/>
                <p:nvPr/>
              </p:nvSpPr>
              <p:spPr>
                <a:xfrm>
                  <a:off x="4484332" y="2302259"/>
                  <a:ext cx="124470" cy="109248"/>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218" name="Oval 217">
                  <a:extLst>
                    <a:ext uri="{FF2B5EF4-FFF2-40B4-BE49-F238E27FC236}">
                      <a16:creationId xmlns:a16="http://schemas.microsoft.com/office/drawing/2014/main" id="{25DDB6C1-B734-91E4-CC55-8999A9D3EEA0}"/>
                    </a:ext>
                  </a:extLst>
                </p:cNvPr>
                <p:cNvSpPr/>
                <p:nvPr/>
              </p:nvSpPr>
              <p:spPr>
                <a:xfrm>
                  <a:off x="4505701" y="1973989"/>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19" name="Oval 218">
                  <a:extLst>
                    <a:ext uri="{FF2B5EF4-FFF2-40B4-BE49-F238E27FC236}">
                      <a16:creationId xmlns:a16="http://schemas.microsoft.com/office/drawing/2014/main" id="{B20D2AEC-430D-DB07-F195-6B84E33DBFDB}"/>
                    </a:ext>
                  </a:extLst>
                </p:cNvPr>
                <p:cNvSpPr/>
                <p:nvPr/>
              </p:nvSpPr>
              <p:spPr>
                <a:xfrm>
                  <a:off x="4489535" y="2087624"/>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20" name="Oval 219">
                  <a:extLst>
                    <a:ext uri="{FF2B5EF4-FFF2-40B4-BE49-F238E27FC236}">
                      <a16:creationId xmlns:a16="http://schemas.microsoft.com/office/drawing/2014/main" id="{1F4D04F1-4BD0-0DCF-DED2-5E5FB2DC3DCB}"/>
                    </a:ext>
                  </a:extLst>
                </p:cNvPr>
                <p:cNvSpPr/>
                <p:nvPr/>
              </p:nvSpPr>
              <p:spPr>
                <a:xfrm>
                  <a:off x="4572183" y="2046690"/>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grpSp>
            <p:nvGrpSpPr>
              <p:cNvPr id="55" name="!!Group 899">
                <a:extLst>
                  <a:ext uri="{FF2B5EF4-FFF2-40B4-BE49-F238E27FC236}">
                    <a16:creationId xmlns:a16="http://schemas.microsoft.com/office/drawing/2014/main" id="{67BE47A5-6D2F-972D-9E04-CD81E85396ED}"/>
                  </a:ext>
                </a:extLst>
              </p:cNvPr>
              <p:cNvGrpSpPr/>
              <p:nvPr/>
            </p:nvGrpSpPr>
            <p:grpSpPr>
              <a:xfrm rot="16200000">
                <a:off x="6865802" y="4114873"/>
                <a:ext cx="210076" cy="394193"/>
                <a:chOff x="5661453" y="2606543"/>
                <a:chExt cx="275343" cy="516667"/>
              </a:xfrm>
            </p:grpSpPr>
            <p:sp>
              <p:nvSpPr>
                <p:cNvPr id="205" name="Freeform: Shape 4616">
                  <a:extLst>
                    <a:ext uri="{FF2B5EF4-FFF2-40B4-BE49-F238E27FC236}">
                      <a16:creationId xmlns:a16="http://schemas.microsoft.com/office/drawing/2014/main" id="{3479A4CC-ABBA-F2F3-2EDE-361EAB76CEEE}"/>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206" name="Freeform: Shape 4617">
                  <a:extLst>
                    <a:ext uri="{FF2B5EF4-FFF2-40B4-BE49-F238E27FC236}">
                      <a16:creationId xmlns:a16="http://schemas.microsoft.com/office/drawing/2014/main" id="{E1332DA7-AD9D-958C-645A-E4D3A294A650}"/>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07" name="Freeform: Shape 4618">
                  <a:extLst>
                    <a:ext uri="{FF2B5EF4-FFF2-40B4-BE49-F238E27FC236}">
                      <a16:creationId xmlns:a16="http://schemas.microsoft.com/office/drawing/2014/main" id="{A6DE285D-F4AF-EB04-E60E-CB4A758DB141}"/>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08" name="Freeform: Shape 4619">
                  <a:extLst>
                    <a:ext uri="{FF2B5EF4-FFF2-40B4-BE49-F238E27FC236}">
                      <a16:creationId xmlns:a16="http://schemas.microsoft.com/office/drawing/2014/main" id="{550FE24B-1A62-071A-46B1-E0BB00F0E953}"/>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09" name="Freeform: Shape 4620">
                  <a:extLst>
                    <a:ext uri="{FF2B5EF4-FFF2-40B4-BE49-F238E27FC236}">
                      <a16:creationId xmlns:a16="http://schemas.microsoft.com/office/drawing/2014/main" id="{EFE24AD1-0514-D46B-9529-B47AA7213120}"/>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10" name="Freeform: Shape 4621">
                  <a:extLst>
                    <a:ext uri="{FF2B5EF4-FFF2-40B4-BE49-F238E27FC236}">
                      <a16:creationId xmlns:a16="http://schemas.microsoft.com/office/drawing/2014/main" id="{A57ECB80-C711-60E3-F314-23961312ED1B}"/>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11" name="Freeform: Shape 4622">
                  <a:extLst>
                    <a:ext uri="{FF2B5EF4-FFF2-40B4-BE49-F238E27FC236}">
                      <a16:creationId xmlns:a16="http://schemas.microsoft.com/office/drawing/2014/main" id="{8EA16E22-18C6-9270-DF6D-84935F811712}"/>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12" name="Freeform: Shape 4623">
                  <a:extLst>
                    <a:ext uri="{FF2B5EF4-FFF2-40B4-BE49-F238E27FC236}">
                      <a16:creationId xmlns:a16="http://schemas.microsoft.com/office/drawing/2014/main" id="{29356CC2-BFFD-F540-65AC-51844430FCF3}"/>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13" name="Freeform: Shape 4624">
                  <a:extLst>
                    <a:ext uri="{FF2B5EF4-FFF2-40B4-BE49-F238E27FC236}">
                      <a16:creationId xmlns:a16="http://schemas.microsoft.com/office/drawing/2014/main" id="{C3C552DD-2665-B619-B356-CDD09C0A3F35}"/>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14" name="Rectangle: Rounded Corners 213">
                  <a:extLst>
                    <a:ext uri="{FF2B5EF4-FFF2-40B4-BE49-F238E27FC236}">
                      <a16:creationId xmlns:a16="http://schemas.microsoft.com/office/drawing/2014/main" id="{97641CA6-0866-2E1C-F5F5-0299C44A18AC}"/>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215" name="Oval 214">
                  <a:extLst>
                    <a:ext uri="{FF2B5EF4-FFF2-40B4-BE49-F238E27FC236}">
                      <a16:creationId xmlns:a16="http://schemas.microsoft.com/office/drawing/2014/main" id="{2DF30184-DE1E-1A7A-51BA-AC78167D46FC}"/>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58" name="!!Group 1060">
                <a:extLst>
                  <a:ext uri="{FF2B5EF4-FFF2-40B4-BE49-F238E27FC236}">
                    <a16:creationId xmlns:a16="http://schemas.microsoft.com/office/drawing/2014/main" id="{3FE60D97-9283-1ACD-8686-5680F6DFB344}"/>
                  </a:ext>
                </a:extLst>
              </p:cNvPr>
              <p:cNvGrpSpPr/>
              <p:nvPr/>
            </p:nvGrpSpPr>
            <p:grpSpPr>
              <a:xfrm rot="16200000">
                <a:off x="6875412" y="2261396"/>
                <a:ext cx="210076" cy="394193"/>
                <a:chOff x="5661453" y="2606543"/>
                <a:chExt cx="275343" cy="516667"/>
              </a:xfrm>
            </p:grpSpPr>
            <p:sp>
              <p:nvSpPr>
                <p:cNvPr id="192" name="Freeform: Shape 4603">
                  <a:extLst>
                    <a:ext uri="{FF2B5EF4-FFF2-40B4-BE49-F238E27FC236}">
                      <a16:creationId xmlns:a16="http://schemas.microsoft.com/office/drawing/2014/main" id="{2E87BF80-DF63-0D1E-B0A9-B3DC78FFE5E6}"/>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193" name="Freeform: Shape 4604">
                  <a:extLst>
                    <a:ext uri="{FF2B5EF4-FFF2-40B4-BE49-F238E27FC236}">
                      <a16:creationId xmlns:a16="http://schemas.microsoft.com/office/drawing/2014/main" id="{0FAB3B3B-CC93-7E32-669B-5D9137CAD15D}"/>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194" name="Freeform: Shape 4605">
                  <a:extLst>
                    <a:ext uri="{FF2B5EF4-FFF2-40B4-BE49-F238E27FC236}">
                      <a16:creationId xmlns:a16="http://schemas.microsoft.com/office/drawing/2014/main" id="{30B5EEE2-F209-FC69-3979-EEA38C8BFA90}"/>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195" name="Freeform: Shape 4606">
                  <a:extLst>
                    <a:ext uri="{FF2B5EF4-FFF2-40B4-BE49-F238E27FC236}">
                      <a16:creationId xmlns:a16="http://schemas.microsoft.com/office/drawing/2014/main" id="{9C4FA89B-A0FA-461E-29DF-0D137191951C}"/>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196" name="Freeform: Shape 4607">
                  <a:extLst>
                    <a:ext uri="{FF2B5EF4-FFF2-40B4-BE49-F238E27FC236}">
                      <a16:creationId xmlns:a16="http://schemas.microsoft.com/office/drawing/2014/main" id="{38AF1126-79BC-92ED-22CB-00BDFF0934DA}"/>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197" name="Freeform: Shape 4608">
                  <a:extLst>
                    <a:ext uri="{FF2B5EF4-FFF2-40B4-BE49-F238E27FC236}">
                      <a16:creationId xmlns:a16="http://schemas.microsoft.com/office/drawing/2014/main" id="{B6B25814-9FB7-F2E0-9C05-C50AAF833E7B}"/>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198" name="Freeform: Shape 4609">
                  <a:extLst>
                    <a:ext uri="{FF2B5EF4-FFF2-40B4-BE49-F238E27FC236}">
                      <a16:creationId xmlns:a16="http://schemas.microsoft.com/office/drawing/2014/main" id="{601FEF58-92C4-6C68-CFAD-2127E9591BE9}"/>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199" name="Freeform: Shape 4610">
                  <a:extLst>
                    <a:ext uri="{FF2B5EF4-FFF2-40B4-BE49-F238E27FC236}">
                      <a16:creationId xmlns:a16="http://schemas.microsoft.com/office/drawing/2014/main" id="{7570660F-8417-3D4D-46D9-976092454D6D}"/>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00" name="Freeform: Shape 4611">
                  <a:extLst>
                    <a:ext uri="{FF2B5EF4-FFF2-40B4-BE49-F238E27FC236}">
                      <a16:creationId xmlns:a16="http://schemas.microsoft.com/office/drawing/2014/main" id="{973CA38D-347C-7D62-CD39-9F066665BA12}"/>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201" name="Rectangle: Rounded Corners 200">
                  <a:extLst>
                    <a:ext uri="{FF2B5EF4-FFF2-40B4-BE49-F238E27FC236}">
                      <a16:creationId xmlns:a16="http://schemas.microsoft.com/office/drawing/2014/main" id="{6A2743A8-F88D-E7AE-4CC2-90B44BA307C5}"/>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202" name="Oval 201">
                  <a:extLst>
                    <a:ext uri="{FF2B5EF4-FFF2-40B4-BE49-F238E27FC236}">
                      <a16:creationId xmlns:a16="http://schemas.microsoft.com/office/drawing/2014/main" id="{3C7F56A9-EAFD-AF47-34FE-E48D23609EFF}"/>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sp>
            <p:nvSpPr>
              <p:cNvPr id="64" name="TextBox 63">
                <a:extLst>
                  <a:ext uri="{FF2B5EF4-FFF2-40B4-BE49-F238E27FC236}">
                    <a16:creationId xmlns:a16="http://schemas.microsoft.com/office/drawing/2014/main" id="{8644E54C-C977-0591-679E-BDE00B549F17}"/>
                  </a:ext>
                </a:extLst>
              </p:cNvPr>
              <p:cNvSpPr txBox="1"/>
              <p:nvPr/>
            </p:nvSpPr>
            <p:spPr>
              <a:xfrm>
                <a:off x="7162413" y="3125256"/>
                <a:ext cx="480020" cy="439269"/>
              </a:xfrm>
              <a:prstGeom prst="rect">
                <a:avLst/>
              </a:prstGeom>
              <a:noFill/>
            </p:spPr>
            <p:txBody>
              <a:bodyPr wrap="square" lIns="0" tIns="0" rIns="0" bIns="0" rtlCol="0">
                <a:spAutoFit/>
              </a:bodyPr>
              <a:lstStyle/>
              <a:p>
                <a:pPr algn="ctr">
                  <a:defRPr/>
                </a:pPr>
                <a:r>
                  <a:rPr lang="en-GB" sz="1000" b="1" kern="0">
                    <a:cs typeface="Arial" panose="020B0604020202020204" pitchFamily="34" charset="0"/>
                  </a:rPr>
                  <a:t>TSLP/</a:t>
                </a:r>
                <a:br>
                  <a:rPr lang="en-GB" sz="1000" b="1" kern="0">
                    <a:cs typeface="Arial" panose="020B0604020202020204" pitchFamily="34" charset="0"/>
                  </a:rPr>
                </a:br>
                <a:r>
                  <a:rPr lang="en-GB" sz="1000" b="1" kern="0">
                    <a:cs typeface="Arial" panose="020B0604020202020204" pitchFamily="34" charset="0"/>
                  </a:rPr>
                  <a:t>IL-25/</a:t>
                </a:r>
                <a:br>
                  <a:rPr lang="en-GB" sz="1000" b="1" kern="0">
                    <a:cs typeface="Arial" panose="020B0604020202020204" pitchFamily="34" charset="0"/>
                  </a:rPr>
                </a:br>
                <a:r>
                  <a:rPr lang="en-GB" sz="1000" b="1" kern="0">
                    <a:cs typeface="Arial" panose="020B0604020202020204" pitchFamily="34" charset="0"/>
                  </a:rPr>
                  <a:t>IL-33</a:t>
                </a:r>
              </a:p>
            </p:txBody>
          </p:sp>
          <p:sp>
            <p:nvSpPr>
              <p:cNvPr id="67" name="TextBox 66">
                <a:extLst>
                  <a:ext uri="{FF2B5EF4-FFF2-40B4-BE49-F238E27FC236}">
                    <a16:creationId xmlns:a16="http://schemas.microsoft.com/office/drawing/2014/main" id="{C94A4298-1F69-23BC-7C0A-073ED2FCE251}"/>
                  </a:ext>
                </a:extLst>
              </p:cNvPr>
              <p:cNvSpPr txBox="1"/>
              <p:nvPr/>
            </p:nvSpPr>
            <p:spPr>
              <a:xfrm>
                <a:off x="6413700" y="3695439"/>
                <a:ext cx="322013" cy="175403"/>
              </a:xfrm>
              <a:prstGeom prst="rect">
                <a:avLst/>
              </a:prstGeom>
              <a:noFill/>
            </p:spPr>
            <p:txBody>
              <a:bodyPr wrap="square" lIns="0" tIns="0" rIns="0" bIns="0">
                <a:spAutoFit/>
              </a:bodyPr>
              <a:lstStyle>
                <a:defPPr>
                  <a:defRPr lang="en-US"/>
                </a:defPPr>
                <a:lvl1pPr marR="0" lvl="0" indent="0" defTabSz="685783" fontAlgn="auto">
                  <a:lnSpc>
                    <a:spcPts val="1600"/>
                  </a:lnSpc>
                  <a:spcBef>
                    <a:spcPts val="0"/>
                  </a:spcBef>
                  <a:spcAft>
                    <a:spcPts val="0"/>
                  </a:spcAft>
                  <a:buClr>
                    <a:srgbClr val="830051"/>
                  </a:buClr>
                  <a:buSzTx/>
                  <a:buFontTx/>
                  <a:buNone/>
                  <a:tabLst/>
                  <a:defRPr kumimoji="0" sz="1100" b="1" i="0" u="none" strike="noStrike" kern="0" cap="none" spc="0" normalizeH="0" baseline="0">
                    <a:ln>
                      <a:noFill/>
                    </a:ln>
                    <a:solidFill>
                      <a:srgbClr val="0D3759">
                        <a:lumMod val="75000"/>
                      </a:srgbClr>
                    </a:solidFill>
                    <a:effectLst/>
                    <a:uLnTx/>
                    <a:uFillTx/>
                    <a:latin typeface="Arial" panose="020B0604020202020204"/>
                    <a:cs typeface="Arial" panose="020B0604020202020204" pitchFamily="34" charset="0"/>
                  </a:defRPr>
                </a:lvl1pPr>
              </a:lstStyle>
              <a:p>
                <a:pPr marL="0" marR="0" lvl="0" indent="0" defTabSz="685783" eaLnBrk="1" fontAlgn="auto" latinLnBrk="0" hangingPunct="1">
                  <a:lnSpc>
                    <a:spcPts val="1600"/>
                  </a:lnSpc>
                  <a:spcBef>
                    <a:spcPts val="0"/>
                  </a:spcBef>
                  <a:spcAft>
                    <a:spcPts val="0"/>
                  </a:spcAft>
                  <a:buClr>
                    <a:srgbClr val="830051"/>
                  </a:buClr>
                  <a:buSzTx/>
                  <a:buFontTx/>
                  <a:buNone/>
                  <a:tabLst/>
                  <a:defRPr/>
                </a:pPr>
                <a:r>
                  <a:rPr kumimoji="0" lang="en-US" sz="900" b="1" i="0" u="none" strike="noStrike" kern="0" cap="none" spc="0" normalizeH="0" baseline="0" noProof="0">
                    <a:ln>
                      <a:noFill/>
                    </a:ln>
                    <a:solidFill>
                      <a:schemeClr val="tx1"/>
                    </a:solidFill>
                    <a:effectLst/>
                    <a:uLnTx/>
                    <a:uFillTx/>
                    <a:latin typeface="+mn-lt"/>
                    <a:cs typeface="Arial" panose="020B0604020202020204" pitchFamily="34" charset="0"/>
                  </a:rPr>
                  <a:t>Mucus</a:t>
                </a:r>
              </a:p>
            </p:txBody>
          </p:sp>
          <p:grpSp>
            <p:nvGrpSpPr>
              <p:cNvPr id="69" name="!!Group 676">
                <a:extLst>
                  <a:ext uri="{FF2B5EF4-FFF2-40B4-BE49-F238E27FC236}">
                    <a16:creationId xmlns:a16="http://schemas.microsoft.com/office/drawing/2014/main" id="{E3E3B17A-78BC-BD4D-E63F-D975383A49BA}"/>
                  </a:ext>
                </a:extLst>
              </p:cNvPr>
              <p:cNvGrpSpPr/>
              <p:nvPr/>
            </p:nvGrpSpPr>
            <p:grpSpPr>
              <a:xfrm rot="16200000">
                <a:off x="6855040" y="4795357"/>
                <a:ext cx="210076" cy="394193"/>
                <a:chOff x="5661453" y="2606543"/>
                <a:chExt cx="275343" cy="516667"/>
              </a:xfrm>
            </p:grpSpPr>
            <p:sp>
              <p:nvSpPr>
                <p:cNvPr id="86" name="Freeform: Shape 3440">
                  <a:extLst>
                    <a:ext uri="{FF2B5EF4-FFF2-40B4-BE49-F238E27FC236}">
                      <a16:creationId xmlns:a16="http://schemas.microsoft.com/office/drawing/2014/main" id="{7A801D05-ADB2-7EBA-5723-8BBA9D95DBC6}"/>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87" name="Freeform: Shape 3441">
                  <a:extLst>
                    <a:ext uri="{FF2B5EF4-FFF2-40B4-BE49-F238E27FC236}">
                      <a16:creationId xmlns:a16="http://schemas.microsoft.com/office/drawing/2014/main" id="{B4BB0ED5-9FE0-54D5-ED3D-F124D3389D31}"/>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1" name="Freeform: Shape 3442">
                  <a:extLst>
                    <a:ext uri="{FF2B5EF4-FFF2-40B4-BE49-F238E27FC236}">
                      <a16:creationId xmlns:a16="http://schemas.microsoft.com/office/drawing/2014/main" id="{27FA0415-1EF7-2CB0-24DE-0577E427F78A}"/>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2" name="Freeform: Shape 3443">
                  <a:extLst>
                    <a:ext uri="{FF2B5EF4-FFF2-40B4-BE49-F238E27FC236}">
                      <a16:creationId xmlns:a16="http://schemas.microsoft.com/office/drawing/2014/main" id="{67D58248-D36F-03EF-DCFD-120E1B672B2F}"/>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3" name="Freeform: Shape 3444">
                  <a:extLst>
                    <a:ext uri="{FF2B5EF4-FFF2-40B4-BE49-F238E27FC236}">
                      <a16:creationId xmlns:a16="http://schemas.microsoft.com/office/drawing/2014/main" id="{9B74E42E-E570-2004-623E-13D36A79402C}"/>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4" name="Freeform: Shape 3445">
                  <a:extLst>
                    <a:ext uri="{FF2B5EF4-FFF2-40B4-BE49-F238E27FC236}">
                      <a16:creationId xmlns:a16="http://schemas.microsoft.com/office/drawing/2014/main" id="{66E7FA0B-931E-14F1-5925-BC994B7263EA}"/>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7" name="Freeform: Shape 3446">
                  <a:extLst>
                    <a:ext uri="{FF2B5EF4-FFF2-40B4-BE49-F238E27FC236}">
                      <a16:creationId xmlns:a16="http://schemas.microsoft.com/office/drawing/2014/main" id="{AC659DB4-43E9-7F7D-289F-BBE008872600}"/>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8" name="Freeform: Shape 3447">
                  <a:extLst>
                    <a:ext uri="{FF2B5EF4-FFF2-40B4-BE49-F238E27FC236}">
                      <a16:creationId xmlns:a16="http://schemas.microsoft.com/office/drawing/2014/main" id="{395F0262-3261-84C5-9CDA-FDAEE9608BD0}"/>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9" name="Freeform: Shape 3448">
                  <a:extLst>
                    <a:ext uri="{FF2B5EF4-FFF2-40B4-BE49-F238E27FC236}">
                      <a16:creationId xmlns:a16="http://schemas.microsoft.com/office/drawing/2014/main" id="{C7C12DD9-234F-B094-AC74-664A492F4D06}"/>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101" name="Rectangle: Rounded Corners 100">
                  <a:extLst>
                    <a:ext uri="{FF2B5EF4-FFF2-40B4-BE49-F238E27FC236}">
                      <a16:creationId xmlns:a16="http://schemas.microsoft.com/office/drawing/2014/main" id="{9BEC870A-4560-E1C9-C0B8-5D9598689925}"/>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102" name="Oval 101">
                  <a:extLst>
                    <a:ext uri="{FF2B5EF4-FFF2-40B4-BE49-F238E27FC236}">
                      <a16:creationId xmlns:a16="http://schemas.microsoft.com/office/drawing/2014/main" id="{3FDCF12A-6465-E692-EC36-60488571471F}"/>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72" name="Group 71">
                <a:extLst>
                  <a:ext uri="{FF2B5EF4-FFF2-40B4-BE49-F238E27FC236}">
                    <a16:creationId xmlns:a16="http://schemas.microsoft.com/office/drawing/2014/main" id="{7BC1BB65-6774-35EB-A392-2CA7CD513CDC}"/>
                  </a:ext>
                </a:extLst>
              </p:cNvPr>
              <p:cNvGrpSpPr/>
              <p:nvPr/>
            </p:nvGrpSpPr>
            <p:grpSpPr>
              <a:xfrm rot="16200000">
                <a:off x="6817172" y="4552999"/>
                <a:ext cx="223637" cy="477903"/>
                <a:chOff x="4423627" y="1973989"/>
                <a:chExt cx="245880" cy="525434"/>
              </a:xfrm>
            </p:grpSpPr>
            <p:sp>
              <p:nvSpPr>
                <p:cNvPr id="79" name="Rectangle: Rounded Corners 78">
                  <a:extLst>
                    <a:ext uri="{FF2B5EF4-FFF2-40B4-BE49-F238E27FC236}">
                      <a16:creationId xmlns:a16="http://schemas.microsoft.com/office/drawing/2014/main" id="{2FEAB31D-AFB0-08E5-7F13-8455B0ACCE9C}"/>
                    </a:ext>
                  </a:extLst>
                </p:cNvPr>
                <p:cNvSpPr/>
                <p:nvPr/>
              </p:nvSpPr>
              <p:spPr>
                <a:xfrm>
                  <a:off x="4423627" y="2125527"/>
                  <a:ext cx="245880" cy="373896"/>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81" name="Oval 80">
                  <a:extLst>
                    <a:ext uri="{FF2B5EF4-FFF2-40B4-BE49-F238E27FC236}">
                      <a16:creationId xmlns:a16="http://schemas.microsoft.com/office/drawing/2014/main" id="{EC23C238-827B-8ED9-4096-E81C7847A533}"/>
                    </a:ext>
                  </a:extLst>
                </p:cNvPr>
                <p:cNvSpPr/>
                <p:nvPr/>
              </p:nvSpPr>
              <p:spPr>
                <a:xfrm>
                  <a:off x="4484332" y="2302259"/>
                  <a:ext cx="124470" cy="109248"/>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83" name="Oval 82">
                  <a:extLst>
                    <a:ext uri="{FF2B5EF4-FFF2-40B4-BE49-F238E27FC236}">
                      <a16:creationId xmlns:a16="http://schemas.microsoft.com/office/drawing/2014/main" id="{B1C11CC6-0D5B-8632-B554-189D62A48EA8}"/>
                    </a:ext>
                  </a:extLst>
                </p:cNvPr>
                <p:cNvSpPr/>
                <p:nvPr/>
              </p:nvSpPr>
              <p:spPr>
                <a:xfrm>
                  <a:off x="4505701" y="1973989"/>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84" name="Oval 83">
                  <a:extLst>
                    <a:ext uri="{FF2B5EF4-FFF2-40B4-BE49-F238E27FC236}">
                      <a16:creationId xmlns:a16="http://schemas.microsoft.com/office/drawing/2014/main" id="{DA138D0F-1950-C1D1-A205-E462FA1A76B9}"/>
                    </a:ext>
                  </a:extLst>
                </p:cNvPr>
                <p:cNvSpPr/>
                <p:nvPr/>
              </p:nvSpPr>
              <p:spPr>
                <a:xfrm>
                  <a:off x="4489535" y="2087624"/>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85" name="Oval 84">
                  <a:extLst>
                    <a:ext uri="{FF2B5EF4-FFF2-40B4-BE49-F238E27FC236}">
                      <a16:creationId xmlns:a16="http://schemas.microsoft.com/office/drawing/2014/main" id="{B4194D41-AA03-7FB0-3DFF-238C76E43049}"/>
                    </a:ext>
                  </a:extLst>
                </p:cNvPr>
                <p:cNvSpPr/>
                <p:nvPr/>
              </p:nvSpPr>
              <p:spPr>
                <a:xfrm>
                  <a:off x="4572183" y="2046690"/>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cxnSp>
            <p:nvCxnSpPr>
              <p:cNvPr id="74" name="Connector: Curved 73">
                <a:extLst>
                  <a:ext uri="{FF2B5EF4-FFF2-40B4-BE49-F238E27FC236}">
                    <a16:creationId xmlns:a16="http://schemas.microsoft.com/office/drawing/2014/main" id="{17DC2908-F915-B1F0-7284-49BA1310D2F8}"/>
                  </a:ext>
                </a:extLst>
              </p:cNvPr>
              <p:cNvCxnSpPr>
                <a:cxnSpLocks/>
              </p:cNvCxnSpPr>
              <p:nvPr/>
            </p:nvCxnSpPr>
            <p:spPr>
              <a:xfrm rot="5400000">
                <a:off x="7215846" y="3505687"/>
                <a:ext cx="122505" cy="246532"/>
              </a:xfrm>
              <a:prstGeom prst="curvedConnector2">
                <a:avLst/>
              </a:prstGeom>
              <a:noFill/>
              <a:ln w="28575" cap="flat" cmpd="sng" algn="ctr">
                <a:solidFill>
                  <a:schemeClr val="tx2"/>
                </a:solidFill>
                <a:prstDash val="solid"/>
                <a:miter lim="800000"/>
                <a:tailEnd type="triangle"/>
              </a:ln>
              <a:effectLst/>
            </p:spPr>
          </p:cxnSp>
          <p:cxnSp>
            <p:nvCxnSpPr>
              <p:cNvPr id="75" name="Connector: Curved 74">
                <a:extLst>
                  <a:ext uri="{FF2B5EF4-FFF2-40B4-BE49-F238E27FC236}">
                    <a16:creationId xmlns:a16="http://schemas.microsoft.com/office/drawing/2014/main" id="{469B6E94-C49E-1B13-FBC4-F4107A2AF6A5}"/>
                  </a:ext>
                </a:extLst>
              </p:cNvPr>
              <p:cNvCxnSpPr>
                <a:cxnSpLocks/>
              </p:cNvCxnSpPr>
              <p:nvPr/>
            </p:nvCxnSpPr>
            <p:spPr>
              <a:xfrm rot="16200000" flipV="1">
                <a:off x="7224476" y="2943530"/>
                <a:ext cx="122505" cy="246532"/>
              </a:xfrm>
              <a:prstGeom prst="curvedConnector2">
                <a:avLst/>
              </a:prstGeom>
              <a:noFill/>
              <a:ln w="28575" cap="flat" cmpd="sng" algn="ctr">
                <a:solidFill>
                  <a:schemeClr val="tx2"/>
                </a:solidFill>
                <a:prstDash val="solid"/>
                <a:miter lim="800000"/>
                <a:tailEnd type="triangle"/>
              </a:ln>
              <a:effectLst/>
            </p:spPr>
          </p:cxnSp>
          <p:cxnSp>
            <p:nvCxnSpPr>
              <p:cNvPr id="76" name="Straight Connector 75">
                <a:extLst>
                  <a:ext uri="{FF2B5EF4-FFF2-40B4-BE49-F238E27FC236}">
                    <a16:creationId xmlns:a16="http://schemas.microsoft.com/office/drawing/2014/main" id="{B7B6A5AD-611E-003A-D1B6-733B005FB937}"/>
                  </a:ext>
                </a:extLst>
              </p:cNvPr>
              <p:cNvCxnSpPr>
                <a:cxnSpLocks/>
                <a:endCxn id="67" idx="0"/>
              </p:cNvCxnSpPr>
              <p:nvPr/>
            </p:nvCxnSpPr>
            <p:spPr>
              <a:xfrm flipH="1">
                <a:off x="6574707" y="3643952"/>
                <a:ext cx="154392" cy="51487"/>
              </a:xfrm>
              <a:prstGeom prst="line">
                <a:avLst/>
              </a:prstGeom>
              <a:noFill/>
              <a:ln w="12700" cap="flat" cmpd="sng" algn="ctr">
                <a:solidFill>
                  <a:srgbClr val="3F4444"/>
                </a:solidFill>
                <a:prstDash val="solid"/>
                <a:miter lim="800000"/>
              </a:ln>
              <a:effectLst/>
            </p:spPr>
          </p:cxnSp>
        </p:grpSp>
        <p:sp>
          <p:nvSpPr>
            <p:cNvPr id="324" name="!!mucus">
              <a:extLst>
                <a:ext uri="{FF2B5EF4-FFF2-40B4-BE49-F238E27FC236}">
                  <a16:creationId xmlns:a16="http://schemas.microsoft.com/office/drawing/2014/main" id="{D24D8ADB-6E72-F161-AE74-DAE0122114EF}"/>
                </a:ext>
              </a:extLst>
            </p:cNvPr>
            <p:cNvSpPr/>
            <p:nvPr/>
          </p:nvSpPr>
          <p:spPr>
            <a:xfrm rot="16200000">
              <a:off x="4257342" y="3838466"/>
              <a:ext cx="2031034" cy="366859"/>
            </a:xfrm>
            <a:custGeom>
              <a:avLst/>
              <a:gdLst>
                <a:gd name="connsiteX0" fmla="*/ 0 w 11280654"/>
                <a:gd name="connsiteY0" fmla="*/ 91352 h 1986246"/>
                <a:gd name="connsiteX1" fmla="*/ 10868 w 11280654"/>
                <a:gd name="connsiteY1" fmla="*/ 745642 h 1986246"/>
                <a:gd name="connsiteX2" fmla="*/ 260587 w 11280654"/>
                <a:gd name="connsiteY2" fmla="*/ 915580 h 1986246"/>
                <a:gd name="connsiteX3" fmla="*/ 282300 w 11280654"/>
                <a:gd name="connsiteY3" fmla="*/ 1077031 h 1986246"/>
                <a:gd name="connsiteX4" fmla="*/ 510305 w 11280654"/>
                <a:gd name="connsiteY4" fmla="*/ 1416926 h 1986246"/>
                <a:gd name="connsiteX5" fmla="*/ 640587 w 11280654"/>
                <a:gd name="connsiteY5" fmla="*/ 1595370 h 1986246"/>
                <a:gd name="connsiteX6" fmla="*/ 694882 w 11280654"/>
                <a:gd name="connsiteY6" fmla="*/ 1790808 h 1986246"/>
                <a:gd name="connsiteX7" fmla="*/ 857746 w 11280654"/>
                <a:gd name="connsiteY7" fmla="*/ 1986246 h 1986246"/>
                <a:gd name="connsiteX8" fmla="*/ 1020610 w 11280654"/>
                <a:gd name="connsiteY8" fmla="*/ 1858784 h 1986246"/>
                <a:gd name="connsiteX9" fmla="*/ 1042324 w 11280654"/>
                <a:gd name="connsiteY9" fmla="*/ 1595370 h 1986246"/>
                <a:gd name="connsiteX10" fmla="*/ 1194319 w 11280654"/>
                <a:gd name="connsiteY10" fmla="*/ 1510401 h 1986246"/>
                <a:gd name="connsiteX11" fmla="*/ 1302887 w 11280654"/>
                <a:gd name="connsiteY11" fmla="*/ 1229994 h 1986246"/>
                <a:gd name="connsiteX12" fmla="*/ 1411455 w 11280654"/>
                <a:gd name="connsiteY12" fmla="*/ 873105 h 1986246"/>
                <a:gd name="connsiteX13" fmla="*/ 1563450 w 11280654"/>
                <a:gd name="connsiteY13" fmla="*/ 737154 h 1986246"/>
                <a:gd name="connsiteX14" fmla="*/ 1867441 w 11280654"/>
                <a:gd name="connsiteY14" fmla="*/ 737154 h 1986246"/>
                <a:gd name="connsiteX15" fmla="*/ 2442864 w 11280654"/>
                <a:gd name="connsiteY15" fmla="*/ 754148 h 1986246"/>
                <a:gd name="connsiteX16" fmla="*/ 3582863 w 11280654"/>
                <a:gd name="connsiteY16" fmla="*/ 754148 h 1986246"/>
                <a:gd name="connsiteX17" fmla="*/ 4277722 w 11280654"/>
                <a:gd name="connsiteY17" fmla="*/ 788136 h 1986246"/>
                <a:gd name="connsiteX18" fmla="*/ 4733732 w 11280654"/>
                <a:gd name="connsiteY18" fmla="*/ 728648 h 1986246"/>
                <a:gd name="connsiteX19" fmla="*/ 5211454 w 11280654"/>
                <a:gd name="connsiteY19" fmla="*/ 728648 h 1986246"/>
                <a:gd name="connsiteX20" fmla="*/ 5982323 w 11280654"/>
                <a:gd name="connsiteY20" fmla="*/ 771142 h 1986246"/>
                <a:gd name="connsiteX21" fmla="*/ 6861759 w 11280654"/>
                <a:gd name="connsiteY21" fmla="*/ 754148 h 1986246"/>
                <a:gd name="connsiteX22" fmla="*/ 7491477 w 11280654"/>
                <a:gd name="connsiteY22" fmla="*/ 762654 h 1986246"/>
                <a:gd name="connsiteX23" fmla="*/ 8327487 w 11280654"/>
                <a:gd name="connsiteY23" fmla="*/ 762654 h 1986246"/>
                <a:gd name="connsiteX24" fmla="*/ 9391500 w 11280654"/>
                <a:gd name="connsiteY24" fmla="*/ 788154 h 1986246"/>
                <a:gd name="connsiteX25" fmla="*/ 10140655 w 11280654"/>
                <a:gd name="connsiteY25" fmla="*/ 779648 h 1986246"/>
                <a:gd name="connsiteX26" fmla="*/ 10672650 w 11280654"/>
                <a:gd name="connsiteY26" fmla="*/ 771142 h 1986246"/>
                <a:gd name="connsiteX27" fmla="*/ 11150373 w 11280654"/>
                <a:gd name="connsiteY27" fmla="*/ 737154 h 1986246"/>
                <a:gd name="connsiteX28" fmla="*/ 11280654 w 11280654"/>
                <a:gd name="connsiteY28" fmla="*/ 754148 h 1986246"/>
                <a:gd name="connsiteX29" fmla="*/ 11280654 w 11280654"/>
                <a:gd name="connsiteY29" fmla="*/ 133791 h 1986246"/>
                <a:gd name="connsiteX30" fmla="*/ 11096078 w 11280654"/>
                <a:gd name="connsiteY30" fmla="*/ 65870 h 1986246"/>
                <a:gd name="connsiteX31" fmla="*/ 10281782 w 11280654"/>
                <a:gd name="connsiteY31" fmla="*/ 14889 h 1986246"/>
                <a:gd name="connsiteX32" fmla="*/ 9695491 w 11280654"/>
                <a:gd name="connsiteY32" fmla="*/ 108364 h 1986246"/>
                <a:gd name="connsiteX33" fmla="*/ 8794341 w 11280654"/>
                <a:gd name="connsiteY33" fmla="*/ 201839 h 1986246"/>
                <a:gd name="connsiteX34" fmla="*/ 7828050 w 11280654"/>
                <a:gd name="connsiteY34" fmla="*/ 201839 h 1986246"/>
                <a:gd name="connsiteX35" fmla="*/ 6101760 w 11280654"/>
                <a:gd name="connsiteY35" fmla="*/ 193333 h 1986246"/>
                <a:gd name="connsiteX36" fmla="*/ 5016032 w 11280654"/>
                <a:gd name="connsiteY36" fmla="*/ 65870 h 1986246"/>
                <a:gd name="connsiteX37" fmla="*/ 3224600 w 11280654"/>
                <a:gd name="connsiteY37" fmla="*/ 57364 h 1986246"/>
                <a:gd name="connsiteX38" fmla="*/ 2171455 w 11280654"/>
                <a:gd name="connsiteY38" fmla="*/ 82864 h 1986246"/>
                <a:gd name="connsiteX39" fmla="*/ 760023 w 11280654"/>
                <a:gd name="connsiteY39" fmla="*/ 116852 h 1986246"/>
                <a:gd name="connsiteX40" fmla="*/ 0 w 11280654"/>
                <a:gd name="connsiteY40" fmla="*/ 91352 h 1986246"/>
                <a:gd name="connsiteX0" fmla="*/ 0 w 11280654"/>
                <a:gd name="connsiteY0" fmla="*/ 91352 h 1994638"/>
                <a:gd name="connsiteX1" fmla="*/ 10868 w 11280654"/>
                <a:gd name="connsiteY1" fmla="*/ 745642 h 1994638"/>
                <a:gd name="connsiteX2" fmla="*/ 260587 w 11280654"/>
                <a:gd name="connsiteY2" fmla="*/ 915580 h 1994638"/>
                <a:gd name="connsiteX3" fmla="*/ 282300 w 11280654"/>
                <a:gd name="connsiteY3" fmla="*/ 1077031 h 1994638"/>
                <a:gd name="connsiteX4" fmla="*/ 510305 w 11280654"/>
                <a:gd name="connsiteY4" fmla="*/ 1416926 h 1994638"/>
                <a:gd name="connsiteX5" fmla="*/ 640587 w 11280654"/>
                <a:gd name="connsiteY5" fmla="*/ 1595370 h 1994638"/>
                <a:gd name="connsiteX6" fmla="*/ 694882 w 11280654"/>
                <a:gd name="connsiteY6" fmla="*/ 1790808 h 1994638"/>
                <a:gd name="connsiteX7" fmla="*/ 857746 w 11280654"/>
                <a:gd name="connsiteY7" fmla="*/ 1986246 h 1994638"/>
                <a:gd name="connsiteX8" fmla="*/ 1020610 w 11280654"/>
                <a:gd name="connsiteY8" fmla="*/ 1858784 h 1994638"/>
                <a:gd name="connsiteX9" fmla="*/ 1042324 w 11280654"/>
                <a:gd name="connsiteY9" fmla="*/ 1595370 h 1994638"/>
                <a:gd name="connsiteX10" fmla="*/ 1194319 w 11280654"/>
                <a:gd name="connsiteY10" fmla="*/ 1510401 h 1994638"/>
                <a:gd name="connsiteX11" fmla="*/ 1302887 w 11280654"/>
                <a:gd name="connsiteY11" fmla="*/ 1229994 h 1994638"/>
                <a:gd name="connsiteX12" fmla="*/ 1411455 w 11280654"/>
                <a:gd name="connsiteY12" fmla="*/ 873105 h 1994638"/>
                <a:gd name="connsiteX13" fmla="*/ 1563450 w 11280654"/>
                <a:gd name="connsiteY13" fmla="*/ 737154 h 1994638"/>
                <a:gd name="connsiteX14" fmla="*/ 1867441 w 11280654"/>
                <a:gd name="connsiteY14" fmla="*/ 737154 h 1994638"/>
                <a:gd name="connsiteX15" fmla="*/ 2442864 w 11280654"/>
                <a:gd name="connsiteY15" fmla="*/ 754148 h 1994638"/>
                <a:gd name="connsiteX16" fmla="*/ 3582863 w 11280654"/>
                <a:gd name="connsiteY16" fmla="*/ 754148 h 1994638"/>
                <a:gd name="connsiteX17" fmla="*/ 4277722 w 11280654"/>
                <a:gd name="connsiteY17" fmla="*/ 788136 h 1994638"/>
                <a:gd name="connsiteX18" fmla="*/ 4733732 w 11280654"/>
                <a:gd name="connsiteY18" fmla="*/ 728648 h 1994638"/>
                <a:gd name="connsiteX19" fmla="*/ 5211454 w 11280654"/>
                <a:gd name="connsiteY19" fmla="*/ 728648 h 1994638"/>
                <a:gd name="connsiteX20" fmla="*/ 5982323 w 11280654"/>
                <a:gd name="connsiteY20" fmla="*/ 771142 h 1994638"/>
                <a:gd name="connsiteX21" fmla="*/ 6861759 w 11280654"/>
                <a:gd name="connsiteY21" fmla="*/ 754148 h 1994638"/>
                <a:gd name="connsiteX22" fmla="*/ 7491477 w 11280654"/>
                <a:gd name="connsiteY22" fmla="*/ 762654 h 1994638"/>
                <a:gd name="connsiteX23" fmla="*/ 8327487 w 11280654"/>
                <a:gd name="connsiteY23" fmla="*/ 762654 h 1994638"/>
                <a:gd name="connsiteX24" fmla="*/ 9391500 w 11280654"/>
                <a:gd name="connsiteY24" fmla="*/ 788154 h 1994638"/>
                <a:gd name="connsiteX25" fmla="*/ 10140655 w 11280654"/>
                <a:gd name="connsiteY25" fmla="*/ 779648 h 1994638"/>
                <a:gd name="connsiteX26" fmla="*/ 10672650 w 11280654"/>
                <a:gd name="connsiteY26" fmla="*/ 771142 h 1994638"/>
                <a:gd name="connsiteX27" fmla="*/ 11150373 w 11280654"/>
                <a:gd name="connsiteY27" fmla="*/ 737154 h 1994638"/>
                <a:gd name="connsiteX28" fmla="*/ 11280654 w 11280654"/>
                <a:gd name="connsiteY28" fmla="*/ 754148 h 1994638"/>
                <a:gd name="connsiteX29" fmla="*/ 11280654 w 11280654"/>
                <a:gd name="connsiteY29" fmla="*/ 133791 h 1994638"/>
                <a:gd name="connsiteX30" fmla="*/ 11096078 w 11280654"/>
                <a:gd name="connsiteY30" fmla="*/ 65870 h 1994638"/>
                <a:gd name="connsiteX31" fmla="*/ 10281782 w 11280654"/>
                <a:gd name="connsiteY31" fmla="*/ 14889 h 1994638"/>
                <a:gd name="connsiteX32" fmla="*/ 9695491 w 11280654"/>
                <a:gd name="connsiteY32" fmla="*/ 108364 h 1994638"/>
                <a:gd name="connsiteX33" fmla="*/ 8794341 w 11280654"/>
                <a:gd name="connsiteY33" fmla="*/ 201839 h 1994638"/>
                <a:gd name="connsiteX34" fmla="*/ 7828050 w 11280654"/>
                <a:gd name="connsiteY34" fmla="*/ 201839 h 1994638"/>
                <a:gd name="connsiteX35" fmla="*/ 6101760 w 11280654"/>
                <a:gd name="connsiteY35" fmla="*/ 193333 h 1994638"/>
                <a:gd name="connsiteX36" fmla="*/ 5016032 w 11280654"/>
                <a:gd name="connsiteY36" fmla="*/ 65870 h 1994638"/>
                <a:gd name="connsiteX37" fmla="*/ 3224600 w 11280654"/>
                <a:gd name="connsiteY37" fmla="*/ 57364 h 1994638"/>
                <a:gd name="connsiteX38" fmla="*/ 2171455 w 11280654"/>
                <a:gd name="connsiteY38" fmla="*/ 82864 h 1994638"/>
                <a:gd name="connsiteX39" fmla="*/ 760023 w 11280654"/>
                <a:gd name="connsiteY39" fmla="*/ 116852 h 1994638"/>
                <a:gd name="connsiteX40" fmla="*/ 0 w 11280654"/>
                <a:gd name="connsiteY40" fmla="*/ 91352 h 1994638"/>
                <a:gd name="connsiteX0" fmla="*/ 2673914 w 11269790"/>
                <a:gd name="connsiteY0" fmla="*/ 66415 h 1994638"/>
                <a:gd name="connsiteX1" fmla="*/ 4 w 11269790"/>
                <a:gd name="connsiteY1" fmla="*/ 745642 h 1994638"/>
                <a:gd name="connsiteX2" fmla="*/ 249723 w 11269790"/>
                <a:gd name="connsiteY2" fmla="*/ 915580 h 1994638"/>
                <a:gd name="connsiteX3" fmla="*/ 271436 w 11269790"/>
                <a:gd name="connsiteY3" fmla="*/ 1077031 h 1994638"/>
                <a:gd name="connsiteX4" fmla="*/ 499441 w 11269790"/>
                <a:gd name="connsiteY4" fmla="*/ 1416926 h 1994638"/>
                <a:gd name="connsiteX5" fmla="*/ 629723 w 11269790"/>
                <a:gd name="connsiteY5" fmla="*/ 1595370 h 1994638"/>
                <a:gd name="connsiteX6" fmla="*/ 684018 w 11269790"/>
                <a:gd name="connsiteY6" fmla="*/ 1790808 h 1994638"/>
                <a:gd name="connsiteX7" fmla="*/ 846882 w 11269790"/>
                <a:gd name="connsiteY7" fmla="*/ 1986246 h 1994638"/>
                <a:gd name="connsiteX8" fmla="*/ 1009746 w 11269790"/>
                <a:gd name="connsiteY8" fmla="*/ 1858784 h 1994638"/>
                <a:gd name="connsiteX9" fmla="*/ 1031460 w 11269790"/>
                <a:gd name="connsiteY9" fmla="*/ 1595370 h 1994638"/>
                <a:gd name="connsiteX10" fmla="*/ 1183455 w 11269790"/>
                <a:gd name="connsiteY10" fmla="*/ 1510401 h 1994638"/>
                <a:gd name="connsiteX11" fmla="*/ 1292023 w 11269790"/>
                <a:gd name="connsiteY11" fmla="*/ 1229994 h 1994638"/>
                <a:gd name="connsiteX12" fmla="*/ 1400591 w 11269790"/>
                <a:gd name="connsiteY12" fmla="*/ 873105 h 1994638"/>
                <a:gd name="connsiteX13" fmla="*/ 1552586 w 11269790"/>
                <a:gd name="connsiteY13" fmla="*/ 737154 h 1994638"/>
                <a:gd name="connsiteX14" fmla="*/ 1856577 w 11269790"/>
                <a:gd name="connsiteY14" fmla="*/ 737154 h 1994638"/>
                <a:gd name="connsiteX15" fmla="*/ 2432000 w 11269790"/>
                <a:gd name="connsiteY15" fmla="*/ 754148 h 1994638"/>
                <a:gd name="connsiteX16" fmla="*/ 3571999 w 11269790"/>
                <a:gd name="connsiteY16" fmla="*/ 754148 h 1994638"/>
                <a:gd name="connsiteX17" fmla="*/ 4266858 w 11269790"/>
                <a:gd name="connsiteY17" fmla="*/ 788136 h 1994638"/>
                <a:gd name="connsiteX18" fmla="*/ 4722868 w 11269790"/>
                <a:gd name="connsiteY18" fmla="*/ 728648 h 1994638"/>
                <a:gd name="connsiteX19" fmla="*/ 5200590 w 11269790"/>
                <a:gd name="connsiteY19" fmla="*/ 728648 h 1994638"/>
                <a:gd name="connsiteX20" fmla="*/ 5971459 w 11269790"/>
                <a:gd name="connsiteY20" fmla="*/ 771142 h 1994638"/>
                <a:gd name="connsiteX21" fmla="*/ 6850895 w 11269790"/>
                <a:gd name="connsiteY21" fmla="*/ 754148 h 1994638"/>
                <a:gd name="connsiteX22" fmla="*/ 7480613 w 11269790"/>
                <a:gd name="connsiteY22" fmla="*/ 762654 h 1994638"/>
                <a:gd name="connsiteX23" fmla="*/ 8316623 w 11269790"/>
                <a:gd name="connsiteY23" fmla="*/ 762654 h 1994638"/>
                <a:gd name="connsiteX24" fmla="*/ 9380636 w 11269790"/>
                <a:gd name="connsiteY24" fmla="*/ 788154 h 1994638"/>
                <a:gd name="connsiteX25" fmla="*/ 10129791 w 11269790"/>
                <a:gd name="connsiteY25" fmla="*/ 779648 h 1994638"/>
                <a:gd name="connsiteX26" fmla="*/ 10661786 w 11269790"/>
                <a:gd name="connsiteY26" fmla="*/ 771142 h 1994638"/>
                <a:gd name="connsiteX27" fmla="*/ 11139509 w 11269790"/>
                <a:gd name="connsiteY27" fmla="*/ 737154 h 1994638"/>
                <a:gd name="connsiteX28" fmla="*/ 11269790 w 11269790"/>
                <a:gd name="connsiteY28" fmla="*/ 754148 h 1994638"/>
                <a:gd name="connsiteX29" fmla="*/ 11269790 w 11269790"/>
                <a:gd name="connsiteY29" fmla="*/ 133791 h 1994638"/>
                <a:gd name="connsiteX30" fmla="*/ 11085214 w 11269790"/>
                <a:gd name="connsiteY30" fmla="*/ 65870 h 1994638"/>
                <a:gd name="connsiteX31" fmla="*/ 10270918 w 11269790"/>
                <a:gd name="connsiteY31" fmla="*/ 14889 h 1994638"/>
                <a:gd name="connsiteX32" fmla="*/ 9684627 w 11269790"/>
                <a:gd name="connsiteY32" fmla="*/ 108364 h 1994638"/>
                <a:gd name="connsiteX33" fmla="*/ 8783477 w 11269790"/>
                <a:gd name="connsiteY33" fmla="*/ 201839 h 1994638"/>
                <a:gd name="connsiteX34" fmla="*/ 7817186 w 11269790"/>
                <a:gd name="connsiteY34" fmla="*/ 201839 h 1994638"/>
                <a:gd name="connsiteX35" fmla="*/ 6090896 w 11269790"/>
                <a:gd name="connsiteY35" fmla="*/ 193333 h 1994638"/>
                <a:gd name="connsiteX36" fmla="*/ 5005168 w 11269790"/>
                <a:gd name="connsiteY36" fmla="*/ 65870 h 1994638"/>
                <a:gd name="connsiteX37" fmla="*/ 3213736 w 11269790"/>
                <a:gd name="connsiteY37" fmla="*/ 57364 h 1994638"/>
                <a:gd name="connsiteX38" fmla="*/ 2160591 w 11269790"/>
                <a:gd name="connsiteY38" fmla="*/ 82864 h 1994638"/>
                <a:gd name="connsiteX39" fmla="*/ 749159 w 11269790"/>
                <a:gd name="connsiteY39" fmla="*/ 116852 h 1994638"/>
                <a:gd name="connsiteX40" fmla="*/ 2673914 w 11269790"/>
                <a:gd name="connsiteY40" fmla="*/ 66415 h 1994638"/>
                <a:gd name="connsiteX0" fmla="*/ 2673914 w 11269790"/>
                <a:gd name="connsiteY0" fmla="*/ 66415 h 1994638"/>
                <a:gd name="connsiteX1" fmla="*/ 4 w 11269790"/>
                <a:gd name="connsiteY1" fmla="*/ 745642 h 1994638"/>
                <a:gd name="connsiteX2" fmla="*/ 249723 w 11269790"/>
                <a:gd name="connsiteY2" fmla="*/ 915580 h 1994638"/>
                <a:gd name="connsiteX3" fmla="*/ 271436 w 11269790"/>
                <a:gd name="connsiteY3" fmla="*/ 1077031 h 1994638"/>
                <a:gd name="connsiteX4" fmla="*/ 499441 w 11269790"/>
                <a:gd name="connsiteY4" fmla="*/ 1416926 h 1994638"/>
                <a:gd name="connsiteX5" fmla="*/ 629723 w 11269790"/>
                <a:gd name="connsiteY5" fmla="*/ 1595370 h 1994638"/>
                <a:gd name="connsiteX6" fmla="*/ 684018 w 11269790"/>
                <a:gd name="connsiteY6" fmla="*/ 1790808 h 1994638"/>
                <a:gd name="connsiteX7" fmla="*/ 846882 w 11269790"/>
                <a:gd name="connsiteY7" fmla="*/ 1986246 h 1994638"/>
                <a:gd name="connsiteX8" fmla="*/ 1009746 w 11269790"/>
                <a:gd name="connsiteY8" fmla="*/ 1858784 h 1994638"/>
                <a:gd name="connsiteX9" fmla="*/ 1031460 w 11269790"/>
                <a:gd name="connsiteY9" fmla="*/ 1595370 h 1994638"/>
                <a:gd name="connsiteX10" fmla="*/ 1183455 w 11269790"/>
                <a:gd name="connsiteY10" fmla="*/ 1510401 h 1994638"/>
                <a:gd name="connsiteX11" fmla="*/ 1292023 w 11269790"/>
                <a:gd name="connsiteY11" fmla="*/ 1229994 h 1994638"/>
                <a:gd name="connsiteX12" fmla="*/ 1400591 w 11269790"/>
                <a:gd name="connsiteY12" fmla="*/ 873105 h 1994638"/>
                <a:gd name="connsiteX13" fmla="*/ 1552586 w 11269790"/>
                <a:gd name="connsiteY13" fmla="*/ 737154 h 1994638"/>
                <a:gd name="connsiteX14" fmla="*/ 1856577 w 11269790"/>
                <a:gd name="connsiteY14" fmla="*/ 737154 h 1994638"/>
                <a:gd name="connsiteX15" fmla="*/ 2432000 w 11269790"/>
                <a:gd name="connsiteY15" fmla="*/ 754148 h 1994638"/>
                <a:gd name="connsiteX16" fmla="*/ 3571999 w 11269790"/>
                <a:gd name="connsiteY16" fmla="*/ 754148 h 1994638"/>
                <a:gd name="connsiteX17" fmla="*/ 4266858 w 11269790"/>
                <a:gd name="connsiteY17" fmla="*/ 788136 h 1994638"/>
                <a:gd name="connsiteX18" fmla="*/ 4722868 w 11269790"/>
                <a:gd name="connsiteY18" fmla="*/ 728648 h 1994638"/>
                <a:gd name="connsiteX19" fmla="*/ 5200590 w 11269790"/>
                <a:gd name="connsiteY19" fmla="*/ 728648 h 1994638"/>
                <a:gd name="connsiteX20" fmla="*/ 5971459 w 11269790"/>
                <a:gd name="connsiteY20" fmla="*/ 771142 h 1994638"/>
                <a:gd name="connsiteX21" fmla="*/ 6850895 w 11269790"/>
                <a:gd name="connsiteY21" fmla="*/ 754148 h 1994638"/>
                <a:gd name="connsiteX22" fmla="*/ 7480613 w 11269790"/>
                <a:gd name="connsiteY22" fmla="*/ 762654 h 1994638"/>
                <a:gd name="connsiteX23" fmla="*/ 8316623 w 11269790"/>
                <a:gd name="connsiteY23" fmla="*/ 762654 h 1994638"/>
                <a:gd name="connsiteX24" fmla="*/ 9380636 w 11269790"/>
                <a:gd name="connsiteY24" fmla="*/ 788154 h 1994638"/>
                <a:gd name="connsiteX25" fmla="*/ 10129791 w 11269790"/>
                <a:gd name="connsiteY25" fmla="*/ 779648 h 1994638"/>
                <a:gd name="connsiteX26" fmla="*/ 10661786 w 11269790"/>
                <a:gd name="connsiteY26" fmla="*/ 771142 h 1994638"/>
                <a:gd name="connsiteX27" fmla="*/ 11139509 w 11269790"/>
                <a:gd name="connsiteY27" fmla="*/ 737154 h 1994638"/>
                <a:gd name="connsiteX28" fmla="*/ 11269790 w 11269790"/>
                <a:gd name="connsiteY28" fmla="*/ 754148 h 1994638"/>
                <a:gd name="connsiteX29" fmla="*/ 11269790 w 11269790"/>
                <a:gd name="connsiteY29" fmla="*/ 133791 h 1994638"/>
                <a:gd name="connsiteX30" fmla="*/ 11085214 w 11269790"/>
                <a:gd name="connsiteY30" fmla="*/ 65870 h 1994638"/>
                <a:gd name="connsiteX31" fmla="*/ 10270918 w 11269790"/>
                <a:gd name="connsiteY31" fmla="*/ 14889 h 1994638"/>
                <a:gd name="connsiteX32" fmla="*/ 9684627 w 11269790"/>
                <a:gd name="connsiteY32" fmla="*/ 108364 h 1994638"/>
                <a:gd name="connsiteX33" fmla="*/ 8783477 w 11269790"/>
                <a:gd name="connsiteY33" fmla="*/ 201839 h 1994638"/>
                <a:gd name="connsiteX34" fmla="*/ 7817186 w 11269790"/>
                <a:gd name="connsiteY34" fmla="*/ 201839 h 1994638"/>
                <a:gd name="connsiteX35" fmla="*/ 6090896 w 11269790"/>
                <a:gd name="connsiteY35" fmla="*/ 193333 h 1994638"/>
                <a:gd name="connsiteX36" fmla="*/ 5005168 w 11269790"/>
                <a:gd name="connsiteY36" fmla="*/ 65870 h 1994638"/>
                <a:gd name="connsiteX37" fmla="*/ 3213736 w 11269790"/>
                <a:gd name="connsiteY37" fmla="*/ 57364 h 1994638"/>
                <a:gd name="connsiteX38" fmla="*/ 2160591 w 11269790"/>
                <a:gd name="connsiteY38" fmla="*/ 82864 h 1994638"/>
                <a:gd name="connsiteX39" fmla="*/ 2673914 w 11269790"/>
                <a:gd name="connsiteY39" fmla="*/ 66415 h 1994638"/>
                <a:gd name="connsiteX0" fmla="*/ 2673914 w 11269790"/>
                <a:gd name="connsiteY0" fmla="*/ 66415 h 1994638"/>
                <a:gd name="connsiteX1" fmla="*/ 4 w 11269790"/>
                <a:gd name="connsiteY1" fmla="*/ 745642 h 1994638"/>
                <a:gd name="connsiteX2" fmla="*/ 249723 w 11269790"/>
                <a:gd name="connsiteY2" fmla="*/ 915580 h 1994638"/>
                <a:gd name="connsiteX3" fmla="*/ 271436 w 11269790"/>
                <a:gd name="connsiteY3" fmla="*/ 1077031 h 1994638"/>
                <a:gd name="connsiteX4" fmla="*/ 499441 w 11269790"/>
                <a:gd name="connsiteY4" fmla="*/ 1416926 h 1994638"/>
                <a:gd name="connsiteX5" fmla="*/ 629723 w 11269790"/>
                <a:gd name="connsiteY5" fmla="*/ 1595370 h 1994638"/>
                <a:gd name="connsiteX6" fmla="*/ 684018 w 11269790"/>
                <a:gd name="connsiteY6" fmla="*/ 1790808 h 1994638"/>
                <a:gd name="connsiteX7" fmla="*/ 846882 w 11269790"/>
                <a:gd name="connsiteY7" fmla="*/ 1986246 h 1994638"/>
                <a:gd name="connsiteX8" fmla="*/ 1009746 w 11269790"/>
                <a:gd name="connsiteY8" fmla="*/ 1858784 h 1994638"/>
                <a:gd name="connsiteX9" fmla="*/ 1031460 w 11269790"/>
                <a:gd name="connsiteY9" fmla="*/ 1595370 h 1994638"/>
                <a:gd name="connsiteX10" fmla="*/ 1183455 w 11269790"/>
                <a:gd name="connsiteY10" fmla="*/ 1510401 h 1994638"/>
                <a:gd name="connsiteX11" fmla="*/ 1292023 w 11269790"/>
                <a:gd name="connsiteY11" fmla="*/ 1229994 h 1994638"/>
                <a:gd name="connsiteX12" fmla="*/ 1400591 w 11269790"/>
                <a:gd name="connsiteY12" fmla="*/ 873105 h 1994638"/>
                <a:gd name="connsiteX13" fmla="*/ 1552586 w 11269790"/>
                <a:gd name="connsiteY13" fmla="*/ 737154 h 1994638"/>
                <a:gd name="connsiteX14" fmla="*/ 1856577 w 11269790"/>
                <a:gd name="connsiteY14" fmla="*/ 737154 h 1994638"/>
                <a:gd name="connsiteX15" fmla="*/ 2432000 w 11269790"/>
                <a:gd name="connsiteY15" fmla="*/ 754148 h 1994638"/>
                <a:gd name="connsiteX16" fmla="*/ 3571999 w 11269790"/>
                <a:gd name="connsiteY16" fmla="*/ 754148 h 1994638"/>
                <a:gd name="connsiteX17" fmla="*/ 4266858 w 11269790"/>
                <a:gd name="connsiteY17" fmla="*/ 788136 h 1994638"/>
                <a:gd name="connsiteX18" fmla="*/ 4722868 w 11269790"/>
                <a:gd name="connsiteY18" fmla="*/ 728648 h 1994638"/>
                <a:gd name="connsiteX19" fmla="*/ 5200590 w 11269790"/>
                <a:gd name="connsiteY19" fmla="*/ 728648 h 1994638"/>
                <a:gd name="connsiteX20" fmla="*/ 5971459 w 11269790"/>
                <a:gd name="connsiteY20" fmla="*/ 771142 h 1994638"/>
                <a:gd name="connsiteX21" fmla="*/ 6850895 w 11269790"/>
                <a:gd name="connsiteY21" fmla="*/ 754148 h 1994638"/>
                <a:gd name="connsiteX22" fmla="*/ 7480613 w 11269790"/>
                <a:gd name="connsiteY22" fmla="*/ 762654 h 1994638"/>
                <a:gd name="connsiteX23" fmla="*/ 8316623 w 11269790"/>
                <a:gd name="connsiteY23" fmla="*/ 762654 h 1994638"/>
                <a:gd name="connsiteX24" fmla="*/ 9380636 w 11269790"/>
                <a:gd name="connsiteY24" fmla="*/ 788154 h 1994638"/>
                <a:gd name="connsiteX25" fmla="*/ 10129791 w 11269790"/>
                <a:gd name="connsiteY25" fmla="*/ 779648 h 1994638"/>
                <a:gd name="connsiteX26" fmla="*/ 10661786 w 11269790"/>
                <a:gd name="connsiteY26" fmla="*/ 771142 h 1994638"/>
                <a:gd name="connsiteX27" fmla="*/ 11139509 w 11269790"/>
                <a:gd name="connsiteY27" fmla="*/ 737154 h 1994638"/>
                <a:gd name="connsiteX28" fmla="*/ 11269790 w 11269790"/>
                <a:gd name="connsiteY28" fmla="*/ 754148 h 1994638"/>
                <a:gd name="connsiteX29" fmla="*/ 11269790 w 11269790"/>
                <a:gd name="connsiteY29" fmla="*/ 133791 h 1994638"/>
                <a:gd name="connsiteX30" fmla="*/ 11085214 w 11269790"/>
                <a:gd name="connsiteY30" fmla="*/ 65870 h 1994638"/>
                <a:gd name="connsiteX31" fmla="*/ 10270918 w 11269790"/>
                <a:gd name="connsiteY31" fmla="*/ 14889 h 1994638"/>
                <a:gd name="connsiteX32" fmla="*/ 9684627 w 11269790"/>
                <a:gd name="connsiteY32" fmla="*/ 108364 h 1994638"/>
                <a:gd name="connsiteX33" fmla="*/ 8783477 w 11269790"/>
                <a:gd name="connsiteY33" fmla="*/ 201839 h 1994638"/>
                <a:gd name="connsiteX34" fmla="*/ 7817186 w 11269790"/>
                <a:gd name="connsiteY34" fmla="*/ 201839 h 1994638"/>
                <a:gd name="connsiteX35" fmla="*/ 6090896 w 11269790"/>
                <a:gd name="connsiteY35" fmla="*/ 193333 h 1994638"/>
                <a:gd name="connsiteX36" fmla="*/ 5005168 w 11269790"/>
                <a:gd name="connsiteY36" fmla="*/ 65870 h 1994638"/>
                <a:gd name="connsiteX37" fmla="*/ 3213736 w 11269790"/>
                <a:gd name="connsiteY37" fmla="*/ 57364 h 1994638"/>
                <a:gd name="connsiteX38" fmla="*/ 2673914 w 11269790"/>
                <a:gd name="connsiteY38" fmla="*/ 66415 h 1994638"/>
                <a:gd name="connsiteX0" fmla="*/ 2598674 w 11194550"/>
                <a:gd name="connsiteY0" fmla="*/ 66415 h 1994638"/>
                <a:gd name="connsiteX1" fmla="*/ 174483 w 11194550"/>
                <a:gd name="connsiteY1" fmla="*/ 915580 h 1994638"/>
                <a:gd name="connsiteX2" fmla="*/ 196196 w 11194550"/>
                <a:gd name="connsiteY2" fmla="*/ 1077031 h 1994638"/>
                <a:gd name="connsiteX3" fmla="*/ 424201 w 11194550"/>
                <a:gd name="connsiteY3" fmla="*/ 1416926 h 1994638"/>
                <a:gd name="connsiteX4" fmla="*/ 554483 w 11194550"/>
                <a:gd name="connsiteY4" fmla="*/ 1595370 h 1994638"/>
                <a:gd name="connsiteX5" fmla="*/ 608778 w 11194550"/>
                <a:gd name="connsiteY5" fmla="*/ 1790808 h 1994638"/>
                <a:gd name="connsiteX6" fmla="*/ 771642 w 11194550"/>
                <a:gd name="connsiteY6" fmla="*/ 1986246 h 1994638"/>
                <a:gd name="connsiteX7" fmla="*/ 934506 w 11194550"/>
                <a:gd name="connsiteY7" fmla="*/ 1858784 h 1994638"/>
                <a:gd name="connsiteX8" fmla="*/ 956220 w 11194550"/>
                <a:gd name="connsiteY8" fmla="*/ 1595370 h 1994638"/>
                <a:gd name="connsiteX9" fmla="*/ 1108215 w 11194550"/>
                <a:gd name="connsiteY9" fmla="*/ 1510401 h 1994638"/>
                <a:gd name="connsiteX10" fmla="*/ 1216783 w 11194550"/>
                <a:gd name="connsiteY10" fmla="*/ 1229994 h 1994638"/>
                <a:gd name="connsiteX11" fmla="*/ 1325351 w 11194550"/>
                <a:gd name="connsiteY11" fmla="*/ 873105 h 1994638"/>
                <a:gd name="connsiteX12" fmla="*/ 1477346 w 11194550"/>
                <a:gd name="connsiteY12" fmla="*/ 737154 h 1994638"/>
                <a:gd name="connsiteX13" fmla="*/ 1781337 w 11194550"/>
                <a:gd name="connsiteY13" fmla="*/ 737154 h 1994638"/>
                <a:gd name="connsiteX14" fmla="*/ 2356760 w 11194550"/>
                <a:gd name="connsiteY14" fmla="*/ 754148 h 1994638"/>
                <a:gd name="connsiteX15" fmla="*/ 3496759 w 11194550"/>
                <a:gd name="connsiteY15" fmla="*/ 754148 h 1994638"/>
                <a:gd name="connsiteX16" fmla="*/ 4191618 w 11194550"/>
                <a:gd name="connsiteY16" fmla="*/ 788136 h 1994638"/>
                <a:gd name="connsiteX17" fmla="*/ 4647628 w 11194550"/>
                <a:gd name="connsiteY17" fmla="*/ 728648 h 1994638"/>
                <a:gd name="connsiteX18" fmla="*/ 5125350 w 11194550"/>
                <a:gd name="connsiteY18" fmla="*/ 728648 h 1994638"/>
                <a:gd name="connsiteX19" fmla="*/ 5896219 w 11194550"/>
                <a:gd name="connsiteY19" fmla="*/ 771142 h 1994638"/>
                <a:gd name="connsiteX20" fmla="*/ 6775655 w 11194550"/>
                <a:gd name="connsiteY20" fmla="*/ 754148 h 1994638"/>
                <a:gd name="connsiteX21" fmla="*/ 7405373 w 11194550"/>
                <a:gd name="connsiteY21" fmla="*/ 762654 h 1994638"/>
                <a:gd name="connsiteX22" fmla="*/ 8241383 w 11194550"/>
                <a:gd name="connsiteY22" fmla="*/ 762654 h 1994638"/>
                <a:gd name="connsiteX23" fmla="*/ 9305396 w 11194550"/>
                <a:gd name="connsiteY23" fmla="*/ 788154 h 1994638"/>
                <a:gd name="connsiteX24" fmla="*/ 10054551 w 11194550"/>
                <a:gd name="connsiteY24" fmla="*/ 779648 h 1994638"/>
                <a:gd name="connsiteX25" fmla="*/ 10586546 w 11194550"/>
                <a:gd name="connsiteY25" fmla="*/ 771142 h 1994638"/>
                <a:gd name="connsiteX26" fmla="*/ 11064269 w 11194550"/>
                <a:gd name="connsiteY26" fmla="*/ 737154 h 1994638"/>
                <a:gd name="connsiteX27" fmla="*/ 11194550 w 11194550"/>
                <a:gd name="connsiteY27" fmla="*/ 754148 h 1994638"/>
                <a:gd name="connsiteX28" fmla="*/ 11194550 w 11194550"/>
                <a:gd name="connsiteY28" fmla="*/ 133791 h 1994638"/>
                <a:gd name="connsiteX29" fmla="*/ 11009974 w 11194550"/>
                <a:gd name="connsiteY29" fmla="*/ 65870 h 1994638"/>
                <a:gd name="connsiteX30" fmla="*/ 10195678 w 11194550"/>
                <a:gd name="connsiteY30" fmla="*/ 14889 h 1994638"/>
                <a:gd name="connsiteX31" fmla="*/ 9609387 w 11194550"/>
                <a:gd name="connsiteY31" fmla="*/ 108364 h 1994638"/>
                <a:gd name="connsiteX32" fmla="*/ 8708237 w 11194550"/>
                <a:gd name="connsiteY32" fmla="*/ 201839 h 1994638"/>
                <a:gd name="connsiteX33" fmla="*/ 7741946 w 11194550"/>
                <a:gd name="connsiteY33" fmla="*/ 201839 h 1994638"/>
                <a:gd name="connsiteX34" fmla="*/ 6015656 w 11194550"/>
                <a:gd name="connsiteY34" fmla="*/ 193333 h 1994638"/>
                <a:gd name="connsiteX35" fmla="*/ 4929928 w 11194550"/>
                <a:gd name="connsiteY35" fmla="*/ 65870 h 1994638"/>
                <a:gd name="connsiteX36" fmla="*/ 3138496 w 11194550"/>
                <a:gd name="connsiteY36" fmla="*/ 57364 h 1994638"/>
                <a:gd name="connsiteX37" fmla="*/ 2598674 w 11194550"/>
                <a:gd name="connsiteY37" fmla="*/ 66415 h 1994638"/>
                <a:gd name="connsiteX0" fmla="*/ 2523012 w 11118888"/>
                <a:gd name="connsiteY0" fmla="*/ 66415 h 1994638"/>
                <a:gd name="connsiteX1" fmla="*/ 2391070 w 11118888"/>
                <a:gd name="connsiteY1" fmla="*/ 622730 h 1994638"/>
                <a:gd name="connsiteX2" fmla="*/ 120534 w 11118888"/>
                <a:gd name="connsiteY2" fmla="*/ 1077031 h 1994638"/>
                <a:gd name="connsiteX3" fmla="*/ 348539 w 11118888"/>
                <a:gd name="connsiteY3" fmla="*/ 1416926 h 1994638"/>
                <a:gd name="connsiteX4" fmla="*/ 478821 w 11118888"/>
                <a:gd name="connsiteY4" fmla="*/ 1595370 h 1994638"/>
                <a:gd name="connsiteX5" fmla="*/ 533116 w 11118888"/>
                <a:gd name="connsiteY5" fmla="*/ 1790808 h 1994638"/>
                <a:gd name="connsiteX6" fmla="*/ 695980 w 11118888"/>
                <a:gd name="connsiteY6" fmla="*/ 1986246 h 1994638"/>
                <a:gd name="connsiteX7" fmla="*/ 858844 w 11118888"/>
                <a:gd name="connsiteY7" fmla="*/ 1858784 h 1994638"/>
                <a:gd name="connsiteX8" fmla="*/ 880558 w 11118888"/>
                <a:gd name="connsiteY8" fmla="*/ 1595370 h 1994638"/>
                <a:gd name="connsiteX9" fmla="*/ 1032553 w 11118888"/>
                <a:gd name="connsiteY9" fmla="*/ 1510401 h 1994638"/>
                <a:gd name="connsiteX10" fmla="*/ 1141121 w 11118888"/>
                <a:gd name="connsiteY10" fmla="*/ 1229994 h 1994638"/>
                <a:gd name="connsiteX11" fmla="*/ 1249689 w 11118888"/>
                <a:gd name="connsiteY11" fmla="*/ 873105 h 1994638"/>
                <a:gd name="connsiteX12" fmla="*/ 1401684 w 11118888"/>
                <a:gd name="connsiteY12" fmla="*/ 737154 h 1994638"/>
                <a:gd name="connsiteX13" fmla="*/ 1705675 w 11118888"/>
                <a:gd name="connsiteY13" fmla="*/ 737154 h 1994638"/>
                <a:gd name="connsiteX14" fmla="*/ 2281098 w 11118888"/>
                <a:gd name="connsiteY14" fmla="*/ 754148 h 1994638"/>
                <a:gd name="connsiteX15" fmla="*/ 3421097 w 11118888"/>
                <a:gd name="connsiteY15" fmla="*/ 754148 h 1994638"/>
                <a:gd name="connsiteX16" fmla="*/ 4115956 w 11118888"/>
                <a:gd name="connsiteY16" fmla="*/ 788136 h 1994638"/>
                <a:gd name="connsiteX17" fmla="*/ 4571966 w 11118888"/>
                <a:gd name="connsiteY17" fmla="*/ 728648 h 1994638"/>
                <a:gd name="connsiteX18" fmla="*/ 5049688 w 11118888"/>
                <a:gd name="connsiteY18" fmla="*/ 728648 h 1994638"/>
                <a:gd name="connsiteX19" fmla="*/ 5820557 w 11118888"/>
                <a:gd name="connsiteY19" fmla="*/ 771142 h 1994638"/>
                <a:gd name="connsiteX20" fmla="*/ 6699993 w 11118888"/>
                <a:gd name="connsiteY20" fmla="*/ 754148 h 1994638"/>
                <a:gd name="connsiteX21" fmla="*/ 7329711 w 11118888"/>
                <a:gd name="connsiteY21" fmla="*/ 762654 h 1994638"/>
                <a:gd name="connsiteX22" fmla="*/ 8165721 w 11118888"/>
                <a:gd name="connsiteY22" fmla="*/ 762654 h 1994638"/>
                <a:gd name="connsiteX23" fmla="*/ 9229734 w 11118888"/>
                <a:gd name="connsiteY23" fmla="*/ 788154 h 1994638"/>
                <a:gd name="connsiteX24" fmla="*/ 9978889 w 11118888"/>
                <a:gd name="connsiteY24" fmla="*/ 779648 h 1994638"/>
                <a:gd name="connsiteX25" fmla="*/ 10510884 w 11118888"/>
                <a:gd name="connsiteY25" fmla="*/ 771142 h 1994638"/>
                <a:gd name="connsiteX26" fmla="*/ 10988607 w 11118888"/>
                <a:gd name="connsiteY26" fmla="*/ 737154 h 1994638"/>
                <a:gd name="connsiteX27" fmla="*/ 11118888 w 11118888"/>
                <a:gd name="connsiteY27" fmla="*/ 754148 h 1994638"/>
                <a:gd name="connsiteX28" fmla="*/ 11118888 w 11118888"/>
                <a:gd name="connsiteY28" fmla="*/ 133791 h 1994638"/>
                <a:gd name="connsiteX29" fmla="*/ 10934312 w 11118888"/>
                <a:gd name="connsiteY29" fmla="*/ 65870 h 1994638"/>
                <a:gd name="connsiteX30" fmla="*/ 10120016 w 11118888"/>
                <a:gd name="connsiteY30" fmla="*/ 14889 h 1994638"/>
                <a:gd name="connsiteX31" fmla="*/ 9533725 w 11118888"/>
                <a:gd name="connsiteY31" fmla="*/ 108364 h 1994638"/>
                <a:gd name="connsiteX32" fmla="*/ 8632575 w 11118888"/>
                <a:gd name="connsiteY32" fmla="*/ 201839 h 1994638"/>
                <a:gd name="connsiteX33" fmla="*/ 7666284 w 11118888"/>
                <a:gd name="connsiteY33" fmla="*/ 201839 h 1994638"/>
                <a:gd name="connsiteX34" fmla="*/ 5939994 w 11118888"/>
                <a:gd name="connsiteY34" fmla="*/ 193333 h 1994638"/>
                <a:gd name="connsiteX35" fmla="*/ 4854266 w 11118888"/>
                <a:gd name="connsiteY35" fmla="*/ 65870 h 1994638"/>
                <a:gd name="connsiteX36" fmla="*/ 3062834 w 11118888"/>
                <a:gd name="connsiteY36" fmla="*/ 57364 h 1994638"/>
                <a:gd name="connsiteX37" fmla="*/ 2523012 w 11118888"/>
                <a:gd name="connsiteY37" fmla="*/ 66415 h 1994638"/>
                <a:gd name="connsiteX0" fmla="*/ 2523012 w 11118888"/>
                <a:gd name="connsiteY0" fmla="*/ 66415 h 1994638"/>
                <a:gd name="connsiteX1" fmla="*/ 2391070 w 11118888"/>
                <a:gd name="connsiteY1" fmla="*/ 622730 h 1994638"/>
                <a:gd name="connsiteX2" fmla="*/ 120534 w 11118888"/>
                <a:gd name="connsiteY2" fmla="*/ 1077031 h 1994638"/>
                <a:gd name="connsiteX3" fmla="*/ 348539 w 11118888"/>
                <a:gd name="connsiteY3" fmla="*/ 1416926 h 1994638"/>
                <a:gd name="connsiteX4" fmla="*/ 478821 w 11118888"/>
                <a:gd name="connsiteY4" fmla="*/ 1595370 h 1994638"/>
                <a:gd name="connsiteX5" fmla="*/ 533116 w 11118888"/>
                <a:gd name="connsiteY5" fmla="*/ 1790808 h 1994638"/>
                <a:gd name="connsiteX6" fmla="*/ 695980 w 11118888"/>
                <a:gd name="connsiteY6" fmla="*/ 1986246 h 1994638"/>
                <a:gd name="connsiteX7" fmla="*/ 858844 w 11118888"/>
                <a:gd name="connsiteY7" fmla="*/ 1858784 h 1994638"/>
                <a:gd name="connsiteX8" fmla="*/ 880558 w 11118888"/>
                <a:gd name="connsiteY8" fmla="*/ 1595370 h 1994638"/>
                <a:gd name="connsiteX9" fmla="*/ 1032553 w 11118888"/>
                <a:gd name="connsiteY9" fmla="*/ 1510401 h 1994638"/>
                <a:gd name="connsiteX10" fmla="*/ 1141121 w 11118888"/>
                <a:gd name="connsiteY10" fmla="*/ 1229994 h 1994638"/>
                <a:gd name="connsiteX11" fmla="*/ 1249689 w 11118888"/>
                <a:gd name="connsiteY11" fmla="*/ 873105 h 1994638"/>
                <a:gd name="connsiteX12" fmla="*/ 1401684 w 11118888"/>
                <a:gd name="connsiteY12" fmla="*/ 737154 h 1994638"/>
                <a:gd name="connsiteX13" fmla="*/ 1705675 w 11118888"/>
                <a:gd name="connsiteY13" fmla="*/ 737154 h 1994638"/>
                <a:gd name="connsiteX14" fmla="*/ 2281098 w 11118888"/>
                <a:gd name="connsiteY14" fmla="*/ 754148 h 1994638"/>
                <a:gd name="connsiteX15" fmla="*/ 3421097 w 11118888"/>
                <a:gd name="connsiteY15" fmla="*/ 754148 h 1994638"/>
                <a:gd name="connsiteX16" fmla="*/ 4115956 w 11118888"/>
                <a:gd name="connsiteY16" fmla="*/ 788136 h 1994638"/>
                <a:gd name="connsiteX17" fmla="*/ 4571966 w 11118888"/>
                <a:gd name="connsiteY17" fmla="*/ 728648 h 1994638"/>
                <a:gd name="connsiteX18" fmla="*/ 5049688 w 11118888"/>
                <a:gd name="connsiteY18" fmla="*/ 728648 h 1994638"/>
                <a:gd name="connsiteX19" fmla="*/ 5820557 w 11118888"/>
                <a:gd name="connsiteY19" fmla="*/ 771142 h 1994638"/>
                <a:gd name="connsiteX20" fmla="*/ 6699993 w 11118888"/>
                <a:gd name="connsiteY20" fmla="*/ 754148 h 1994638"/>
                <a:gd name="connsiteX21" fmla="*/ 7329711 w 11118888"/>
                <a:gd name="connsiteY21" fmla="*/ 762654 h 1994638"/>
                <a:gd name="connsiteX22" fmla="*/ 8165721 w 11118888"/>
                <a:gd name="connsiteY22" fmla="*/ 762654 h 1994638"/>
                <a:gd name="connsiteX23" fmla="*/ 9229734 w 11118888"/>
                <a:gd name="connsiteY23" fmla="*/ 788154 h 1994638"/>
                <a:gd name="connsiteX24" fmla="*/ 9978889 w 11118888"/>
                <a:gd name="connsiteY24" fmla="*/ 779648 h 1994638"/>
                <a:gd name="connsiteX25" fmla="*/ 10510884 w 11118888"/>
                <a:gd name="connsiteY25" fmla="*/ 771142 h 1994638"/>
                <a:gd name="connsiteX26" fmla="*/ 10988607 w 11118888"/>
                <a:gd name="connsiteY26" fmla="*/ 737154 h 1994638"/>
                <a:gd name="connsiteX27" fmla="*/ 11118888 w 11118888"/>
                <a:gd name="connsiteY27" fmla="*/ 754148 h 1994638"/>
                <a:gd name="connsiteX28" fmla="*/ 11118888 w 11118888"/>
                <a:gd name="connsiteY28" fmla="*/ 133791 h 1994638"/>
                <a:gd name="connsiteX29" fmla="*/ 10934312 w 11118888"/>
                <a:gd name="connsiteY29" fmla="*/ 65870 h 1994638"/>
                <a:gd name="connsiteX30" fmla="*/ 10120016 w 11118888"/>
                <a:gd name="connsiteY30" fmla="*/ 14889 h 1994638"/>
                <a:gd name="connsiteX31" fmla="*/ 9533725 w 11118888"/>
                <a:gd name="connsiteY31" fmla="*/ 108364 h 1994638"/>
                <a:gd name="connsiteX32" fmla="*/ 8632575 w 11118888"/>
                <a:gd name="connsiteY32" fmla="*/ 201839 h 1994638"/>
                <a:gd name="connsiteX33" fmla="*/ 7666284 w 11118888"/>
                <a:gd name="connsiteY33" fmla="*/ 201839 h 1994638"/>
                <a:gd name="connsiteX34" fmla="*/ 5939994 w 11118888"/>
                <a:gd name="connsiteY34" fmla="*/ 193333 h 1994638"/>
                <a:gd name="connsiteX35" fmla="*/ 4854266 w 11118888"/>
                <a:gd name="connsiteY35" fmla="*/ 65870 h 1994638"/>
                <a:gd name="connsiteX36" fmla="*/ 3062834 w 11118888"/>
                <a:gd name="connsiteY36" fmla="*/ 57364 h 1994638"/>
                <a:gd name="connsiteX37" fmla="*/ 2523012 w 11118888"/>
                <a:gd name="connsiteY37" fmla="*/ 66415 h 1994638"/>
                <a:gd name="connsiteX0" fmla="*/ 2532379 w 11128255"/>
                <a:gd name="connsiteY0" fmla="*/ 66415 h 1994638"/>
                <a:gd name="connsiteX1" fmla="*/ 129901 w 11128255"/>
                <a:gd name="connsiteY1" fmla="*/ 1077031 h 1994638"/>
                <a:gd name="connsiteX2" fmla="*/ 357906 w 11128255"/>
                <a:gd name="connsiteY2" fmla="*/ 1416926 h 1994638"/>
                <a:gd name="connsiteX3" fmla="*/ 488188 w 11128255"/>
                <a:gd name="connsiteY3" fmla="*/ 1595370 h 1994638"/>
                <a:gd name="connsiteX4" fmla="*/ 542483 w 11128255"/>
                <a:gd name="connsiteY4" fmla="*/ 1790808 h 1994638"/>
                <a:gd name="connsiteX5" fmla="*/ 705347 w 11128255"/>
                <a:gd name="connsiteY5" fmla="*/ 1986246 h 1994638"/>
                <a:gd name="connsiteX6" fmla="*/ 868211 w 11128255"/>
                <a:gd name="connsiteY6" fmla="*/ 1858784 h 1994638"/>
                <a:gd name="connsiteX7" fmla="*/ 889925 w 11128255"/>
                <a:gd name="connsiteY7" fmla="*/ 1595370 h 1994638"/>
                <a:gd name="connsiteX8" fmla="*/ 1041920 w 11128255"/>
                <a:gd name="connsiteY8" fmla="*/ 1510401 h 1994638"/>
                <a:gd name="connsiteX9" fmla="*/ 1150488 w 11128255"/>
                <a:gd name="connsiteY9" fmla="*/ 1229994 h 1994638"/>
                <a:gd name="connsiteX10" fmla="*/ 1259056 w 11128255"/>
                <a:gd name="connsiteY10" fmla="*/ 873105 h 1994638"/>
                <a:gd name="connsiteX11" fmla="*/ 1411051 w 11128255"/>
                <a:gd name="connsiteY11" fmla="*/ 737154 h 1994638"/>
                <a:gd name="connsiteX12" fmla="*/ 1715042 w 11128255"/>
                <a:gd name="connsiteY12" fmla="*/ 737154 h 1994638"/>
                <a:gd name="connsiteX13" fmla="*/ 2290465 w 11128255"/>
                <a:gd name="connsiteY13" fmla="*/ 754148 h 1994638"/>
                <a:gd name="connsiteX14" fmla="*/ 3430464 w 11128255"/>
                <a:gd name="connsiteY14" fmla="*/ 754148 h 1994638"/>
                <a:gd name="connsiteX15" fmla="*/ 4125323 w 11128255"/>
                <a:gd name="connsiteY15" fmla="*/ 788136 h 1994638"/>
                <a:gd name="connsiteX16" fmla="*/ 4581333 w 11128255"/>
                <a:gd name="connsiteY16" fmla="*/ 728648 h 1994638"/>
                <a:gd name="connsiteX17" fmla="*/ 5059055 w 11128255"/>
                <a:gd name="connsiteY17" fmla="*/ 728648 h 1994638"/>
                <a:gd name="connsiteX18" fmla="*/ 5829924 w 11128255"/>
                <a:gd name="connsiteY18" fmla="*/ 771142 h 1994638"/>
                <a:gd name="connsiteX19" fmla="*/ 6709360 w 11128255"/>
                <a:gd name="connsiteY19" fmla="*/ 754148 h 1994638"/>
                <a:gd name="connsiteX20" fmla="*/ 7339078 w 11128255"/>
                <a:gd name="connsiteY20" fmla="*/ 762654 h 1994638"/>
                <a:gd name="connsiteX21" fmla="*/ 8175088 w 11128255"/>
                <a:gd name="connsiteY21" fmla="*/ 762654 h 1994638"/>
                <a:gd name="connsiteX22" fmla="*/ 9239101 w 11128255"/>
                <a:gd name="connsiteY22" fmla="*/ 788154 h 1994638"/>
                <a:gd name="connsiteX23" fmla="*/ 9988256 w 11128255"/>
                <a:gd name="connsiteY23" fmla="*/ 779648 h 1994638"/>
                <a:gd name="connsiteX24" fmla="*/ 10520251 w 11128255"/>
                <a:gd name="connsiteY24" fmla="*/ 771142 h 1994638"/>
                <a:gd name="connsiteX25" fmla="*/ 10997974 w 11128255"/>
                <a:gd name="connsiteY25" fmla="*/ 737154 h 1994638"/>
                <a:gd name="connsiteX26" fmla="*/ 11128255 w 11128255"/>
                <a:gd name="connsiteY26" fmla="*/ 754148 h 1994638"/>
                <a:gd name="connsiteX27" fmla="*/ 11128255 w 11128255"/>
                <a:gd name="connsiteY27" fmla="*/ 133791 h 1994638"/>
                <a:gd name="connsiteX28" fmla="*/ 10943679 w 11128255"/>
                <a:gd name="connsiteY28" fmla="*/ 65870 h 1994638"/>
                <a:gd name="connsiteX29" fmla="*/ 10129383 w 11128255"/>
                <a:gd name="connsiteY29" fmla="*/ 14889 h 1994638"/>
                <a:gd name="connsiteX30" fmla="*/ 9543092 w 11128255"/>
                <a:gd name="connsiteY30" fmla="*/ 108364 h 1994638"/>
                <a:gd name="connsiteX31" fmla="*/ 8641942 w 11128255"/>
                <a:gd name="connsiteY31" fmla="*/ 201839 h 1994638"/>
                <a:gd name="connsiteX32" fmla="*/ 7675651 w 11128255"/>
                <a:gd name="connsiteY32" fmla="*/ 201839 h 1994638"/>
                <a:gd name="connsiteX33" fmla="*/ 5949361 w 11128255"/>
                <a:gd name="connsiteY33" fmla="*/ 193333 h 1994638"/>
                <a:gd name="connsiteX34" fmla="*/ 4863633 w 11128255"/>
                <a:gd name="connsiteY34" fmla="*/ 65870 h 1994638"/>
                <a:gd name="connsiteX35" fmla="*/ 3072201 w 11128255"/>
                <a:gd name="connsiteY35" fmla="*/ 57364 h 1994638"/>
                <a:gd name="connsiteX36" fmla="*/ 2532379 w 11128255"/>
                <a:gd name="connsiteY36" fmla="*/ 66415 h 1994638"/>
                <a:gd name="connsiteX0" fmla="*/ 2290884 w 10886760"/>
                <a:gd name="connsiteY0" fmla="*/ 66415 h 1994638"/>
                <a:gd name="connsiteX1" fmla="*/ 2173324 w 10886760"/>
                <a:gd name="connsiteY1" fmla="*/ 625754 h 1994638"/>
                <a:gd name="connsiteX2" fmla="*/ 116411 w 10886760"/>
                <a:gd name="connsiteY2" fmla="*/ 1416926 h 1994638"/>
                <a:gd name="connsiteX3" fmla="*/ 246693 w 10886760"/>
                <a:gd name="connsiteY3" fmla="*/ 1595370 h 1994638"/>
                <a:gd name="connsiteX4" fmla="*/ 300988 w 10886760"/>
                <a:gd name="connsiteY4" fmla="*/ 1790808 h 1994638"/>
                <a:gd name="connsiteX5" fmla="*/ 463852 w 10886760"/>
                <a:gd name="connsiteY5" fmla="*/ 1986246 h 1994638"/>
                <a:gd name="connsiteX6" fmla="*/ 626716 w 10886760"/>
                <a:gd name="connsiteY6" fmla="*/ 1858784 h 1994638"/>
                <a:gd name="connsiteX7" fmla="*/ 648430 w 10886760"/>
                <a:gd name="connsiteY7" fmla="*/ 1595370 h 1994638"/>
                <a:gd name="connsiteX8" fmla="*/ 800425 w 10886760"/>
                <a:gd name="connsiteY8" fmla="*/ 1510401 h 1994638"/>
                <a:gd name="connsiteX9" fmla="*/ 908993 w 10886760"/>
                <a:gd name="connsiteY9" fmla="*/ 1229994 h 1994638"/>
                <a:gd name="connsiteX10" fmla="*/ 1017561 w 10886760"/>
                <a:gd name="connsiteY10" fmla="*/ 873105 h 1994638"/>
                <a:gd name="connsiteX11" fmla="*/ 1169556 w 10886760"/>
                <a:gd name="connsiteY11" fmla="*/ 737154 h 1994638"/>
                <a:gd name="connsiteX12" fmla="*/ 1473547 w 10886760"/>
                <a:gd name="connsiteY12" fmla="*/ 737154 h 1994638"/>
                <a:gd name="connsiteX13" fmla="*/ 2048970 w 10886760"/>
                <a:gd name="connsiteY13" fmla="*/ 754148 h 1994638"/>
                <a:gd name="connsiteX14" fmla="*/ 3188969 w 10886760"/>
                <a:gd name="connsiteY14" fmla="*/ 754148 h 1994638"/>
                <a:gd name="connsiteX15" fmla="*/ 3883828 w 10886760"/>
                <a:gd name="connsiteY15" fmla="*/ 788136 h 1994638"/>
                <a:gd name="connsiteX16" fmla="*/ 4339838 w 10886760"/>
                <a:gd name="connsiteY16" fmla="*/ 728648 h 1994638"/>
                <a:gd name="connsiteX17" fmla="*/ 4817560 w 10886760"/>
                <a:gd name="connsiteY17" fmla="*/ 728648 h 1994638"/>
                <a:gd name="connsiteX18" fmla="*/ 5588429 w 10886760"/>
                <a:gd name="connsiteY18" fmla="*/ 771142 h 1994638"/>
                <a:gd name="connsiteX19" fmla="*/ 6467865 w 10886760"/>
                <a:gd name="connsiteY19" fmla="*/ 754148 h 1994638"/>
                <a:gd name="connsiteX20" fmla="*/ 7097583 w 10886760"/>
                <a:gd name="connsiteY20" fmla="*/ 762654 h 1994638"/>
                <a:gd name="connsiteX21" fmla="*/ 7933593 w 10886760"/>
                <a:gd name="connsiteY21" fmla="*/ 762654 h 1994638"/>
                <a:gd name="connsiteX22" fmla="*/ 8997606 w 10886760"/>
                <a:gd name="connsiteY22" fmla="*/ 788154 h 1994638"/>
                <a:gd name="connsiteX23" fmla="*/ 9746761 w 10886760"/>
                <a:gd name="connsiteY23" fmla="*/ 779648 h 1994638"/>
                <a:gd name="connsiteX24" fmla="*/ 10278756 w 10886760"/>
                <a:gd name="connsiteY24" fmla="*/ 771142 h 1994638"/>
                <a:gd name="connsiteX25" fmla="*/ 10756479 w 10886760"/>
                <a:gd name="connsiteY25" fmla="*/ 737154 h 1994638"/>
                <a:gd name="connsiteX26" fmla="*/ 10886760 w 10886760"/>
                <a:gd name="connsiteY26" fmla="*/ 754148 h 1994638"/>
                <a:gd name="connsiteX27" fmla="*/ 10886760 w 10886760"/>
                <a:gd name="connsiteY27" fmla="*/ 133791 h 1994638"/>
                <a:gd name="connsiteX28" fmla="*/ 10702184 w 10886760"/>
                <a:gd name="connsiteY28" fmla="*/ 65870 h 1994638"/>
                <a:gd name="connsiteX29" fmla="*/ 9887888 w 10886760"/>
                <a:gd name="connsiteY29" fmla="*/ 14889 h 1994638"/>
                <a:gd name="connsiteX30" fmla="*/ 9301597 w 10886760"/>
                <a:gd name="connsiteY30" fmla="*/ 108364 h 1994638"/>
                <a:gd name="connsiteX31" fmla="*/ 8400447 w 10886760"/>
                <a:gd name="connsiteY31" fmla="*/ 201839 h 1994638"/>
                <a:gd name="connsiteX32" fmla="*/ 7434156 w 10886760"/>
                <a:gd name="connsiteY32" fmla="*/ 201839 h 1994638"/>
                <a:gd name="connsiteX33" fmla="*/ 5707866 w 10886760"/>
                <a:gd name="connsiteY33" fmla="*/ 193333 h 1994638"/>
                <a:gd name="connsiteX34" fmla="*/ 4622138 w 10886760"/>
                <a:gd name="connsiteY34" fmla="*/ 65870 h 1994638"/>
                <a:gd name="connsiteX35" fmla="*/ 2830706 w 10886760"/>
                <a:gd name="connsiteY35" fmla="*/ 57364 h 1994638"/>
                <a:gd name="connsiteX36" fmla="*/ 2290884 w 10886760"/>
                <a:gd name="connsiteY36" fmla="*/ 66415 h 1994638"/>
                <a:gd name="connsiteX0" fmla="*/ 2179017 w 10774893"/>
                <a:gd name="connsiteY0" fmla="*/ 66415 h 1994638"/>
                <a:gd name="connsiteX1" fmla="*/ 2061457 w 10774893"/>
                <a:gd name="connsiteY1" fmla="*/ 625754 h 1994638"/>
                <a:gd name="connsiteX2" fmla="*/ 134826 w 10774893"/>
                <a:gd name="connsiteY2" fmla="*/ 1595370 h 1994638"/>
                <a:gd name="connsiteX3" fmla="*/ 189121 w 10774893"/>
                <a:gd name="connsiteY3" fmla="*/ 1790808 h 1994638"/>
                <a:gd name="connsiteX4" fmla="*/ 351985 w 10774893"/>
                <a:gd name="connsiteY4" fmla="*/ 1986246 h 1994638"/>
                <a:gd name="connsiteX5" fmla="*/ 514849 w 10774893"/>
                <a:gd name="connsiteY5" fmla="*/ 1858784 h 1994638"/>
                <a:gd name="connsiteX6" fmla="*/ 536563 w 10774893"/>
                <a:gd name="connsiteY6" fmla="*/ 1595370 h 1994638"/>
                <a:gd name="connsiteX7" fmla="*/ 688558 w 10774893"/>
                <a:gd name="connsiteY7" fmla="*/ 1510401 h 1994638"/>
                <a:gd name="connsiteX8" fmla="*/ 797126 w 10774893"/>
                <a:gd name="connsiteY8" fmla="*/ 1229994 h 1994638"/>
                <a:gd name="connsiteX9" fmla="*/ 905694 w 10774893"/>
                <a:gd name="connsiteY9" fmla="*/ 873105 h 1994638"/>
                <a:gd name="connsiteX10" fmla="*/ 1057689 w 10774893"/>
                <a:gd name="connsiteY10" fmla="*/ 737154 h 1994638"/>
                <a:gd name="connsiteX11" fmla="*/ 1361680 w 10774893"/>
                <a:gd name="connsiteY11" fmla="*/ 737154 h 1994638"/>
                <a:gd name="connsiteX12" fmla="*/ 1937103 w 10774893"/>
                <a:gd name="connsiteY12" fmla="*/ 754148 h 1994638"/>
                <a:gd name="connsiteX13" fmla="*/ 3077102 w 10774893"/>
                <a:gd name="connsiteY13" fmla="*/ 754148 h 1994638"/>
                <a:gd name="connsiteX14" fmla="*/ 3771961 w 10774893"/>
                <a:gd name="connsiteY14" fmla="*/ 788136 h 1994638"/>
                <a:gd name="connsiteX15" fmla="*/ 4227971 w 10774893"/>
                <a:gd name="connsiteY15" fmla="*/ 728648 h 1994638"/>
                <a:gd name="connsiteX16" fmla="*/ 4705693 w 10774893"/>
                <a:gd name="connsiteY16" fmla="*/ 728648 h 1994638"/>
                <a:gd name="connsiteX17" fmla="*/ 5476562 w 10774893"/>
                <a:gd name="connsiteY17" fmla="*/ 771142 h 1994638"/>
                <a:gd name="connsiteX18" fmla="*/ 6355998 w 10774893"/>
                <a:gd name="connsiteY18" fmla="*/ 754148 h 1994638"/>
                <a:gd name="connsiteX19" fmla="*/ 6985716 w 10774893"/>
                <a:gd name="connsiteY19" fmla="*/ 762654 h 1994638"/>
                <a:gd name="connsiteX20" fmla="*/ 7821726 w 10774893"/>
                <a:gd name="connsiteY20" fmla="*/ 762654 h 1994638"/>
                <a:gd name="connsiteX21" fmla="*/ 8885739 w 10774893"/>
                <a:gd name="connsiteY21" fmla="*/ 788154 h 1994638"/>
                <a:gd name="connsiteX22" fmla="*/ 9634894 w 10774893"/>
                <a:gd name="connsiteY22" fmla="*/ 779648 h 1994638"/>
                <a:gd name="connsiteX23" fmla="*/ 10166889 w 10774893"/>
                <a:gd name="connsiteY23" fmla="*/ 771142 h 1994638"/>
                <a:gd name="connsiteX24" fmla="*/ 10644612 w 10774893"/>
                <a:gd name="connsiteY24" fmla="*/ 737154 h 1994638"/>
                <a:gd name="connsiteX25" fmla="*/ 10774893 w 10774893"/>
                <a:gd name="connsiteY25" fmla="*/ 754148 h 1994638"/>
                <a:gd name="connsiteX26" fmla="*/ 10774893 w 10774893"/>
                <a:gd name="connsiteY26" fmla="*/ 133791 h 1994638"/>
                <a:gd name="connsiteX27" fmla="*/ 10590317 w 10774893"/>
                <a:gd name="connsiteY27" fmla="*/ 65870 h 1994638"/>
                <a:gd name="connsiteX28" fmla="*/ 9776021 w 10774893"/>
                <a:gd name="connsiteY28" fmla="*/ 14889 h 1994638"/>
                <a:gd name="connsiteX29" fmla="*/ 9189730 w 10774893"/>
                <a:gd name="connsiteY29" fmla="*/ 108364 h 1994638"/>
                <a:gd name="connsiteX30" fmla="*/ 8288580 w 10774893"/>
                <a:gd name="connsiteY30" fmla="*/ 201839 h 1994638"/>
                <a:gd name="connsiteX31" fmla="*/ 7322289 w 10774893"/>
                <a:gd name="connsiteY31" fmla="*/ 201839 h 1994638"/>
                <a:gd name="connsiteX32" fmla="*/ 5595999 w 10774893"/>
                <a:gd name="connsiteY32" fmla="*/ 193333 h 1994638"/>
                <a:gd name="connsiteX33" fmla="*/ 4510271 w 10774893"/>
                <a:gd name="connsiteY33" fmla="*/ 65870 h 1994638"/>
                <a:gd name="connsiteX34" fmla="*/ 2718839 w 10774893"/>
                <a:gd name="connsiteY34" fmla="*/ 57364 h 1994638"/>
                <a:gd name="connsiteX35" fmla="*/ 2179017 w 10774893"/>
                <a:gd name="connsiteY35" fmla="*/ 66415 h 1994638"/>
                <a:gd name="connsiteX0" fmla="*/ 2100767 w 10696643"/>
                <a:gd name="connsiteY0" fmla="*/ 66415 h 2006207"/>
                <a:gd name="connsiteX1" fmla="*/ 1983207 w 10696643"/>
                <a:gd name="connsiteY1" fmla="*/ 625754 h 2006207"/>
                <a:gd name="connsiteX2" fmla="*/ 110871 w 10696643"/>
                <a:gd name="connsiteY2" fmla="*/ 1790808 h 2006207"/>
                <a:gd name="connsiteX3" fmla="*/ 273735 w 10696643"/>
                <a:gd name="connsiteY3" fmla="*/ 1986246 h 2006207"/>
                <a:gd name="connsiteX4" fmla="*/ 436599 w 10696643"/>
                <a:gd name="connsiteY4" fmla="*/ 1858784 h 2006207"/>
                <a:gd name="connsiteX5" fmla="*/ 458313 w 10696643"/>
                <a:gd name="connsiteY5" fmla="*/ 1595370 h 2006207"/>
                <a:gd name="connsiteX6" fmla="*/ 610308 w 10696643"/>
                <a:gd name="connsiteY6" fmla="*/ 1510401 h 2006207"/>
                <a:gd name="connsiteX7" fmla="*/ 718876 w 10696643"/>
                <a:gd name="connsiteY7" fmla="*/ 1229994 h 2006207"/>
                <a:gd name="connsiteX8" fmla="*/ 827444 w 10696643"/>
                <a:gd name="connsiteY8" fmla="*/ 873105 h 2006207"/>
                <a:gd name="connsiteX9" fmla="*/ 979439 w 10696643"/>
                <a:gd name="connsiteY9" fmla="*/ 737154 h 2006207"/>
                <a:gd name="connsiteX10" fmla="*/ 1283430 w 10696643"/>
                <a:gd name="connsiteY10" fmla="*/ 737154 h 2006207"/>
                <a:gd name="connsiteX11" fmla="*/ 1858853 w 10696643"/>
                <a:gd name="connsiteY11" fmla="*/ 754148 h 2006207"/>
                <a:gd name="connsiteX12" fmla="*/ 2998852 w 10696643"/>
                <a:gd name="connsiteY12" fmla="*/ 754148 h 2006207"/>
                <a:gd name="connsiteX13" fmla="*/ 3693711 w 10696643"/>
                <a:gd name="connsiteY13" fmla="*/ 788136 h 2006207"/>
                <a:gd name="connsiteX14" fmla="*/ 4149721 w 10696643"/>
                <a:gd name="connsiteY14" fmla="*/ 728648 h 2006207"/>
                <a:gd name="connsiteX15" fmla="*/ 4627443 w 10696643"/>
                <a:gd name="connsiteY15" fmla="*/ 728648 h 2006207"/>
                <a:gd name="connsiteX16" fmla="*/ 5398312 w 10696643"/>
                <a:gd name="connsiteY16" fmla="*/ 771142 h 2006207"/>
                <a:gd name="connsiteX17" fmla="*/ 6277748 w 10696643"/>
                <a:gd name="connsiteY17" fmla="*/ 754148 h 2006207"/>
                <a:gd name="connsiteX18" fmla="*/ 6907466 w 10696643"/>
                <a:gd name="connsiteY18" fmla="*/ 762654 h 2006207"/>
                <a:gd name="connsiteX19" fmla="*/ 7743476 w 10696643"/>
                <a:gd name="connsiteY19" fmla="*/ 762654 h 2006207"/>
                <a:gd name="connsiteX20" fmla="*/ 8807489 w 10696643"/>
                <a:gd name="connsiteY20" fmla="*/ 788154 h 2006207"/>
                <a:gd name="connsiteX21" fmla="*/ 9556644 w 10696643"/>
                <a:gd name="connsiteY21" fmla="*/ 779648 h 2006207"/>
                <a:gd name="connsiteX22" fmla="*/ 10088639 w 10696643"/>
                <a:gd name="connsiteY22" fmla="*/ 771142 h 2006207"/>
                <a:gd name="connsiteX23" fmla="*/ 10566362 w 10696643"/>
                <a:gd name="connsiteY23" fmla="*/ 737154 h 2006207"/>
                <a:gd name="connsiteX24" fmla="*/ 10696643 w 10696643"/>
                <a:gd name="connsiteY24" fmla="*/ 754148 h 2006207"/>
                <a:gd name="connsiteX25" fmla="*/ 10696643 w 10696643"/>
                <a:gd name="connsiteY25" fmla="*/ 133791 h 2006207"/>
                <a:gd name="connsiteX26" fmla="*/ 10512067 w 10696643"/>
                <a:gd name="connsiteY26" fmla="*/ 65870 h 2006207"/>
                <a:gd name="connsiteX27" fmla="*/ 9697771 w 10696643"/>
                <a:gd name="connsiteY27" fmla="*/ 14889 h 2006207"/>
                <a:gd name="connsiteX28" fmla="*/ 9111480 w 10696643"/>
                <a:gd name="connsiteY28" fmla="*/ 108364 h 2006207"/>
                <a:gd name="connsiteX29" fmla="*/ 8210330 w 10696643"/>
                <a:gd name="connsiteY29" fmla="*/ 201839 h 2006207"/>
                <a:gd name="connsiteX30" fmla="*/ 7244039 w 10696643"/>
                <a:gd name="connsiteY30" fmla="*/ 201839 h 2006207"/>
                <a:gd name="connsiteX31" fmla="*/ 5517749 w 10696643"/>
                <a:gd name="connsiteY31" fmla="*/ 193333 h 2006207"/>
                <a:gd name="connsiteX32" fmla="*/ 4432021 w 10696643"/>
                <a:gd name="connsiteY32" fmla="*/ 65870 h 2006207"/>
                <a:gd name="connsiteX33" fmla="*/ 2640589 w 10696643"/>
                <a:gd name="connsiteY33" fmla="*/ 57364 h 2006207"/>
                <a:gd name="connsiteX34" fmla="*/ 2100767 w 10696643"/>
                <a:gd name="connsiteY34" fmla="*/ 66415 h 2006207"/>
                <a:gd name="connsiteX0" fmla="*/ 1827032 w 10422908"/>
                <a:gd name="connsiteY0" fmla="*/ 66415 h 1986245"/>
                <a:gd name="connsiteX1" fmla="*/ 1709472 w 10422908"/>
                <a:gd name="connsiteY1" fmla="*/ 625754 h 1986245"/>
                <a:gd name="connsiteX2" fmla="*/ 0 w 10422908"/>
                <a:gd name="connsiteY2" fmla="*/ 1986246 h 1986245"/>
                <a:gd name="connsiteX3" fmla="*/ 162864 w 10422908"/>
                <a:gd name="connsiteY3" fmla="*/ 1858784 h 1986245"/>
                <a:gd name="connsiteX4" fmla="*/ 184578 w 10422908"/>
                <a:gd name="connsiteY4" fmla="*/ 1595370 h 1986245"/>
                <a:gd name="connsiteX5" fmla="*/ 336573 w 10422908"/>
                <a:gd name="connsiteY5" fmla="*/ 1510401 h 1986245"/>
                <a:gd name="connsiteX6" fmla="*/ 445141 w 10422908"/>
                <a:gd name="connsiteY6" fmla="*/ 1229994 h 1986245"/>
                <a:gd name="connsiteX7" fmla="*/ 553709 w 10422908"/>
                <a:gd name="connsiteY7" fmla="*/ 873105 h 1986245"/>
                <a:gd name="connsiteX8" fmla="*/ 705704 w 10422908"/>
                <a:gd name="connsiteY8" fmla="*/ 737154 h 1986245"/>
                <a:gd name="connsiteX9" fmla="*/ 1009695 w 10422908"/>
                <a:gd name="connsiteY9" fmla="*/ 737154 h 1986245"/>
                <a:gd name="connsiteX10" fmla="*/ 1585118 w 10422908"/>
                <a:gd name="connsiteY10" fmla="*/ 754148 h 1986245"/>
                <a:gd name="connsiteX11" fmla="*/ 2725117 w 10422908"/>
                <a:gd name="connsiteY11" fmla="*/ 754148 h 1986245"/>
                <a:gd name="connsiteX12" fmla="*/ 3419976 w 10422908"/>
                <a:gd name="connsiteY12" fmla="*/ 788136 h 1986245"/>
                <a:gd name="connsiteX13" fmla="*/ 3875986 w 10422908"/>
                <a:gd name="connsiteY13" fmla="*/ 728648 h 1986245"/>
                <a:gd name="connsiteX14" fmla="*/ 4353708 w 10422908"/>
                <a:gd name="connsiteY14" fmla="*/ 728648 h 1986245"/>
                <a:gd name="connsiteX15" fmla="*/ 5124577 w 10422908"/>
                <a:gd name="connsiteY15" fmla="*/ 771142 h 1986245"/>
                <a:gd name="connsiteX16" fmla="*/ 6004013 w 10422908"/>
                <a:gd name="connsiteY16" fmla="*/ 754148 h 1986245"/>
                <a:gd name="connsiteX17" fmla="*/ 6633731 w 10422908"/>
                <a:gd name="connsiteY17" fmla="*/ 762654 h 1986245"/>
                <a:gd name="connsiteX18" fmla="*/ 7469741 w 10422908"/>
                <a:gd name="connsiteY18" fmla="*/ 762654 h 1986245"/>
                <a:gd name="connsiteX19" fmla="*/ 8533754 w 10422908"/>
                <a:gd name="connsiteY19" fmla="*/ 788154 h 1986245"/>
                <a:gd name="connsiteX20" fmla="*/ 9282909 w 10422908"/>
                <a:gd name="connsiteY20" fmla="*/ 779648 h 1986245"/>
                <a:gd name="connsiteX21" fmla="*/ 9814904 w 10422908"/>
                <a:gd name="connsiteY21" fmla="*/ 771142 h 1986245"/>
                <a:gd name="connsiteX22" fmla="*/ 10292627 w 10422908"/>
                <a:gd name="connsiteY22" fmla="*/ 737154 h 1986245"/>
                <a:gd name="connsiteX23" fmla="*/ 10422908 w 10422908"/>
                <a:gd name="connsiteY23" fmla="*/ 754148 h 1986245"/>
                <a:gd name="connsiteX24" fmla="*/ 10422908 w 10422908"/>
                <a:gd name="connsiteY24" fmla="*/ 133791 h 1986245"/>
                <a:gd name="connsiteX25" fmla="*/ 10238332 w 10422908"/>
                <a:gd name="connsiteY25" fmla="*/ 65870 h 1986245"/>
                <a:gd name="connsiteX26" fmla="*/ 9424036 w 10422908"/>
                <a:gd name="connsiteY26" fmla="*/ 14889 h 1986245"/>
                <a:gd name="connsiteX27" fmla="*/ 8837745 w 10422908"/>
                <a:gd name="connsiteY27" fmla="*/ 108364 h 1986245"/>
                <a:gd name="connsiteX28" fmla="*/ 7936595 w 10422908"/>
                <a:gd name="connsiteY28" fmla="*/ 201839 h 1986245"/>
                <a:gd name="connsiteX29" fmla="*/ 6970304 w 10422908"/>
                <a:gd name="connsiteY29" fmla="*/ 201839 h 1986245"/>
                <a:gd name="connsiteX30" fmla="*/ 5244014 w 10422908"/>
                <a:gd name="connsiteY30" fmla="*/ 193333 h 1986245"/>
                <a:gd name="connsiteX31" fmla="*/ 4158286 w 10422908"/>
                <a:gd name="connsiteY31" fmla="*/ 65870 h 1986245"/>
                <a:gd name="connsiteX32" fmla="*/ 2366854 w 10422908"/>
                <a:gd name="connsiteY32" fmla="*/ 57364 h 1986245"/>
                <a:gd name="connsiteX33" fmla="*/ 1827032 w 10422908"/>
                <a:gd name="connsiteY33" fmla="*/ 66415 h 1986245"/>
                <a:gd name="connsiteX0" fmla="*/ 1786453 w 10382329"/>
                <a:gd name="connsiteY0" fmla="*/ 66415 h 1901488"/>
                <a:gd name="connsiteX1" fmla="*/ 1668893 w 10382329"/>
                <a:gd name="connsiteY1" fmla="*/ 625754 h 1901488"/>
                <a:gd name="connsiteX2" fmla="*/ 122285 w 10382329"/>
                <a:gd name="connsiteY2" fmla="*/ 1858784 h 1901488"/>
                <a:gd name="connsiteX3" fmla="*/ 143999 w 10382329"/>
                <a:gd name="connsiteY3" fmla="*/ 1595370 h 1901488"/>
                <a:gd name="connsiteX4" fmla="*/ 295994 w 10382329"/>
                <a:gd name="connsiteY4" fmla="*/ 1510401 h 1901488"/>
                <a:gd name="connsiteX5" fmla="*/ 404562 w 10382329"/>
                <a:gd name="connsiteY5" fmla="*/ 1229994 h 1901488"/>
                <a:gd name="connsiteX6" fmla="*/ 513130 w 10382329"/>
                <a:gd name="connsiteY6" fmla="*/ 873105 h 1901488"/>
                <a:gd name="connsiteX7" fmla="*/ 665125 w 10382329"/>
                <a:gd name="connsiteY7" fmla="*/ 737154 h 1901488"/>
                <a:gd name="connsiteX8" fmla="*/ 969116 w 10382329"/>
                <a:gd name="connsiteY8" fmla="*/ 737154 h 1901488"/>
                <a:gd name="connsiteX9" fmla="*/ 1544539 w 10382329"/>
                <a:gd name="connsiteY9" fmla="*/ 754148 h 1901488"/>
                <a:gd name="connsiteX10" fmla="*/ 2684538 w 10382329"/>
                <a:gd name="connsiteY10" fmla="*/ 754148 h 1901488"/>
                <a:gd name="connsiteX11" fmla="*/ 3379397 w 10382329"/>
                <a:gd name="connsiteY11" fmla="*/ 788136 h 1901488"/>
                <a:gd name="connsiteX12" fmla="*/ 3835407 w 10382329"/>
                <a:gd name="connsiteY12" fmla="*/ 728648 h 1901488"/>
                <a:gd name="connsiteX13" fmla="*/ 4313129 w 10382329"/>
                <a:gd name="connsiteY13" fmla="*/ 728648 h 1901488"/>
                <a:gd name="connsiteX14" fmla="*/ 5083998 w 10382329"/>
                <a:gd name="connsiteY14" fmla="*/ 771142 h 1901488"/>
                <a:gd name="connsiteX15" fmla="*/ 5963434 w 10382329"/>
                <a:gd name="connsiteY15" fmla="*/ 754148 h 1901488"/>
                <a:gd name="connsiteX16" fmla="*/ 6593152 w 10382329"/>
                <a:gd name="connsiteY16" fmla="*/ 762654 h 1901488"/>
                <a:gd name="connsiteX17" fmla="*/ 7429162 w 10382329"/>
                <a:gd name="connsiteY17" fmla="*/ 762654 h 1901488"/>
                <a:gd name="connsiteX18" fmla="*/ 8493175 w 10382329"/>
                <a:gd name="connsiteY18" fmla="*/ 788154 h 1901488"/>
                <a:gd name="connsiteX19" fmla="*/ 9242330 w 10382329"/>
                <a:gd name="connsiteY19" fmla="*/ 779648 h 1901488"/>
                <a:gd name="connsiteX20" fmla="*/ 9774325 w 10382329"/>
                <a:gd name="connsiteY20" fmla="*/ 771142 h 1901488"/>
                <a:gd name="connsiteX21" fmla="*/ 10252048 w 10382329"/>
                <a:gd name="connsiteY21" fmla="*/ 737154 h 1901488"/>
                <a:gd name="connsiteX22" fmla="*/ 10382329 w 10382329"/>
                <a:gd name="connsiteY22" fmla="*/ 754148 h 1901488"/>
                <a:gd name="connsiteX23" fmla="*/ 10382329 w 10382329"/>
                <a:gd name="connsiteY23" fmla="*/ 133791 h 1901488"/>
                <a:gd name="connsiteX24" fmla="*/ 10197753 w 10382329"/>
                <a:gd name="connsiteY24" fmla="*/ 65870 h 1901488"/>
                <a:gd name="connsiteX25" fmla="*/ 9383457 w 10382329"/>
                <a:gd name="connsiteY25" fmla="*/ 14889 h 1901488"/>
                <a:gd name="connsiteX26" fmla="*/ 8797166 w 10382329"/>
                <a:gd name="connsiteY26" fmla="*/ 108364 h 1901488"/>
                <a:gd name="connsiteX27" fmla="*/ 7896016 w 10382329"/>
                <a:gd name="connsiteY27" fmla="*/ 201839 h 1901488"/>
                <a:gd name="connsiteX28" fmla="*/ 6929725 w 10382329"/>
                <a:gd name="connsiteY28" fmla="*/ 201839 h 1901488"/>
                <a:gd name="connsiteX29" fmla="*/ 5203435 w 10382329"/>
                <a:gd name="connsiteY29" fmla="*/ 193333 h 1901488"/>
                <a:gd name="connsiteX30" fmla="*/ 4117707 w 10382329"/>
                <a:gd name="connsiteY30" fmla="*/ 65870 h 1901488"/>
                <a:gd name="connsiteX31" fmla="*/ 2326275 w 10382329"/>
                <a:gd name="connsiteY31" fmla="*/ 57364 h 1901488"/>
                <a:gd name="connsiteX32" fmla="*/ 1786453 w 10382329"/>
                <a:gd name="connsiteY32" fmla="*/ 66415 h 1901488"/>
                <a:gd name="connsiteX0" fmla="*/ 1724759 w 10320635"/>
                <a:gd name="connsiteY0" fmla="*/ 66415 h 1652063"/>
                <a:gd name="connsiteX1" fmla="*/ 1607199 w 10320635"/>
                <a:gd name="connsiteY1" fmla="*/ 625754 h 1652063"/>
                <a:gd name="connsiteX2" fmla="*/ 82305 w 10320635"/>
                <a:gd name="connsiteY2" fmla="*/ 1595370 h 1652063"/>
                <a:gd name="connsiteX3" fmla="*/ 234300 w 10320635"/>
                <a:gd name="connsiteY3" fmla="*/ 1510401 h 1652063"/>
                <a:gd name="connsiteX4" fmla="*/ 342868 w 10320635"/>
                <a:gd name="connsiteY4" fmla="*/ 1229994 h 1652063"/>
                <a:gd name="connsiteX5" fmla="*/ 451436 w 10320635"/>
                <a:gd name="connsiteY5" fmla="*/ 873105 h 1652063"/>
                <a:gd name="connsiteX6" fmla="*/ 603431 w 10320635"/>
                <a:gd name="connsiteY6" fmla="*/ 737154 h 1652063"/>
                <a:gd name="connsiteX7" fmla="*/ 907422 w 10320635"/>
                <a:gd name="connsiteY7" fmla="*/ 737154 h 1652063"/>
                <a:gd name="connsiteX8" fmla="*/ 1482845 w 10320635"/>
                <a:gd name="connsiteY8" fmla="*/ 754148 h 1652063"/>
                <a:gd name="connsiteX9" fmla="*/ 2622844 w 10320635"/>
                <a:gd name="connsiteY9" fmla="*/ 754148 h 1652063"/>
                <a:gd name="connsiteX10" fmla="*/ 3317703 w 10320635"/>
                <a:gd name="connsiteY10" fmla="*/ 788136 h 1652063"/>
                <a:gd name="connsiteX11" fmla="*/ 3773713 w 10320635"/>
                <a:gd name="connsiteY11" fmla="*/ 728648 h 1652063"/>
                <a:gd name="connsiteX12" fmla="*/ 4251435 w 10320635"/>
                <a:gd name="connsiteY12" fmla="*/ 728648 h 1652063"/>
                <a:gd name="connsiteX13" fmla="*/ 5022304 w 10320635"/>
                <a:gd name="connsiteY13" fmla="*/ 771142 h 1652063"/>
                <a:gd name="connsiteX14" fmla="*/ 5901740 w 10320635"/>
                <a:gd name="connsiteY14" fmla="*/ 754148 h 1652063"/>
                <a:gd name="connsiteX15" fmla="*/ 6531458 w 10320635"/>
                <a:gd name="connsiteY15" fmla="*/ 762654 h 1652063"/>
                <a:gd name="connsiteX16" fmla="*/ 7367468 w 10320635"/>
                <a:gd name="connsiteY16" fmla="*/ 762654 h 1652063"/>
                <a:gd name="connsiteX17" fmla="*/ 8431481 w 10320635"/>
                <a:gd name="connsiteY17" fmla="*/ 788154 h 1652063"/>
                <a:gd name="connsiteX18" fmla="*/ 9180636 w 10320635"/>
                <a:gd name="connsiteY18" fmla="*/ 779648 h 1652063"/>
                <a:gd name="connsiteX19" fmla="*/ 9712631 w 10320635"/>
                <a:gd name="connsiteY19" fmla="*/ 771142 h 1652063"/>
                <a:gd name="connsiteX20" fmla="*/ 10190354 w 10320635"/>
                <a:gd name="connsiteY20" fmla="*/ 737154 h 1652063"/>
                <a:gd name="connsiteX21" fmla="*/ 10320635 w 10320635"/>
                <a:gd name="connsiteY21" fmla="*/ 754148 h 1652063"/>
                <a:gd name="connsiteX22" fmla="*/ 10320635 w 10320635"/>
                <a:gd name="connsiteY22" fmla="*/ 133791 h 1652063"/>
                <a:gd name="connsiteX23" fmla="*/ 10136059 w 10320635"/>
                <a:gd name="connsiteY23" fmla="*/ 65870 h 1652063"/>
                <a:gd name="connsiteX24" fmla="*/ 9321763 w 10320635"/>
                <a:gd name="connsiteY24" fmla="*/ 14889 h 1652063"/>
                <a:gd name="connsiteX25" fmla="*/ 8735472 w 10320635"/>
                <a:gd name="connsiteY25" fmla="*/ 108364 h 1652063"/>
                <a:gd name="connsiteX26" fmla="*/ 7834322 w 10320635"/>
                <a:gd name="connsiteY26" fmla="*/ 201839 h 1652063"/>
                <a:gd name="connsiteX27" fmla="*/ 6868031 w 10320635"/>
                <a:gd name="connsiteY27" fmla="*/ 201839 h 1652063"/>
                <a:gd name="connsiteX28" fmla="*/ 5141741 w 10320635"/>
                <a:gd name="connsiteY28" fmla="*/ 193333 h 1652063"/>
                <a:gd name="connsiteX29" fmla="*/ 4056013 w 10320635"/>
                <a:gd name="connsiteY29" fmla="*/ 65870 h 1652063"/>
                <a:gd name="connsiteX30" fmla="*/ 2264581 w 10320635"/>
                <a:gd name="connsiteY30" fmla="*/ 57364 h 1652063"/>
                <a:gd name="connsiteX31" fmla="*/ 1724759 w 10320635"/>
                <a:gd name="connsiteY31" fmla="*/ 66415 h 1652063"/>
                <a:gd name="connsiteX0" fmla="*/ 1567192 w 10163068"/>
                <a:gd name="connsiteY0" fmla="*/ 66415 h 1535484"/>
                <a:gd name="connsiteX1" fmla="*/ 1449632 w 10163068"/>
                <a:gd name="connsiteY1" fmla="*/ 625754 h 1535484"/>
                <a:gd name="connsiteX2" fmla="*/ 76733 w 10163068"/>
                <a:gd name="connsiteY2" fmla="*/ 1510401 h 1535484"/>
                <a:gd name="connsiteX3" fmla="*/ 185301 w 10163068"/>
                <a:gd name="connsiteY3" fmla="*/ 1229994 h 1535484"/>
                <a:gd name="connsiteX4" fmla="*/ 293869 w 10163068"/>
                <a:gd name="connsiteY4" fmla="*/ 873105 h 1535484"/>
                <a:gd name="connsiteX5" fmla="*/ 445864 w 10163068"/>
                <a:gd name="connsiteY5" fmla="*/ 737154 h 1535484"/>
                <a:gd name="connsiteX6" fmla="*/ 749855 w 10163068"/>
                <a:gd name="connsiteY6" fmla="*/ 737154 h 1535484"/>
                <a:gd name="connsiteX7" fmla="*/ 1325278 w 10163068"/>
                <a:gd name="connsiteY7" fmla="*/ 754148 h 1535484"/>
                <a:gd name="connsiteX8" fmla="*/ 2465277 w 10163068"/>
                <a:gd name="connsiteY8" fmla="*/ 754148 h 1535484"/>
                <a:gd name="connsiteX9" fmla="*/ 3160136 w 10163068"/>
                <a:gd name="connsiteY9" fmla="*/ 788136 h 1535484"/>
                <a:gd name="connsiteX10" fmla="*/ 3616146 w 10163068"/>
                <a:gd name="connsiteY10" fmla="*/ 728648 h 1535484"/>
                <a:gd name="connsiteX11" fmla="*/ 4093868 w 10163068"/>
                <a:gd name="connsiteY11" fmla="*/ 728648 h 1535484"/>
                <a:gd name="connsiteX12" fmla="*/ 4864737 w 10163068"/>
                <a:gd name="connsiteY12" fmla="*/ 771142 h 1535484"/>
                <a:gd name="connsiteX13" fmla="*/ 5744173 w 10163068"/>
                <a:gd name="connsiteY13" fmla="*/ 754148 h 1535484"/>
                <a:gd name="connsiteX14" fmla="*/ 6373891 w 10163068"/>
                <a:gd name="connsiteY14" fmla="*/ 762654 h 1535484"/>
                <a:gd name="connsiteX15" fmla="*/ 7209901 w 10163068"/>
                <a:gd name="connsiteY15" fmla="*/ 762654 h 1535484"/>
                <a:gd name="connsiteX16" fmla="*/ 8273914 w 10163068"/>
                <a:gd name="connsiteY16" fmla="*/ 788154 h 1535484"/>
                <a:gd name="connsiteX17" fmla="*/ 9023069 w 10163068"/>
                <a:gd name="connsiteY17" fmla="*/ 779648 h 1535484"/>
                <a:gd name="connsiteX18" fmla="*/ 9555064 w 10163068"/>
                <a:gd name="connsiteY18" fmla="*/ 771142 h 1535484"/>
                <a:gd name="connsiteX19" fmla="*/ 10032787 w 10163068"/>
                <a:gd name="connsiteY19" fmla="*/ 737154 h 1535484"/>
                <a:gd name="connsiteX20" fmla="*/ 10163068 w 10163068"/>
                <a:gd name="connsiteY20" fmla="*/ 754148 h 1535484"/>
                <a:gd name="connsiteX21" fmla="*/ 10163068 w 10163068"/>
                <a:gd name="connsiteY21" fmla="*/ 133791 h 1535484"/>
                <a:gd name="connsiteX22" fmla="*/ 9978492 w 10163068"/>
                <a:gd name="connsiteY22" fmla="*/ 65870 h 1535484"/>
                <a:gd name="connsiteX23" fmla="*/ 9164196 w 10163068"/>
                <a:gd name="connsiteY23" fmla="*/ 14889 h 1535484"/>
                <a:gd name="connsiteX24" fmla="*/ 8577905 w 10163068"/>
                <a:gd name="connsiteY24" fmla="*/ 108364 h 1535484"/>
                <a:gd name="connsiteX25" fmla="*/ 7676755 w 10163068"/>
                <a:gd name="connsiteY25" fmla="*/ 201839 h 1535484"/>
                <a:gd name="connsiteX26" fmla="*/ 6710464 w 10163068"/>
                <a:gd name="connsiteY26" fmla="*/ 201839 h 1535484"/>
                <a:gd name="connsiteX27" fmla="*/ 4984174 w 10163068"/>
                <a:gd name="connsiteY27" fmla="*/ 193333 h 1535484"/>
                <a:gd name="connsiteX28" fmla="*/ 3898446 w 10163068"/>
                <a:gd name="connsiteY28" fmla="*/ 65870 h 1535484"/>
                <a:gd name="connsiteX29" fmla="*/ 2107014 w 10163068"/>
                <a:gd name="connsiteY29" fmla="*/ 57364 h 1535484"/>
                <a:gd name="connsiteX30" fmla="*/ 1567192 w 10163068"/>
                <a:gd name="connsiteY30" fmla="*/ 66415 h 1535484"/>
                <a:gd name="connsiteX0" fmla="*/ 1453651 w 10049527"/>
                <a:gd name="connsiteY0" fmla="*/ 66415 h 1233597"/>
                <a:gd name="connsiteX1" fmla="*/ 1336091 w 10049527"/>
                <a:gd name="connsiteY1" fmla="*/ 625754 h 1233597"/>
                <a:gd name="connsiteX2" fmla="*/ 71760 w 10049527"/>
                <a:gd name="connsiteY2" fmla="*/ 1229994 h 1233597"/>
                <a:gd name="connsiteX3" fmla="*/ 180328 w 10049527"/>
                <a:gd name="connsiteY3" fmla="*/ 873105 h 1233597"/>
                <a:gd name="connsiteX4" fmla="*/ 332323 w 10049527"/>
                <a:gd name="connsiteY4" fmla="*/ 737154 h 1233597"/>
                <a:gd name="connsiteX5" fmla="*/ 636314 w 10049527"/>
                <a:gd name="connsiteY5" fmla="*/ 737154 h 1233597"/>
                <a:gd name="connsiteX6" fmla="*/ 1211737 w 10049527"/>
                <a:gd name="connsiteY6" fmla="*/ 754148 h 1233597"/>
                <a:gd name="connsiteX7" fmla="*/ 2351736 w 10049527"/>
                <a:gd name="connsiteY7" fmla="*/ 754148 h 1233597"/>
                <a:gd name="connsiteX8" fmla="*/ 3046595 w 10049527"/>
                <a:gd name="connsiteY8" fmla="*/ 788136 h 1233597"/>
                <a:gd name="connsiteX9" fmla="*/ 3502605 w 10049527"/>
                <a:gd name="connsiteY9" fmla="*/ 728648 h 1233597"/>
                <a:gd name="connsiteX10" fmla="*/ 3980327 w 10049527"/>
                <a:gd name="connsiteY10" fmla="*/ 728648 h 1233597"/>
                <a:gd name="connsiteX11" fmla="*/ 4751196 w 10049527"/>
                <a:gd name="connsiteY11" fmla="*/ 771142 h 1233597"/>
                <a:gd name="connsiteX12" fmla="*/ 5630632 w 10049527"/>
                <a:gd name="connsiteY12" fmla="*/ 754148 h 1233597"/>
                <a:gd name="connsiteX13" fmla="*/ 6260350 w 10049527"/>
                <a:gd name="connsiteY13" fmla="*/ 762654 h 1233597"/>
                <a:gd name="connsiteX14" fmla="*/ 7096360 w 10049527"/>
                <a:gd name="connsiteY14" fmla="*/ 762654 h 1233597"/>
                <a:gd name="connsiteX15" fmla="*/ 8160373 w 10049527"/>
                <a:gd name="connsiteY15" fmla="*/ 788154 h 1233597"/>
                <a:gd name="connsiteX16" fmla="*/ 8909528 w 10049527"/>
                <a:gd name="connsiteY16" fmla="*/ 779648 h 1233597"/>
                <a:gd name="connsiteX17" fmla="*/ 9441523 w 10049527"/>
                <a:gd name="connsiteY17" fmla="*/ 771142 h 1233597"/>
                <a:gd name="connsiteX18" fmla="*/ 9919246 w 10049527"/>
                <a:gd name="connsiteY18" fmla="*/ 737154 h 1233597"/>
                <a:gd name="connsiteX19" fmla="*/ 10049527 w 10049527"/>
                <a:gd name="connsiteY19" fmla="*/ 754148 h 1233597"/>
                <a:gd name="connsiteX20" fmla="*/ 10049527 w 10049527"/>
                <a:gd name="connsiteY20" fmla="*/ 133791 h 1233597"/>
                <a:gd name="connsiteX21" fmla="*/ 9864951 w 10049527"/>
                <a:gd name="connsiteY21" fmla="*/ 65870 h 1233597"/>
                <a:gd name="connsiteX22" fmla="*/ 9050655 w 10049527"/>
                <a:gd name="connsiteY22" fmla="*/ 14889 h 1233597"/>
                <a:gd name="connsiteX23" fmla="*/ 8464364 w 10049527"/>
                <a:gd name="connsiteY23" fmla="*/ 108364 h 1233597"/>
                <a:gd name="connsiteX24" fmla="*/ 7563214 w 10049527"/>
                <a:gd name="connsiteY24" fmla="*/ 201839 h 1233597"/>
                <a:gd name="connsiteX25" fmla="*/ 6596923 w 10049527"/>
                <a:gd name="connsiteY25" fmla="*/ 201839 h 1233597"/>
                <a:gd name="connsiteX26" fmla="*/ 4870633 w 10049527"/>
                <a:gd name="connsiteY26" fmla="*/ 193333 h 1233597"/>
                <a:gd name="connsiteX27" fmla="*/ 3784905 w 10049527"/>
                <a:gd name="connsiteY27" fmla="*/ 65870 h 1233597"/>
                <a:gd name="connsiteX28" fmla="*/ 1993473 w 10049527"/>
                <a:gd name="connsiteY28" fmla="*/ 57364 h 1233597"/>
                <a:gd name="connsiteX29" fmla="*/ 1453651 w 10049527"/>
                <a:gd name="connsiteY29" fmla="*/ 66415 h 1233597"/>
                <a:gd name="connsiteX0" fmla="*/ 1428093 w 10023969"/>
                <a:gd name="connsiteY0" fmla="*/ 66415 h 1230579"/>
                <a:gd name="connsiteX1" fmla="*/ 1310533 w 10023969"/>
                <a:gd name="connsiteY1" fmla="*/ 625754 h 1230579"/>
                <a:gd name="connsiteX2" fmla="*/ 46202 w 10023969"/>
                <a:gd name="connsiteY2" fmla="*/ 1229994 h 1230579"/>
                <a:gd name="connsiteX3" fmla="*/ 306765 w 10023969"/>
                <a:gd name="connsiteY3" fmla="*/ 737154 h 1230579"/>
                <a:gd name="connsiteX4" fmla="*/ 610756 w 10023969"/>
                <a:gd name="connsiteY4" fmla="*/ 737154 h 1230579"/>
                <a:gd name="connsiteX5" fmla="*/ 1186179 w 10023969"/>
                <a:gd name="connsiteY5" fmla="*/ 754148 h 1230579"/>
                <a:gd name="connsiteX6" fmla="*/ 2326178 w 10023969"/>
                <a:gd name="connsiteY6" fmla="*/ 754148 h 1230579"/>
                <a:gd name="connsiteX7" fmla="*/ 3021037 w 10023969"/>
                <a:gd name="connsiteY7" fmla="*/ 788136 h 1230579"/>
                <a:gd name="connsiteX8" fmla="*/ 3477047 w 10023969"/>
                <a:gd name="connsiteY8" fmla="*/ 728648 h 1230579"/>
                <a:gd name="connsiteX9" fmla="*/ 3954769 w 10023969"/>
                <a:gd name="connsiteY9" fmla="*/ 728648 h 1230579"/>
                <a:gd name="connsiteX10" fmla="*/ 4725638 w 10023969"/>
                <a:gd name="connsiteY10" fmla="*/ 771142 h 1230579"/>
                <a:gd name="connsiteX11" fmla="*/ 5605074 w 10023969"/>
                <a:gd name="connsiteY11" fmla="*/ 754148 h 1230579"/>
                <a:gd name="connsiteX12" fmla="*/ 6234792 w 10023969"/>
                <a:gd name="connsiteY12" fmla="*/ 762654 h 1230579"/>
                <a:gd name="connsiteX13" fmla="*/ 7070802 w 10023969"/>
                <a:gd name="connsiteY13" fmla="*/ 762654 h 1230579"/>
                <a:gd name="connsiteX14" fmla="*/ 8134815 w 10023969"/>
                <a:gd name="connsiteY14" fmla="*/ 788154 h 1230579"/>
                <a:gd name="connsiteX15" fmla="*/ 8883970 w 10023969"/>
                <a:gd name="connsiteY15" fmla="*/ 779648 h 1230579"/>
                <a:gd name="connsiteX16" fmla="*/ 9415965 w 10023969"/>
                <a:gd name="connsiteY16" fmla="*/ 771142 h 1230579"/>
                <a:gd name="connsiteX17" fmla="*/ 9893688 w 10023969"/>
                <a:gd name="connsiteY17" fmla="*/ 737154 h 1230579"/>
                <a:gd name="connsiteX18" fmla="*/ 10023969 w 10023969"/>
                <a:gd name="connsiteY18" fmla="*/ 754148 h 1230579"/>
                <a:gd name="connsiteX19" fmla="*/ 10023969 w 10023969"/>
                <a:gd name="connsiteY19" fmla="*/ 133791 h 1230579"/>
                <a:gd name="connsiteX20" fmla="*/ 9839393 w 10023969"/>
                <a:gd name="connsiteY20" fmla="*/ 65870 h 1230579"/>
                <a:gd name="connsiteX21" fmla="*/ 9025097 w 10023969"/>
                <a:gd name="connsiteY21" fmla="*/ 14889 h 1230579"/>
                <a:gd name="connsiteX22" fmla="*/ 8438806 w 10023969"/>
                <a:gd name="connsiteY22" fmla="*/ 108364 h 1230579"/>
                <a:gd name="connsiteX23" fmla="*/ 7537656 w 10023969"/>
                <a:gd name="connsiteY23" fmla="*/ 201839 h 1230579"/>
                <a:gd name="connsiteX24" fmla="*/ 6571365 w 10023969"/>
                <a:gd name="connsiteY24" fmla="*/ 201839 h 1230579"/>
                <a:gd name="connsiteX25" fmla="*/ 4845075 w 10023969"/>
                <a:gd name="connsiteY25" fmla="*/ 193333 h 1230579"/>
                <a:gd name="connsiteX26" fmla="*/ 3759347 w 10023969"/>
                <a:gd name="connsiteY26" fmla="*/ 65870 h 1230579"/>
                <a:gd name="connsiteX27" fmla="*/ 1967915 w 10023969"/>
                <a:gd name="connsiteY27" fmla="*/ 57364 h 1230579"/>
                <a:gd name="connsiteX28" fmla="*/ 1428093 w 10023969"/>
                <a:gd name="connsiteY28" fmla="*/ 66415 h 1230579"/>
                <a:gd name="connsiteX0" fmla="*/ 1143230 w 9739106"/>
                <a:gd name="connsiteY0" fmla="*/ 66415 h 797578"/>
                <a:gd name="connsiteX1" fmla="*/ 1025670 w 9739106"/>
                <a:gd name="connsiteY1" fmla="*/ 625754 h 797578"/>
                <a:gd name="connsiteX2" fmla="*/ 21902 w 9739106"/>
                <a:gd name="connsiteY2" fmla="*/ 737154 h 797578"/>
                <a:gd name="connsiteX3" fmla="*/ 325893 w 9739106"/>
                <a:gd name="connsiteY3" fmla="*/ 737154 h 797578"/>
                <a:gd name="connsiteX4" fmla="*/ 901316 w 9739106"/>
                <a:gd name="connsiteY4" fmla="*/ 754148 h 797578"/>
                <a:gd name="connsiteX5" fmla="*/ 2041315 w 9739106"/>
                <a:gd name="connsiteY5" fmla="*/ 754148 h 797578"/>
                <a:gd name="connsiteX6" fmla="*/ 2736174 w 9739106"/>
                <a:gd name="connsiteY6" fmla="*/ 788136 h 797578"/>
                <a:gd name="connsiteX7" fmla="*/ 3192184 w 9739106"/>
                <a:gd name="connsiteY7" fmla="*/ 728648 h 797578"/>
                <a:gd name="connsiteX8" fmla="*/ 3669906 w 9739106"/>
                <a:gd name="connsiteY8" fmla="*/ 728648 h 797578"/>
                <a:gd name="connsiteX9" fmla="*/ 4440775 w 9739106"/>
                <a:gd name="connsiteY9" fmla="*/ 771142 h 797578"/>
                <a:gd name="connsiteX10" fmla="*/ 5320211 w 9739106"/>
                <a:gd name="connsiteY10" fmla="*/ 754148 h 797578"/>
                <a:gd name="connsiteX11" fmla="*/ 5949929 w 9739106"/>
                <a:gd name="connsiteY11" fmla="*/ 762654 h 797578"/>
                <a:gd name="connsiteX12" fmla="*/ 6785939 w 9739106"/>
                <a:gd name="connsiteY12" fmla="*/ 762654 h 797578"/>
                <a:gd name="connsiteX13" fmla="*/ 7849952 w 9739106"/>
                <a:gd name="connsiteY13" fmla="*/ 788154 h 797578"/>
                <a:gd name="connsiteX14" fmla="*/ 8599107 w 9739106"/>
                <a:gd name="connsiteY14" fmla="*/ 779648 h 797578"/>
                <a:gd name="connsiteX15" fmla="*/ 9131102 w 9739106"/>
                <a:gd name="connsiteY15" fmla="*/ 771142 h 797578"/>
                <a:gd name="connsiteX16" fmla="*/ 9608825 w 9739106"/>
                <a:gd name="connsiteY16" fmla="*/ 737154 h 797578"/>
                <a:gd name="connsiteX17" fmla="*/ 9739106 w 9739106"/>
                <a:gd name="connsiteY17" fmla="*/ 754148 h 797578"/>
                <a:gd name="connsiteX18" fmla="*/ 9739106 w 9739106"/>
                <a:gd name="connsiteY18" fmla="*/ 133791 h 797578"/>
                <a:gd name="connsiteX19" fmla="*/ 9554530 w 9739106"/>
                <a:gd name="connsiteY19" fmla="*/ 65870 h 797578"/>
                <a:gd name="connsiteX20" fmla="*/ 8740234 w 9739106"/>
                <a:gd name="connsiteY20" fmla="*/ 14889 h 797578"/>
                <a:gd name="connsiteX21" fmla="*/ 8153943 w 9739106"/>
                <a:gd name="connsiteY21" fmla="*/ 108364 h 797578"/>
                <a:gd name="connsiteX22" fmla="*/ 7252793 w 9739106"/>
                <a:gd name="connsiteY22" fmla="*/ 201839 h 797578"/>
                <a:gd name="connsiteX23" fmla="*/ 6286502 w 9739106"/>
                <a:gd name="connsiteY23" fmla="*/ 201839 h 797578"/>
                <a:gd name="connsiteX24" fmla="*/ 4560212 w 9739106"/>
                <a:gd name="connsiteY24" fmla="*/ 193333 h 797578"/>
                <a:gd name="connsiteX25" fmla="*/ 3474484 w 9739106"/>
                <a:gd name="connsiteY25" fmla="*/ 65870 h 797578"/>
                <a:gd name="connsiteX26" fmla="*/ 1683052 w 9739106"/>
                <a:gd name="connsiteY26" fmla="*/ 57364 h 797578"/>
                <a:gd name="connsiteX27" fmla="*/ 1143230 w 9739106"/>
                <a:gd name="connsiteY27" fmla="*/ 66415 h 797578"/>
                <a:gd name="connsiteX0" fmla="*/ 817337 w 9413213"/>
                <a:gd name="connsiteY0" fmla="*/ 66415 h 797576"/>
                <a:gd name="connsiteX1" fmla="*/ 699777 w 9413213"/>
                <a:gd name="connsiteY1" fmla="*/ 625754 h 797576"/>
                <a:gd name="connsiteX2" fmla="*/ 0 w 9413213"/>
                <a:gd name="connsiteY2" fmla="*/ 737154 h 797576"/>
                <a:gd name="connsiteX3" fmla="*/ 575423 w 9413213"/>
                <a:gd name="connsiteY3" fmla="*/ 754148 h 797576"/>
                <a:gd name="connsiteX4" fmla="*/ 1715422 w 9413213"/>
                <a:gd name="connsiteY4" fmla="*/ 754148 h 797576"/>
                <a:gd name="connsiteX5" fmla="*/ 2410281 w 9413213"/>
                <a:gd name="connsiteY5" fmla="*/ 788136 h 797576"/>
                <a:gd name="connsiteX6" fmla="*/ 2866291 w 9413213"/>
                <a:gd name="connsiteY6" fmla="*/ 728648 h 797576"/>
                <a:gd name="connsiteX7" fmla="*/ 3344013 w 9413213"/>
                <a:gd name="connsiteY7" fmla="*/ 728648 h 797576"/>
                <a:gd name="connsiteX8" fmla="*/ 4114882 w 9413213"/>
                <a:gd name="connsiteY8" fmla="*/ 771142 h 797576"/>
                <a:gd name="connsiteX9" fmla="*/ 4994318 w 9413213"/>
                <a:gd name="connsiteY9" fmla="*/ 754148 h 797576"/>
                <a:gd name="connsiteX10" fmla="*/ 5624036 w 9413213"/>
                <a:gd name="connsiteY10" fmla="*/ 762654 h 797576"/>
                <a:gd name="connsiteX11" fmla="*/ 6460046 w 9413213"/>
                <a:gd name="connsiteY11" fmla="*/ 762654 h 797576"/>
                <a:gd name="connsiteX12" fmla="*/ 7524059 w 9413213"/>
                <a:gd name="connsiteY12" fmla="*/ 788154 h 797576"/>
                <a:gd name="connsiteX13" fmla="*/ 8273214 w 9413213"/>
                <a:gd name="connsiteY13" fmla="*/ 779648 h 797576"/>
                <a:gd name="connsiteX14" fmla="*/ 8805209 w 9413213"/>
                <a:gd name="connsiteY14" fmla="*/ 771142 h 797576"/>
                <a:gd name="connsiteX15" fmla="*/ 9282932 w 9413213"/>
                <a:gd name="connsiteY15" fmla="*/ 737154 h 797576"/>
                <a:gd name="connsiteX16" fmla="*/ 9413213 w 9413213"/>
                <a:gd name="connsiteY16" fmla="*/ 754148 h 797576"/>
                <a:gd name="connsiteX17" fmla="*/ 9413213 w 9413213"/>
                <a:gd name="connsiteY17" fmla="*/ 133791 h 797576"/>
                <a:gd name="connsiteX18" fmla="*/ 9228637 w 9413213"/>
                <a:gd name="connsiteY18" fmla="*/ 65870 h 797576"/>
                <a:gd name="connsiteX19" fmla="*/ 8414341 w 9413213"/>
                <a:gd name="connsiteY19" fmla="*/ 14889 h 797576"/>
                <a:gd name="connsiteX20" fmla="*/ 7828050 w 9413213"/>
                <a:gd name="connsiteY20" fmla="*/ 108364 h 797576"/>
                <a:gd name="connsiteX21" fmla="*/ 6926900 w 9413213"/>
                <a:gd name="connsiteY21" fmla="*/ 201839 h 797576"/>
                <a:gd name="connsiteX22" fmla="*/ 5960609 w 9413213"/>
                <a:gd name="connsiteY22" fmla="*/ 201839 h 797576"/>
                <a:gd name="connsiteX23" fmla="*/ 4234319 w 9413213"/>
                <a:gd name="connsiteY23" fmla="*/ 193333 h 797576"/>
                <a:gd name="connsiteX24" fmla="*/ 3148591 w 9413213"/>
                <a:gd name="connsiteY24" fmla="*/ 65870 h 797576"/>
                <a:gd name="connsiteX25" fmla="*/ 1357159 w 9413213"/>
                <a:gd name="connsiteY25" fmla="*/ 57364 h 797576"/>
                <a:gd name="connsiteX26" fmla="*/ 817337 w 9413213"/>
                <a:gd name="connsiteY26" fmla="*/ 66415 h 797576"/>
                <a:gd name="connsiteX0" fmla="*/ 299581 w 8895457"/>
                <a:gd name="connsiteY0" fmla="*/ 66415 h 797578"/>
                <a:gd name="connsiteX1" fmla="*/ 182021 w 8895457"/>
                <a:gd name="connsiteY1" fmla="*/ 625754 h 797578"/>
                <a:gd name="connsiteX2" fmla="*/ 57667 w 8895457"/>
                <a:gd name="connsiteY2" fmla="*/ 754148 h 797578"/>
                <a:gd name="connsiteX3" fmla="*/ 1197666 w 8895457"/>
                <a:gd name="connsiteY3" fmla="*/ 754148 h 797578"/>
                <a:gd name="connsiteX4" fmla="*/ 1892525 w 8895457"/>
                <a:gd name="connsiteY4" fmla="*/ 788136 h 797578"/>
                <a:gd name="connsiteX5" fmla="*/ 2348535 w 8895457"/>
                <a:gd name="connsiteY5" fmla="*/ 728648 h 797578"/>
                <a:gd name="connsiteX6" fmla="*/ 2826257 w 8895457"/>
                <a:gd name="connsiteY6" fmla="*/ 728648 h 797578"/>
                <a:gd name="connsiteX7" fmla="*/ 3597126 w 8895457"/>
                <a:gd name="connsiteY7" fmla="*/ 771142 h 797578"/>
                <a:gd name="connsiteX8" fmla="*/ 4476562 w 8895457"/>
                <a:gd name="connsiteY8" fmla="*/ 754148 h 797578"/>
                <a:gd name="connsiteX9" fmla="*/ 5106280 w 8895457"/>
                <a:gd name="connsiteY9" fmla="*/ 762654 h 797578"/>
                <a:gd name="connsiteX10" fmla="*/ 5942290 w 8895457"/>
                <a:gd name="connsiteY10" fmla="*/ 762654 h 797578"/>
                <a:gd name="connsiteX11" fmla="*/ 7006303 w 8895457"/>
                <a:gd name="connsiteY11" fmla="*/ 788154 h 797578"/>
                <a:gd name="connsiteX12" fmla="*/ 7755458 w 8895457"/>
                <a:gd name="connsiteY12" fmla="*/ 779648 h 797578"/>
                <a:gd name="connsiteX13" fmla="*/ 8287453 w 8895457"/>
                <a:gd name="connsiteY13" fmla="*/ 771142 h 797578"/>
                <a:gd name="connsiteX14" fmla="*/ 8765176 w 8895457"/>
                <a:gd name="connsiteY14" fmla="*/ 737154 h 797578"/>
                <a:gd name="connsiteX15" fmla="*/ 8895457 w 8895457"/>
                <a:gd name="connsiteY15" fmla="*/ 754148 h 797578"/>
                <a:gd name="connsiteX16" fmla="*/ 8895457 w 8895457"/>
                <a:gd name="connsiteY16" fmla="*/ 133791 h 797578"/>
                <a:gd name="connsiteX17" fmla="*/ 8710881 w 8895457"/>
                <a:gd name="connsiteY17" fmla="*/ 65870 h 797578"/>
                <a:gd name="connsiteX18" fmla="*/ 7896585 w 8895457"/>
                <a:gd name="connsiteY18" fmla="*/ 14889 h 797578"/>
                <a:gd name="connsiteX19" fmla="*/ 7310294 w 8895457"/>
                <a:gd name="connsiteY19" fmla="*/ 108364 h 797578"/>
                <a:gd name="connsiteX20" fmla="*/ 6409144 w 8895457"/>
                <a:gd name="connsiteY20" fmla="*/ 201839 h 797578"/>
                <a:gd name="connsiteX21" fmla="*/ 5442853 w 8895457"/>
                <a:gd name="connsiteY21" fmla="*/ 201839 h 797578"/>
                <a:gd name="connsiteX22" fmla="*/ 3716563 w 8895457"/>
                <a:gd name="connsiteY22" fmla="*/ 193333 h 797578"/>
                <a:gd name="connsiteX23" fmla="*/ 2630835 w 8895457"/>
                <a:gd name="connsiteY23" fmla="*/ 65870 h 797578"/>
                <a:gd name="connsiteX24" fmla="*/ 839403 w 8895457"/>
                <a:gd name="connsiteY24" fmla="*/ 57364 h 797578"/>
                <a:gd name="connsiteX25" fmla="*/ 299581 w 8895457"/>
                <a:gd name="connsiteY25" fmla="*/ 66415 h 797578"/>
                <a:gd name="connsiteX0" fmla="*/ 300385 w 8896261"/>
                <a:gd name="connsiteY0" fmla="*/ 66415 h 797969"/>
                <a:gd name="connsiteX1" fmla="*/ 182825 w 8896261"/>
                <a:gd name="connsiteY1" fmla="*/ 625754 h 797969"/>
                <a:gd name="connsiteX2" fmla="*/ 1198470 w 8896261"/>
                <a:gd name="connsiteY2" fmla="*/ 754148 h 797969"/>
                <a:gd name="connsiteX3" fmla="*/ 1893329 w 8896261"/>
                <a:gd name="connsiteY3" fmla="*/ 788136 h 797969"/>
                <a:gd name="connsiteX4" fmla="*/ 2349339 w 8896261"/>
                <a:gd name="connsiteY4" fmla="*/ 728648 h 797969"/>
                <a:gd name="connsiteX5" fmla="*/ 2827061 w 8896261"/>
                <a:gd name="connsiteY5" fmla="*/ 728648 h 797969"/>
                <a:gd name="connsiteX6" fmla="*/ 3597930 w 8896261"/>
                <a:gd name="connsiteY6" fmla="*/ 771142 h 797969"/>
                <a:gd name="connsiteX7" fmla="*/ 4477366 w 8896261"/>
                <a:gd name="connsiteY7" fmla="*/ 754148 h 797969"/>
                <a:gd name="connsiteX8" fmla="*/ 5107084 w 8896261"/>
                <a:gd name="connsiteY8" fmla="*/ 762654 h 797969"/>
                <a:gd name="connsiteX9" fmla="*/ 5943094 w 8896261"/>
                <a:gd name="connsiteY9" fmla="*/ 762654 h 797969"/>
                <a:gd name="connsiteX10" fmla="*/ 7007107 w 8896261"/>
                <a:gd name="connsiteY10" fmla="*/ 788154 h 797969"/>
                <a:gd name="connsiteX11" fmla="*/ 7756262 w 8896261"/>
                <a:gd name="connsiteY11" fmla="*/ 779648 h 797969"/>
                <a:gd name="connsiteX12" fmla="*/ 8288257 w 8896261"/>
                <a:gd name="connsiteY12" fmla="*/ 771142 h 797969"/>
                <a:gd name="connsiteX13" fmla="*/ 8765980 w 8896261"/>
                <a:gd name="connsiteY13" fmla="*/ 737154 h 797969"/>
                <a:gd name="connsiteX14" fmla="*/ 8896261 w 8896261"/>
                <a:gd name="connsiteY14" fmla="*/ 754148 h 797969"/>
                <a:gd name="connsiteX15" fmla="*/ 8896261 w 8896261"/>
                <a:gd name="connsiteY15" fmla="*/ 133791 h 797969"/>
                <a:gd name="connsiteX16" fmla="*/ 8711685 w 8896261"/>
                <a:gd name="connsiteY16" fmla="*/ 65870 h 797969"/>
                <a:gd name="connsiteX17" fmla="*/ 7897389 w 8896261"/>
                <a:gd name="connsiteY17" fmla="*/ 14889 h 797969"/>
                <a:gd name="connsiteX18" fmla="*/ 7311098 w 8896261"/>
                <a:gd name="connsiteY18" fmla="*/ 108364 h 797969"/>
                <a:gd name="connsiteX19" fmla="*/ 6409948 w 8896261"/>
                <a:gd name="connsiteY19" fmla="*/ 201839 h 797969"/>
                <a:gd name="connsiteX20" fmla="*/ 5443657 w 8896261"/>
                <a:gd name="connsiteY20" fmla="*/ 201839 h 797969"/>
                <a:gd name="connsiteX21" fmla="*/ 3717367 w 8896261"/>
                <a:gd name="connsiteY21" fmla="*/ 193333 h 797969"/>
                <a:gd name="connsiteX22" fmla="*/ 2631639 w 8896261"/>
                <a:gd name="connsiteY22" fmla="*/ 65870 h 797969"/>
                <a:gd name="connsiteX23" fmla="*/ 840207 w 8896261"/>
                <a:gd name="connsiteY23" fmla="*/ 57364 h 797969"/>
                <a:gd name="connsiteX24" fmla="*/ 300385 w 8896261"/>
                <a:gd name="connsiteY24" fmla="*/ 66415 h 797969"/>
                <a:gd name="connsiteX0" fmla="*/ 263649 w 8859525"/>
                <a:gd name="connsiteY0" fmla="*/ 66415 h 795901"/>
                <a:gd name="connsiteX1" fmla="*/ 238952 w 8859525"/>
                <a:gd name="connsiteY1" fmla="*/ 726571 h 795901"/>
                <a:gd name="connsiteX2" fmla="*/ 1161734 w 8859525"/>
                <a:gd name="connsiteY2" fmla="*/ 754148 h 795901"/>
                <a:gd name="connsiteX3" fmla="*/ 1856593 w 8859525"/>
                <a:gd name="connsiteY3" fmla="*/ 788136 h 795901"/>
                <a:gd name="connsiteX4" fmla="*/ 2312603 w 8859525"/>
                <a:gd name="connsiteY4" fmla="*/ 728648 h 795901"/>
                <a:gd name="connsiteX5" fmla="*/ 2790325 w 8859525"/>
                <a:gd name="connsiteY5" fmla="*/ 728648 h 795901"/>
                <a:gd name="connsiteX6" fmla="*/ 3561194 w 8859525"/>
                <a:gd name="connsiteY6" fmla="*/ 771142 h 795901"/>
                <a:gd name="connsiteX7" fmla="*/ 4440630 w 8859525"/>
                <a:gd name="connsiteY7" fmla="*/ 754148 h 795901"/>
                <a:gd name="connsiteX8" fmla="*/ 5070348 w 8859525"/>
                <a:gd name="connsiteY8" fmla="*/ 762654 h 795901"/>
                <a:gd name="connsiteX9" fmla="*/ 5906358 w 8859525"/>
                <a:gd name="connsiteY9" fmla="*/ 762654 h 795901"/>
                <a:gd name="connsiteX10" fmla="*/ 6970371 w 8859525"/>
                <a:gd name="connsiteY10" fmla="*/ 788154 h 795901"/>
                <a:gd name="connsiteX11" fmla="*/ 7719526 w 8859525"/>
                <a:gd name="connsiteY11" fmla="*/ 779648 h 795901"/>
                <a:gd name="connsiteX12" fmla="*/ 8251521 w 8859525"/>
                <a:gd name="connsiteY12" fmla="*/ 771142 h 795901"/>
                <a:gd name="connsiteX13" fmla="*/ 8729244 w 8859525"/>
                <a:gd name="connsiteY13" fmla="*/ 737154 h 795901"/>
                <a:gd name="connsiteX14" fmla="*/ 8859525 w 8859525"/>
                <a:gd name="connsiteY14" fmla="*/ 754148 h 795901"/>
                <a:gd name="connsiteX15" fmla="*/ 8859525 w 8859525"/>
                <a:gd name="connsiteY15" fmla="*/ 133791 h 795901"/>
                <a:gd name="connsiteX16" fmla="*/ 8674949 w 8859525"/>
                <a:gd name="connsiteY16" fmla="*/ 65870 h 795901"/>
                <a:gd name="connsiteX17" fmla="*/ 7860653 w 8859525"/>
                <a:gd name="connsiteY17" fmla="*/ 14889 h 795901"/>
                <a:gd name="connsiteX18" fmla="*/ 7274362 w 8859525"/>
                <a:gd name="connsiteY18" fmla="*/ 108364 h 795901"/>
                <a:gd name="connsiteX19" fmla="*/ 6373212 w 8859525"/>
                <a:gd name="connsiteY19" fmla="*/ 201839 h 795901"/>
                <a:gd name="connsiteX20" fmla="*/ 5406921 w 8859525"/>
                <a:gd name="connsiteY20" fmla="*/ 201839 h 795901"/>
                <a:gd name="connsiteX21" fmla="*/ 3680631 w 8859525"/>
                <a:gd name="connsiteY21" fmla="*/ 193333 h 795901"/>
                <a:gd name="connsiteX22" fmla="*/ 2594903 w 8859525"/>
                <a:gd name="connsiteY22" fmla="*/ 65870 h 795901"/>
                <a:gd name="connsiteX23" fmla="*/ 803471 w 8859525"/>
                <a:gd name="connsiteY23" fmla="*/ 57364 h 795901"/>
                <a:gd name="connsiteX24" fmla="*/ 263649 w 8859525"/>
                <a:gd name="connsiteY24" fmla="*/ 66415 h 795901"/>
                <a:gd name="connsiteX0" fmla="*/ 224684 w 8820560"/>
                <a:gd name="connsiteY0" fmla="*/ 66415 h 815564"/>
                <a:gd name="connsiteX1" fmla="*/ 199987 w 8820560"/>
                <a:gd name="connsiteY1" fmla="*/ 726571 h 815564"/>
                <a:gd name="connsiteX2" fmla="*/ 1122769 w 8820560"/>
                <a:gd name="connsiteY2" fmla="*/ 754148 h 815564"/>
                <a:gd name="connsiteX3" fmla="*/ 1817628 w 8820560"/>
                <a:gd name="connsiteY3" fmla="*/ 788136 h 815564"/>
                <a:gd name="connsiteX4" fmla="*/ 2273638 w 8820560"/>
                <a:gd name="connsiteY4" fmla="*/ 728648 h 815564"/>
                <a:gd name="connsiteX5" fmla="*/ 2751360 w 8820560"/>
                <a:gd name="connsiteY5" fmla="*/ 728648 h 815564"/>
                <a:gd name="connsiteX6" fmla="*/ 3522229 w 8820560"/>
                <a:gd name="connsiteY6" fmla="*/ 771142 h 815564"/>
                <a:gd name="connsiteX7" fmla="*/ 4401665 w 8820560"/>
                <a:gd name="connsiteY7" fmla="*/ 754148 h 815564"/>
                <a:gd name="connsiteX8" fmla="*/ 5031383 w 8820560"/>
                <a:gd name="connsiteY8" fmla="*/ 762654 h 815564"/>
                <a:gd name="connsiteX9" fmla="*/ 5867393 w 8820560"/>
                <a:gd name="connsiteY9" fmla="*/ 762654 h 815564"/>
                <a:gd name="connsiteX10" fmla="*/ 6931406 w 8820560"/>
                <a:gd name="connsiteY10" fmla="*/ 788154 h 815564"/>
                <a:gd name="connsiteX11" fmla="*/ 7680561 w 8820560"/>
                <a:gd name="connsiteY11" fmla="*/ 779648 h 815564"/>
                <a:gd name="connsiteX12" fmla="*/ 8212556 w 8820560"/>
                <a:gd name="connsiteY12" fmla="*/ 771142 h 815564"/>
                <a:gd name="connsiteX13" fmla="*/ 8690279 w 8820560"/>
                <a:gd name="connsiteY13" fmla="*/ 737154 h 815564"/>
                <a:gd name="connsiteX14" fmla="*/ 8820560 w 8820560"/>
                <a:gd name="connsiteY14" fmla="*/ 754148 h 815564"/>
                <a:gd name="connsiteX15" fmla="*/ 8820560 w 8820560"/>
                <a:gd name="connsiteY15" fmla="*/ 133791 h 815564"/>
                <a:gd name="connsiteX16" fmla="*/ 8635984 w 8820560"/>
                <a:gd name="connsiteY16" fmla="*/ 65870 h 815564"/>
                <a:gd name="connsiteX17" fmla="*/ 7821688 w 8820560"/>
                <a:gd name="connsiteY17" fmla="*/ 14889 h 815564"/>
                <a:gd name="connsiteX18" fmla="*/ 7235397 w 8820560"/>
                <a:gd name="connsiteY18" fmla="*/ 108364 h 815564"/>
                <a:gd name="connsiteX19" fmla="*/ 6334247 w 8820560"/>
                <a:gd name="connsiteY19" fmla="*/ 201839 h 815564"/>
                <a:gd name="connsiteX20" fmla="*/ 5367956 w 8820560"/>
                <a:gd name="connsiteY20" fmla="*/ 201839 h 815564"/>
                <a:gd name="connsiteX21" fmla="*/ 3641666 w 8820560"/>
                <a:gd name="connsiteY21" fmla="*/ 193333 h 815564"/>
                <a:gd name="connsiteX22" fmla="*/ 2555938 w 8820560"/>
                <a:gd name="connsiteY22" fmla="*/ 65870 h 815564"/>
                <a:gd name="connsiteX23" fmla="*/ 764506 w 8820560"/>
                <a:gd name="connsiteY23" fmla="*/ 57364 h 815564"/>
                <a:gd name="connsiteX24" fmla="*/ 224684 w 8820560"/>
                <a:gd name="connsiteY24" fmla="*/ 66415 h 815564"/>
                <a:gd name="connsiteX0" fmla="*/ 93047 w 8688923"/>
                <a:gd name="connsiteY0" fmla="*/ 66415 h 795903"/>
                <a:gd name="connsiteX1" fmla="*/ 71109 w 8688923"/>
                <a:gd name="connsiteY1" fmla="*/ 350379 h 795903"/>
                <a:gd name="connsiteX2" fmla="*/ 68350 w 8688923"/>
                <a:gd name="connsiteY2" fmla="*/ 726571 h 795903"/>
                <a:gd name="connsiteX3" fmla="*/ 991132 w 8688923"/>
                <a:gd name="connsiteY3" fmla="*/ 754148 h 795903"/>
                <a:gd name="connsiteX4" fmla="*/ 1685991 w 8688923"/>
                <a:gd name="connsiteY4" fmla="*/ 788136 h 795903"/>
                <a:gd name="connsiteX5" fmla="*/ 2142001 w 8688923"/>
                <a:gd name="connsiteY5" fmla="*/ 728648 h 795903"/>
                <a:gd name="connsiteX6" fmla="*/ 2619723 w 8688923"/>
                <a:gd name="connsiteY6" fmla="*/ 728648 h 795903"/>
                <a:gd name="connsiteX7" fmla="*/ 3390592 w 8688923"/>
                <a:gd name="connsiteY7" fmla="*/ 771142 h 795903"/>
                <a:gd name="connsiteX8" fmla="*/ 4270028 w 8688923"/>
                <a:gd name="connsiteY8" fmla="*/ 754148 h 795903"/>
                <a:gd name="connsiteX9" fmla="*/ 4899746 w 8688923"/>
                <a:gd name="connsiteY9" fmla="*/ 762654 h 795903"/>
                <a:gd name="connsiteX10" fmla="*/ 5735756 w 8688923"/>
                <a:gd name="connsiteY10" fmla="*/ 762654 h 795903"/>
                <a:gd name="connsiteX11" fmla="*/ 6799769 w 8688923"/>
                <a:gd name="connsiteY11" fmla="*/ 788154 h 795903"/>
                <a:gd name="connsiteX12" fmla="*/ 7548924 w 8688923"/>
                <a:gd name="connsiteY12" fmla="*/ 779648 h 795903"/>
                <a:gd name="connsiteX13" fmla="*/ 8080919 w 8688923"/>
                <a:gd name="connsiteY13" fmla="*/ 771142 h 795903"/>
                <a:gd name="connsiteX14" fmla="*/ 8558642 w 8688923"/>
                <a:gd name="connsiteY14" fmla="*/ 737154 h 795903"/>
                <a:gd name="connsiteX15" fmla="*/ 8688923 w 8688923"/>
                <a:gd name="connsiteY15" fmla="*/ 754148 h 795903"/>
                <a:gd name="connsiteX16" fmla="*/ 8688923 w 8688923"/>
                <a:gd name="connsiteY16" fmla="*/ 133791 h 795903"/>
                <a:gd name="connsiteX17" fmla="*/ 8504347 w 8688923"/>
                <a:gd name="connsiteY17" fmla="*/ 65870 h 795903"/>
                <a:gd name="connsiteX18" fmla="*/ 7690051 w 8688923"/>
                <a:gd name="connsiteY18" fmla="*/ 14889 h 795903"/>
                <a:gd name="connsiteX19" fmla="*/ 7103760 w 8688923"/>
                <a:gd name="connsiteY19" fmla="*/ 108364 h 795903"/>
                <a:gd name="connsiteX20" fmla="*/ 6202610 w 8688923"/>
                <a:gd name="connsiteY20" fmla="*/ 201839 h 795903"/>
                <a:gd name="connsiteX21" fmla="*/ 5236319 w 8688923"/>
                <a:gd name="connsiteY21" fmla="*/ 201839 h 795903"/>
                <a:gd name="connsiteX22" fmla="*/ 3510029 w 8688923"/>
                <a:gd name="connsiteY22" fmla="*/ 193333 h 795903"/>
                <a:gd name="connsiteX23" fmla="*/ 2424301 w 8688923"/>
                <a:gd name="connsiteY23" fmla="*/ 65870 h 795903"/>
                <a:gd name="connsiteX24" fmla="*/ 632869 w 8688923"/>
                <a:gd name="connsiteY24" fmla="*/ 57364 h 795903"/>
                <a:gd name="connsiteX25" fmla="*/ 93047 w 8688923"/>
                <a:gd name="connsiteY25" fmla="*/ 66415 h 795903"/>
                <a:gd name="connsiteX0" fmla="*/ 91443 w 8687319"/>
                <a:gd name="connsiteY0" fmla="*/ 66415 h 795901"/>
                <a:gd name="connsiteX1" fmla="*/ 69505 w 8687319"/>
                <a:gd name="connsiteY1" fmla="*/ 350379 h 795901"/>
                <a:gd name="connsiteX2" fmla="*/ 66746 w 8687319"/>
                <a:gd name="connsiteY2" fmla="*/ 726571 h 795901"/>
                <a:gd name="connsiteX3" fmla="*/ 989528 w 8687319"/>
                <a:gd name="connsiteY3" fmla="*/ 754148 h 795901"/>
                <a:gd name="connsiteX4" fmla="*/ 1684387 w 8687319"/>
                <a:gd name="connsiteY4" fmla="*/ 788136 h 795901"/>
                <a:gd name="connsiteX5" fmla="*/ 2140397 w 8687319"/>
                <a:gd name="connsiteY5" fmla="*/ 728648 h 795901"/>
                <a:gd name="connsiteX6" fmla="*/ 2618119 w 8687319"/>
                <a:gd name="connsiteY6" fmla="*/ 728648 h 795901"/>
                <a:gd name="connsiteX7" fmla="*/ 3388988 w 8687319"/>
                <a:gd name="connsiteY7" fmla="*/ 771142 h 795901"/>
                <a:gd name="connsiteX8" fmla="*/ 4268424 w 8687319"/>
                <a:gd name="connsiteY8" fmla="*/ 754148 h 795901"/>
                <a:gd name="connsiteX9" fmla="*/ 4898142 w 8687319"/>
                <a:gd name="connsiteY9" fmla="*/ 762654 h 795901"/>
                <a:gd name="connsiteX10" fmla="*/ 5734152 w 8687319"/>
                <a:gd name="connsiteY10" fmla="*/ 762654 h 795901"/>
                <a:gd name="connsiteX11" fmla="*/ 6798165 w 8687319"/>
                <a:gd name="connsiteY11" fmla="*/ 788154 h 795901"/>
                <a:gd name="connsiteX12" fmla="*/ 7547320 w 8687319"/>
                <a:gd name="connsiteY12" fmla="*/ 779648 h 795901"/>
                <a:gd name="connsiteX13" fmla="*/ 8079315 w 8687319"/>
                <a:gd name="connsiteY13" fmla="*/ 771142 h 795901"/>
                <a:gd name="connsiteX14" fmla="*/ 8557038 w 8687319"/>
                <a:gd name="connsiteY14" fmla="*/ 737154 h 795901"/>
                <a:gd name="connsiteX15" fmla="*/ 8687319 w 8687319"/>
                <a:gd name="connsiteY15" fmla="*/ 754148 h 795901"/>
                <a:gd name="connsiteX16" fmla="*/ 8687319 w 8687319"/>
                <a:gd name="connsiteY16" fmla="*/ 133791 h 795901"/>
                <a:gd name="connsiteX17" fmla="*/ 8502743 w 8687319"/>
                <a:gd name="connsiteY17" fmla="*/ 65870 h 795901"/>
                <a:gd name="connsiteX18" fmla="*/ 7688447 w 8687319"/>
                <a:gd name="connsiteY18" fmla="*/ 14889 h 795901"/>
                <a:gd name="connsiteX19" fmla="*/ 7102156 w 8687319"/>
                <a:gd name="connsiteY19" fmla="*/ 108364 h 795901"/>
                <a:gd name="connsiteX20" fmla="*/ 6201006 w 8687319"/>
                <a:gd name="connsiteY20" fmla="*/ 201839 h 795901"/>
                <a:gd name="connsiteX21" fmla="*/ 5234715 w 8687319"/>
                <a:gd name="connsiteY21" fmla="*/ 201839 h 795901"/>
                <a:gd name="connsiteX22" fmla="*/ 3508425 w 8687319"/>
                <a:gd name="connsiteY22" fmla="*/ 193333 h 795901"/>
                <a:gd name="connsiteX23" fmla="*/ 2422697 w 8687319"/>
                <a:gd name="connsiteY23" fmla="*/ 65870 h 795901"/>
                <a:gd name="connsiteX24" fmla="*/ 631265 w 8687319"/>
                <a:gd name="connsiteY24" fmla="*/ 57364 h 795901"/>
                <a:gd name="connsiteX25" fmla="*/ 91443 w 8687319"/>
                <a:gd name="connsiteY25" fmla="*/ 66415 h 795901"/>
                <a:gd name="connsiteX0" fmla="*/ 91443 w 8687319"/>
                <a:gd name="connsiteY0" fmla="*/ 66415 h 795903"/>
                <a:gd name="connsiteX1" fmla="*/ 69505 w 8687319"/>
                <a:gd name="connsiteY1" fmla="*/ 350379 h 795903"/>
                <a:gd name="connsiteX2" fmla="*/ 66746 w 8687319"/>
                <a:gd name="connsiteY2" fmla="*/ 726571 h 795903"/>
                <a:gd name="connsiteX3" fmla="*/ 989528 w 8687319"/>
                <a:gd name="connsiteY3" fmla="*/ 754148 h 795903"/>
                <a:gd name="connsiteX4" fmla="*/ 1684387 w 8687319"/>
                <a:gd name="connsiteY4" fmla="*/ 788136 h 795903"/>
                <a:gd name="connsiteX5" fmla="*/ 2140397 w 8687319"/>
                <a:gd name="connsiteY5" fmla="*/ 728648 h 795903"/>
                <a:gd name="connsiteX6" fmla="*/ 2618119 w 8687319"/>
                <a:gd name="connsiteY6" fmla="*/ 728648 h 795903"/>
                <a:gd name="connsiteX7" fmla="*/ 3388988 w 8687319"/>
                <a:gd name="connsiteY7" fmla="*/ 771142 h 795903"/>
                <a:gd name="connsiteX8" fmla="*/ 4268424 w 8687319"/>
                <a:gd name="connsiteY8" fmla="*/ 754148 h 795903"/>
                <a:gd name="connsiteX9" fmla="*/ 4898142 w 8687319"/>
                <a:gd name="connsiteY9" fmla="*/ 762654 h 795903"/>
                <a:gd name="connsiteX10" fmla="*/ 5734152 w 8687319"/>
                <a:gd name="connsiteY10" fmla="*/ 762654 h 795903"/>
                <a:gd name="connsiteX11" fmla="*/ 6798165 w 8687319"/>
                <a:gd name="connsiteY11" fmla="*/ 788154 h 795903"/>
                <a:gd name="connsiteX12" fmla="*/ 7547320 w 8687319"/>
                <a:gd name="connsiteY12" fmla="*/ 779648 h 795903"/>
                <a:gd name="connsiteX13" fmla="*/ 8079315 w 8687319"/>
                <a:gd name="connsiteY13" fmla="*/ 771142 h 795903"/>
                <a:gd name="connsiteX14" fmla="*/ 8557038 w 8687319"/>
                <a:gd name="connsiteY14" fmla="*/ 737154 h 795903"/>
                <a:gd name="connsiteX15" fmla="*/ 8687319 w 8687319"/>
                <a:gd name="connsiteY15" fmla="*/ 754148 h 795903"/>
                <a:gd name="connsiteX16" fmla="*/ 8687319 w 8687319"/>
                <a:gd name="connsiteY16" fmla="*/ 133791 h 795903"/>
                <a:gd name="connsiteX17" fmla="*/ 8502743 w 8687319"/>
                <a:gd name="connsiteY17" fmla="*/ 65870 h 795903"/>
                <a:gd name="connsiteX18" fmla="*/ 7688447 w 8687319"/>
                <a:gd name="connsiteY18" fmla="*/ 14889 h 795903"/>
                <a:gd name="connsiteX19" fmla="*/ 7102156 w 8687319"/>
                <a:gd name="connsiteY19" fmla="*/ 108364 h 795903"/>
                <a:gd name="connsiteX20" fmla="*/ 6201006 w 8687319"/>
                <a:gd name="connsiteY20" fmla="*/ 201839 h 795903"/>
                <a:gd name="connsiteX21" fmla="*/ 5234715 w 8687319"/>
                <a:gd name="connsiteY21" fmla="*/ 201839 h 795903"/>
                <a:gd name="connsiteX22" fmla="*/ 3508425 w 8687319"/>
                <a:gd name="connsiteY22" fmla="*/ 193333 h 795903"/>
                <a:gd name="connsiteX23" fmla="*/ 2422697 w 8687319"/>
                <a:gd name="connsiteY23" fmla="*/ 65870 h 795903"/>
                <a:gd name="connsiteX24" fmla="*/ 631265 w 8687319"/>
                <a:gd name="connsiteY24" fmla="*/ 57364 h 795903"/>
                <a:gd name="connsiteX25" fmla="*/ 91443 w 8687319"/>
                <a:gd name="connsiteY25" fmla="*/ 66415 h 795903"/>
                <a:gd name="connsiteX0" fmla="*/ 87616 w 8683492"/>
                <a:gd name="connsiteY0" fmla="*/ 66415 h 795901"/>
                <a:gd name="connsiteX1" fmla="*/ 65678 w 8683492"/>
                <a:gd name="connsiteY1" fmla="*/ 350379 h 795901"/>
                <a:gd name="connsiteX2" fmla="*/ 80340 w 8683492"/>
                <a:gd name="connsiteY2" fmla="*/ 609625 h 795901"/>
                <a:gd name="connsiteX3" fmla="*/ 62919 w 8683492"/>
                <a:gd name="connsiteY3" fmla="*/ 726571 h 795901"/>
                <a:gd name="connsiteX4" fmla="*/ 985701 w 8683492"/>
                <a:gd name="connsiteY4" fmla="*/ 754148 h 795901"/>
                <a:gd name="connsiteX5" fmla="*/ 1680560 w 8683492"/>
                <a:gd name="connsiteY5" fmla="*/ 788136 h 795901"/>
                <a:gd name="connsiteX6" fmla="*/ 2136570 w 8683492"/>
                <a:gd name="connsiteY6" fmla="*/ 728648 h 795901"/>
                <a:gd name="connsiteX7" fmla="*/ 2614292 w 8683492"/>
                <a:gd name="connsiteY7" fmla="*/ 728648 h 795901"/>
                <a:gd name="connsiteX8" fmla="*/ 3385161 w 8683492"/>
                <a:gd name="connsiteY8" fmla="*/ 771142 h 795901"/>
                <a:gd name="connsiteX9" fmla="*/ 4264597 w 8683492"/>
                <a:gd name="connsiteY9" fmla="*/ 754148 h 795901"/>
                <a:gd name="connsiteX10" fmla="*/ 4894315 w 8683492"/>
                <a:gd name="connsiteY10" fmla="*/ 762654 h 795901"/>
                <a:gd name="connsiteX11" fmla="*/ 5730325 w 8683492"/>
                <a:gd name="connsiteY11" fmla="*/ 762654 h 795901"/>
                <a:gd name="connsiteX12" fmla="*/ 6794338 w 8683492"/>
                <a:gd name="connsiteY12" fmla="*/ 788154 h 795901"/>
                <a:gd name="connsiteX13" fmla="*/ 7543493 w 8683492"/>
                <a:gd name="connsiteY13" fmla="*/ 779648 h 795901"/>
                <a:gd name="connsiteX14" fmla="*/ 8075488 w 8683492"/>
                <a:gd name="connsiteY14" fmla="*/ 771142 h 795901"/>
                <a:gd name="connsiteX15" fmla="*/ 8553211 w 8683492"/>
                <a:gd name="connsiteY15" fmla="*/ 737154 h 795901"/>
                <a:gd name="connsiteX16" fmla="*/ 8683492 w 8683492"/>
                <a:gd name="connsiteY16" fmla="*/ 754148 h 795901"/>
                <a:gd name="connsiteX17" fmla="*/ 8683492 w 8683492"/>
                <a:gd name="connsiteY17" fmla="*/ 133791 h 795901"/>
                <a:gd name="connsiteX18" fmla="*/ 8498916 w 8683492"/>
                <a:gd name="connsiteY18" fmla="*/ 65870 h 795901"/>
                <a:gd name="connsiteX19" fmla="*/ 7684620 w 8683492"/>
                <a:gd name="connsiteY19" fmla="*/ 14889 h 795901"/>
                <a:gd name="connsiteX20" fmla="*/ 7098329 w 8683492"/>
                <a:gd name="connsiteY20" fmla="*/ 108364 h 795901"/>
                <a:gd name="connsiteX21" fmla="*/ 6197179 w 8683492"/>
                <a:gd name="connsiteY21" fmla="*/ 201839 h 795901"/>
                <a:gd name="connsiteX22" fmla="*/ 5230888 w 8683492"/>
                <a:gd name="connsiteY22" fmla="*/ 201839 h 795901"/>
                <a:gd name="connsiteX23" fmla="*/ 3504598 w 8683492"/>
                <a:gd name="connsiteY23" fmla="*/ 193333 h 795901"/>
                <a:gd name="connsiteX24" fmla="*/ 2418870 w 8683492"/>
                <a:gd name="connsiteY24" fmla="*/ 65870 h 795901"/>
                <a:gd name="connsiteX25" fmla="*/ 627438 w 8683492"/>
                <a:gd name="connsiteY25" fmla="*/ 57364 h 795901"/>
                <a:gd name="connsiteX26" fmla="*/ 87616 w 8683492"/>
                <a:gd name="connsiteY26" fmla="*/ 66415 h 795901"/>
                <a:gd name="connsiteX0" fmla="*/ 84495 w 8680371"/>
                <a:gd name="connsiteY0" fmla="*/ 66415 h 795903"/>
                <a:gd name="connsiteX1" fmla="*/ 62557 w 8680371"/>
                <a:gd name="connsiteY1" fmla="*/ 350379 h 795903"/>
                <a:gd name="connsiteX2" fmla="*/ 77219 w 8680371"/>
                <a:gd name="connsiteY2" fmla="*/ 609625 h 795903"/>
                <a:gd name="connsiteX3" fmla="*/ 89436 w 8680371"/>
                <a:gd name="connsiteY3" fmla="*/ 686441 h 795903"/>
                <a:gd name="connsiteX4" fmla="*/ 59798 w 8680371"/>
                <a:gd name="connsiteY4" fmla="*/ 726571 h 795903"/>
                <a:gd name="connsiteX5" fmla="*/ 982580 w 8680371"/>
                <a:gd name="connsiteY5" fmla="*/ 754148 h 795903"/>
                <a:gd name="connsiteX6" fmla="*/ 1677439 w 8680371"/>
                <a:gd name="connsiteY6" fmla="*/ 788136 h 795903"/>
                <a:gd name="connsiteX7" fmla="*/ 2133449 w 8680371"/>
                <a:gd name="connsiteY7" fmla="*/ 728648 h 795903"/>
                <a:gd name="connsiteX8" fmla="*/ 2611171 w 8680371"/>
                <a:gd name="connsiteY8" fmla="*/ 728648 h 795903"/>
                <a:gd name="connsiteX9" fmla="*/ 3382040 w 8680371"/>
                <a:gd name="connsiteY9" fmla="*/ 771142 h 795903"/>
                <a:gd name="connsiteX10" fmla="*/ 4261476 w 8680371"/>
                <a:gd name="connsiteY10" fmla="*/ 754148 h 795903"/>
                <a:gd name="connsiteX11" fmla="*/ 4891194 w 8680371"/>
                <a:gd name="connsiteY11" fmla="*/ 762654 h 795903"/>
                <a:gd name="connsiteX12" fmla="*/ 5727204 w 8680371"/>
                <a:gd name="connsiteY12" fmla="*/ 762654 h 795903"/>
                <a:gd name="connsiteX13" fmla="*/ 6791217 w 8680371"/>
                <a:gd name="connsiteY13" fmla="*/ 788154 h 795903"/>
                <a:gd name="connsiteX14" fmla="*/ 7540372 w 8680371"/>
                <a:gd name="connsiteY14" fmla="*/ 779648 h 795903"/>
                <a:gd name="connsiteX15" fmla="*/ 8072367 w 8680371"/>
                <a:gd name="connsiteY15" fmla="*/ 771142 h 795903"/>
                <a:gd name="connsiteX16" fmla="*/ 8550090 w 8680371"/>
                <a:gd name="connsiteY16" fmla="*/ 737154 h 795903"/>
                <a:gd name="connsiteX17" fmla="*/ 8680371 w 8680371"/>
                <a:gd name="connsiteY17" fmla="*/ 754148 h 795903"/>
                <a:gd name="connsiteX18" fmla="*/ 8680371 w 8680371"/>
                <a:gd name="connsiteY18" fmla="*/ 133791 h 795903"/>
                <a:gd name="connsiteX19" fmla="*/ 8495795 w 8680371"/>
                <a:gd name="connsiteY19" fmla="*/ 65870 h 795903"/>
                <a:gd name="connsiteX20" fmla="*/ 7681499 w 8680371"/>
                <a:gd name="connsiteY20" fmla="*/ 14889 h 795903"/>
                <a:gd name="connsiteX21" fmla="*/ 7095208 w 8680371"/>
                <a:gd name="connsiteY21" fmla="*/ 108364 h 795903"/>
                <a:gd name="connsiteX22" fmla="*/ 6194058 w 8680371"/>
                <a:gd name="connsiteY22" fmla="*/ 201839 h 795903"/>
                <a:gd name="connsiteX23" fmla="*/ 5227767 w 8680371"/>
                <a:gd name="connsiteY23" fmla="*/ 201839 h 795903"/>
                <a:gd name="connsiteX24" fmla="*/ 3501477 w 8680371"/>
                <a:gd name="connsiteY24" fmla="*/ 193333 h 795903"/>
                <a:gd name="connsiteX25" fmla="*/ 2415749 w 8680371"/>
                <a:gd name="connsiteY25" fmla="*/ 65870 h 795903"/>
                <a:gd name="connsiteX26" fmla="*/ 624317 w 8680371"/>
                <a:gd name="connsiteY26" fmla="*/ 57364 h 795903"/>
                <a:gd name="connsiteX27" fmla="*/ 84495 w 8680371"/>
                <a:gd name="connsiteY27" fmla="*/ 66415 h 795903"/>
                <a:gd name="connsiteX0" fmla="*/ 58632 w 8654508"/>
                <a:gd name="connsiteY0" fmla="*/ 66415 h 847530"/>
                <a:gd name="connsiteX1" fmla="*/ 36694 w 8654508"/>
                <a:gd name="connsiteY1" fmla="*/ 350379 h 847530"/>
                <a:gd name="connsiteX2" fmla="*/ 51356 w 8654508"/>
                <a:gd name="connsiteY2" fmla="*/ 609625 h 847530"/>
                <a:gd name="connsiteX3" fmla="*/ 63573 w 8654508"/>
                <a:gd name="connsiteY3" fmla="*/ 686441 h 847530"/>
                <a:gd name="connsiteX4" fmla="*/ 99916 w 8654508"/>
                <a:gd name="connsiteY4" fmla="*/ 846591 h 847530"/>
                <a:gd name="connsiteX5" fmla="*/ 956717 w 8654508"/>
                <a:gd name="connsiteY5" fmla="*/ 754148 h 847530"/>
                <a:gd name="connsiteX6" fmla="*/ 1651576 w 8654508"/>
                <a:gd name="connsiteY6" fmla="*/ 788136 h 847530"/>
                <a:gd name="connsiteX7" fmla="*/ 2107586 w 8654508"/>
                <a:gd name="connsiteY7" fmla="*/ 728648 h 847530"/>
                <a:gd name="connsiteX8" fmla="*/ 2585308 w 8654508"/>
                <a:gd name="connsiteY8" fmla="*/ 728648 h 847530"/>
                <a:gd name="connsiteX9" fmla="*/ 3356177 w 8654508"/>
                <a:gd name="connsiteY9" fmla="*/ 771142 h 847530"/>
                <a:gd name="connsiteX10" fmla="*/ 4235613 w 8654508"/>
                <a:gd name="connsiteY10" fmla="*/ 754148 h 847530"/>
                <a:gd name="connsiteX11" fmla="*/ 4865331 w 8654508"/>
                <a:gd name="connsiteY11" fmla="*/ 762654 h 847530"/>
                <a:gd name="connsiteX12" fmla="*/ 5701341 w 8654508"/>
                <a:gd name="connsiteY12" fmla="*/ 762654 h 847530"/>
                <a:gd name="connsiteX13" fmla="*/ 6765354 w 8654508"/>
                <a:gd name="connsiteY13" fmla="*/ 788154 h 847530"/>
                <a:gd name="connsiteX14" fmla="*/ 7514509 w 8654508"/>
                <a:gd name="connsiteY14" fmla="*/ 779648 h 847530"/>
                <a:gd name="connsiteX15" fmla="*/ 8046504 w 8654508"/>
                <a:gd name="connsiteY15" fmla="*/ 771142 h 847530"/>
                <a:gd name="connsiteX16" fmla="*/ 8524227 w 8654508"/>
                <a:gd name="connsiteY16" fmla="*/ 737154 h 847530"/>
                <a:gd name="connsiteX17" fmla="*/ 8654508 w 8654508"/>
                <a:gd name="connsiteY17" fmla="*/ 754148 h 847530"/>
                <a:gd name="connsiteX18" fmla="*/ 8654508 w 8654508"/>
                <a:gd name="connsiteY18" fmla="*/ 133791 h 847530"/>
                <a:gd name="connsiteX19" fmla="*/ 8469932 w 8654508"/>
                <a:gd name="connsiteY19" fmla="*/ 65870 h 847530"/>
                <a:gd name="connsiteX20" fmla="*/ 7655636 w 8654508"/>
                <a:gd name="connsiteY20" fmla="*/ 14889 h 847530"/>
                <a:gd name="connsiteX21" fmla="*/ 7069345 w 8654508"/>
                <a:gd name="connsiteY21" fmla="*/ 108364 h 847530"/>
                <a:gd name="connsiteX22" fmla="*/ 6168195 w 8654508"/>
                <a:gd name="connsiteY22" fmla="*/ 201839 h 847530"/>
                <a:gd name="connsiteX23" fmla="*/ 5201904 w 8654508"/>
                <a:gd name="connsiteY23" fmla="*/ 201839 h 847530"/>
                <a:gd name="connsiteX24" fmla="*/ 3475614 w 8654508"/>
                <a:gd name="connsiteY24" fmla="*/ 193333 h 847530"/>
                <a:gd name="connsiteX25" fmla="*/ 2389886 w 8654508"/>
                <a:gd name="connsiteY25" fmla="*/ 65870 h 847530"/>
                <a:gd name="connsiteX26" fmla="*/ 598454 w 8654508"/>
                <a:gd name="connsiteY26" fmla="*/ 57364 h 847530"/>
                <a:gd name="connsiteX27" fmla="*/ 58632 w 8654508"/>
                <a:gd name="connsiteY27" fmla="*/ 66415 h 847530"/>
                <a:gd name="connsiteX0" fmla="*/ 54170 w 8650046"/>
                <a:gd name="connsiteY0" fmla="*/ 66415 h 847528"/>
                <a:gd name="connsiteX1" fmla="*/ 20012 w 8650046"/>
                <a:gd name="connsiteY1" fmla="*/ 139144 h 847528"/>
                <a:gd name="connsiteX2" fmla="*/ 32232 w 8650046"/>
                <a:gd name="connsiteY2" fmla="*/ 350379 h 847528"/>
                <a:gd name="connsiteX3" fmla="*/ 46894 w 8650046"/>
                <a:gd name="connsiteY3" fmla="*/ 609625 h 847528"/>
                <a:gd name="connsiteX4" fmla="*/ 59111 w 8650046"/>
                <a:gd name="connsiteY4" fmla="*/ 686441 h 847528"/>
                <a:gd name="connsiteX5" fmla="*/ 95454 w 8650046"/>
                <a:gd name="connsiteY5" fmla="*/ 846591 h 847528"/>
                <a:gd name="connsiteX6" fmla="*/ 952255 w 8650046"/>
                <a:gd name="connsiteY6" fmla="*/ 754148 h 847528"/>
                <a:gd name="connsiteX7" fmla="*/ 1647114 w 8650046"/>
                <a:gd name="connsiteY7" fmla="*/ 788136 h 847528"/>
                <a:gd name="connsiteX8" fmla="*/ 2103124 w 8650046"/>
                <a:gd name="connsiteY8" fmla="*/ 728648 h 847528"/>
                <a:gd name="connsiteX9" fmla="*/ 2580846 w 8650046"/>
                <a:gd name="connsiteY9" fmla="*/ 728648 h 847528"/>
                <a:gd name="connsiteX10" fmla="*/ 3351715 w 8650046"/>
                <a:gd name="connsiteY10" fmla="*/ 771142 h 847528"/>
                <a:gd name="connsiteX11" fmla="*/ 4231151 w 8650046"/>
                <a:gd name="connsiteY11" fmla="*/ 754148 h 847528"/>
                <a:gd name="connsiteX12" fmla="*/ 4860869 w 8650046"/>
                <a:gd name="connsiteY12" fmla="*/ 762654 h 847528"/>
                <a:gd name="connsiteX13" fmla="*/ 5696879 w 8650046"/>
                <a:gd name="connsiteY13" fmla="*/ 762654 h 847528"/>
                <a:gd name="connsiteX14" fmla="*/ 6760892 w 8650046"/>
                <a:gd name="connsiteY14" fmla="*/ 788154 h 847528"/>
                <a:gd name="connsiteX15" fmla="*/ 7510047 w 8650046"/>
                <a:gd name="connsiteY15" fmla="*/ 779648 h 847528"/>
                <a:gd name="connsiteX16" fmla="*/ 8042042 w 8650046"/>
                <a:gd name="connsiteY16" fmla="*/ 771142 h 847528"/>
                <a:gd name="connsiteX17" fmla="*/ 8519765 w 8650046"/>
                <a:gd name="connsiteY17" fmla="*/ 737154 h 847528"/>
                <a:gd name="connsiteX18" fmla="*/ 8650046 w 8650046"/>
                <a:gd name="connsiteY18" fmla="*/ 754148 h 847528"/>
                <a:gd name="connsiteX19" fmla="*/ 8650046 w 8650046"/>
                <a:gd name="connsiteY19" fmla="*/ 133791 h 847528"/>
                <a:gd name="connsiteX20" fmla="*/ 8465470 w 8650046"/>
                <a:gd name="connsiteY20" fmla="*/ 65870 h 847528"/>
                <a:gd name="connsiteX21" fmla="*/ 7651174 w 8650046"/>
                <a:gd name="connsiteY21" fmla="*/ 14889 h 847528"/>
                <a:gd name="connsiteX22" fmla="*/ 7064883 w 8650046"/>
                <a:gd name="connsiteY22" fmla="*/ 108364 h 847528"/>
                <a:gd name="connsiteX23" fmla="*/ 6163733 w 8650046"/>
                <a:gd name="connsiteY23" fmla="*/ 201839 h 847528"/>
                <a:gd name="connsiteX24" fmla="*/ 5197442 w 8650046"/>
                <a:gd name="connsiteY24" fmla="*/ 201839 h 847528"/>
                <a:gd name="connsiteX25" fmla="*/ 3471152 w 8650046"/>
                <a:gd name="connsiteY25" fmla="*/ 193333 h 847528"/>
                <a:gd name="connsiteX26" fmla="*/ 2385424 w 8650046"/>
                <a:gd name="connsiteY26" fmla="*/ 65870 h 847528"/>
                <a:gd name="connsiteX27" fmla="*/ 593992 w 8650046"/>
                <a:gd name="connsiteY27" fmla="*/ 57364 h 847528"/>
                <a:gd name="connsiteX28" fmla="*/ 54170 w 8650046"/>
                <a:gd name="connsiteY28" fmla="*/ 66415 h 847528"/>
                <a:gd name="connsiteX0" fmla="*/ 54170 w 8650046"/>
                <a:gd name="connsiteY0" fmla="*/ 66415 h 847530"/>
                <a:gd name="connsiteX1" fmla="*/ 20012 w 8650046"/>
                <a:gd name="connsiteY1" fmla="*/ 139144 h 847530"/>
                <a:gd name="connsiteX2" fmla="*/ 32232 w 8650046"/>
                <a:gd name="connsiteY2" fmla="*/ 350379 h 847530"/>
                <a:gd name="connsiteX3" fmla="*/ 46894 w 8650046"/>
                <a:gd name="connsiteY3" fmla="*/ 609625 h 847530"/>
                <a:gd name="connsiteX4" fmla="*/ 59111 w 8650046"/>
                <a:gd name="connsiteY4" fmla="*/ 686441 h 847530"/>
                <a:gd name="connsiteX5" fmla="*/ 95454 w 8650046"/>
                <a:gd name="connsiteY5" fmla="*/ 846591 h 847530"/>
                <a:gd name="connsiteX6" fmla="*/ 952255 w 8650046"/>
                <a:gd name="connsiteY6" fmla="*/ 754148 h 847530"/>
                <a:gd name="connsiteX7" fmla="*/ 1647114 w 8650046"/>
                <a:gd name="connsiteY7" fmla="*/ 788136 h 847530"/>
                <a:gd name="connsiteX8" fmla="*/ 2103124 w 8650046"/>
                <a:gd name="connsiteY8" fmla="*/ 728648 h 847530"/>
                <a:gd name="connsiteX9" fmla="*/ 2580846 w 8650046"/>
                <a:gd name="connsiteY9" fmla="*/ 728648 h 847530"/>
                <a:gd name="connsiteX10" fmla="*/ 3351715 w 8650046"/>
                <a:gd name="connsiteY10" fmla="*/ 771142 h 847530"/>
                <a:gd name="connsiteX11" fmla="*/ 4231151 w 8650046"/>
                <a:gd name="connsiteY11" fmla="*/ 754148 h 847530"/>
                <a:gd name="connsiteX12" fmla="*/ 4860869 w 8650046"/>
                <a:gd name="connsiteY12" fmla="*/ 762654 h 847530"/>
                <a:gd name="connsiteX13" fmla="*/ 5696879 w 8650046"/>
                <a:gd name="connsiteY13" fmla="*/ 762654 h 847530"/>
                <a:gd name="connsiteX14" fmla="*/ 6760892 w 8650046"/>
                <a:gd name="connsiteY14" fmla="*/ 788154 h 847530"/>
                <a:gd name="connsiteX15" fmla="*/ 7510047 w 8650046"/>
                <a:gd name="connsiteY15" fmla="*/ 779648 h 847530"/>
                <a:gd name="connsiteX16" fmla="*/ 8042042 w 8650046"/>
                <a:gd name="connsiteY16" fmla="*/ 771142 h 847530"/>
                <a:gd name="connsiteX17" fmla="*/ 8519765 w 8650046"/>
                <a:gd name="connsiteY17" fmla="*/ 737154 h 847530"/>
                <a:gd name="connsiteX18" fmla="*/ 8650046 w 8650046"/>
                <a:gd name="connsiteY18" fmla="*/ 754148 h 847530"/>
                <a:gd name="connsiteX19" fmla="*/ 8650046 w 8650046"/>
                <a:gd name="connsiteY19" fmla="*/ 133791 h 847530"/>
                <a:gd name="connsiteX20" fmla="*/ 8465470 w 8650046"/>
                <a:gd name="connsiteY20" fmla="*/ 65870 h 847530"/>
                <a:gd name="connsiteX21" fmla="*/ 7651174 w 8650046"/>
                <a:gd name="connsiteY21" fmla="*/ 14889 h 847530"/>
                <a:gd name="connsiteX22" fmla="*/ 7064883 w 8650046"/>
                <a:gd name="connsiteY22" fmla="*/ 108364 h 847530"/>
                <a:gd name="connsiteX23" fmla="*/ 6163733 w 8650046"/>
                <a:gd name="connsiteY23" fmla="*/ 201839 h 847530"/>
                <a:gd name="connsiteX24" fmla="*/ 5197442 w 8650046"/>
                <a:gd name="connsiteY24" fmla="*/ 201839 h 847530"/>
                <a:gd name="connsiteX25" fmla="*/ 3471152 w 8650046"/>
                <a:gd name="connsiteY25" fmla="*/ 193333 h 847530"/>
                <a:gd name="connsiteX26" fmla="*/ 2385424 w 8650046"/>
                <a:gd name="connsiteY26" fmla="*/ 65870 h 847530"/>
                <a:gd name="connsiteX27" fmla="*/ 593992 w 8650046"/>
                <a:gd name="connsiteY27" fmla="*/ 57364 h 847530"/>
                <a:gd name="connsiteX28" fmla="*/ 54170 w 8650046"/>
                <a:gd name="connsiteY28" fmla="*/ 66415 h 847530"/>
                <a:gd name="connsiteX0" fmla="*/ 48208 w 8644084"/>
                <a:gd name="connsiteY0" fmla="*/ 66415 h 847528"/>
                <a:gd name="connsiteX1" fmla="*/ 14050 w 8644084"/>
                <a:gd name="connsiteY1" fmla="*/ 139144 h 847528"/>
                <a:gd name="connsiteX2" fmla="*/ 26270 w 8644084"/>
                <a:gd name="connsiteY2" fmla="*/ 350379 h 847528"/>
                <a:gd name="connsiteX3" fmla="*/ 40932 w 8644084"/>
                <a:gd name="connsiteY3" fmla="*/ 609625 h 847528"/>
                <a:gd name="connsiteX4" fmla="*/ 53149 w 8644084"/>
                <a:gd name="connsiteY4" fmla="*/ 686441 h 847528"/>
                <a:gd name="connsiteX5" fmla="*/ 89492 w 8644084"/>
                <a:gd name="connsiteY5" fmla="*/ 846591 h 847528"/>
                <a:gd name="connsiteX6" fmla="*/ 946293 w 8644084"/>
                <a:gd name="connsiteY6" fmla="*/ 754148 h 847528"/>
                <a:gd name="connsiteX7" fmla="*/ 1641152 w 8644084"/>
                <a:gd name="connsiteY7" fmla="*/ 788136 h 847528"/>
                <a:gd name="connsiteX8" fmla="*/ 2097162 w 8644084"/>
                <a:gd name="connsiteY8" fmla="*/ 728648 h 847528"/>
                <a:gd name="connsiteX9" fmla="*/ 2574884 w 8644084"/>
                <a:gd name="connsiteY9" fmla="*/ 728648 h 847528"/>
                <a:gd name="connsiteX10" fmla="*/ 3345753 w 8644084"/>
                <a:gd name="connsiteY10" fmla="*/ 771142 h 847528"/>
                <a:gd name="connsiteX11" fmla="*/ 4225189 w 8644084"/>
                <a:gd name="connsiteY11" fmla="*/ 754148 h 847528"/>
                <a:gd name="connsiteX12" fmla="*/ 4854907 w 8644084"/>
                <a:gd name="connsiteY12" fmla="*/ 762654 h 847528"/>
                <a:gd name="connsiteX13" fmla="*/ 5690917 w 8644084"/>
                <a:gd name="connsiteY13" fmla="*/ 762654 h 847528"/>
                <a:gd name="connsiteX14" fmla="*/ 6754930 w 8644084"/>
                <a:gd name="connsiteY14" fmla="*/ 788154 h 847528"/>
                <a:gd name="connsiteX15" fmla="*/ 7504085 w 8644084"/>
                <a:gd name="connsiteY15" fmla="*/ 779648 h 847528"/>
                <a:gd name="connsiteX16" fmla="*/ 8036080 w 8644084"/>
                <a:gd name="connsiteY16" fmla="*/ 771142 h 847528"/>
                <a:gd name="connsiteX17" fmla="*/ 8513803 w 8644084"/>
                <a:gd name="connsiteY17" fmla="*/ 737154 h 847528"/>
                <a:gd name="connsiteX18" fmla="*/ 8644084 w 8644084"/>
                <a:gd name="connsiteY18" fmla="*/ 754148 h 847528"/>
                <a:gd name="connsiteX19" fmla="*/ 8644084 w 8644084"/>
                <a:gd name="connsiteY19" fmla="*/ 133791 h 847528"/>
                <a:gd name="connsiteX20" fmla="*/ 8459508 w 8644084"/>
                <a:gd name="connsiteY20" fmla="*/ 65870 h 847528"/>
                <a:gd name="connsiteX21" fmla="*/ 7645212 w 8644084"/>
                <a:gd name="connsiteY21" fmla="*/ 14889 h 847528"/>
                <a:gd name="connsiteX22" fmla="*/ 7058921 w 8644084"/>
                <a:gd name="connsiteY22" fmla="*/ 108364 h 847528"/>
                <a:gd name="connsiteX23" fmla="*/ 6157771 w 8644084"/>
                <a:gd name="connsiteY23" fmla="*/ 201839 h 847528"/>
                <a:gd name="connsiteX24" fmla="*/ 5191480 w 8644084"/>
                <a:gd name="connsiteY24" fmla="*/ 201839 h 847528"/>
                <a:gd name="connsiteX25" fmla="*/ 3465190 w 8644084"/>
                <a:gd name="connsiteY25" fmla="*/ 193333 h 847528"/>
                <a:gd name="connsiteX26" fmla="*/ 2379462 w 8644084"/>
                <a:gd name="connsiteY26" fmla="*/ 65870 h 847528"/>
                <a:gd name="connsiteX27" fmla="*/ 588030 w 8644084"/>
                <a:gd name="connsiteY27" fmla="*/ 57364 h 847528"/>
                <a:gd name="connsiteX28" fmla="*/ 48208 w 8644084"/>
                <a:gd name="connsiteY28" fmla="*/ 66415 h 847528"/>
                <a:gd name="connsiteX0" fmla="*/ 39893 w 8635769"/>
                <a:gd name="connsiteY0" fmla="*/ 66415 h 847530"/>
                <a:gd name="connsiteX1" fmla="*/ 5735 w 8635769"/>
                <a:gd name="connsiteY1" fmla="*/ 139144 h 847530"/>
                <a:gd name="connsiteX2" fmla="*/ 17955 w 8635769"/>
                <a:gd name="connsiteY2" fmla="*/ 350379 h 847530"/>
                <a:gd name="connsiteX3" fmla="*/ 32617 w 8635769"/>
                <a:gd name="connsiteY3" fmla="*/ 609625 h 847530"/>
                <a:gd name="connsiteX4" fmla="*/ 44834 w 8635769"/>
                <a:gd name="connsiteY4" fmla="*/ 686441 h 847530"/>
                <a:gd name="connsiteX5" fmla="*/ 81177 w 8635769"/>
                <a:gd name="connsiteY5" fmla="*/ 846591 h 847530"/>
                <a:gd name="connsiteX6" fmla="*/ 937978 w 8635769"/>
                <a:gd name="connsiteY6" fmla="*/ 754148 h 847530"/>
                <a:gd name="connsiteX7" fmla="*/ 1632837 w 8635769"/>
                <a:gd name="connsiteY7" fmla="*/ 788136 h 847530"/>
                <a:gd name="connsiteX8" fmla="*/ 2088847 w 8635769"/>
                <a:gd name="connsiteY8" fmla="*/ 728648 h 847530"/>
                <a:gd name="connsiteX9" fmla="*/ 2566569 w 8635769"/>
                <a:gd name="connsiteY9" fmla="*/ 728648 h 847530"/>
                <a:gd name="connsiteX10" fmla="*/ 3337438 w 8635769"/>
                <a:gd name="connsiteY10" fmla="*/ 771142 h 847530"/>
                <a:gd name="connsiteX11" fmla="*/ 4216874 w 8635769"/>
                <a:gd name="connsiteY11" fmla="*/ 754148 h 847530"/>
                <a:gd name="connsiteX12" fmla="*/ 4846592 w 8635769"/>
                <a:gd name="connsiteY12" fmla="*/ 762654 h 847530"/>
                <a:gd name="connsiteX13" fmla="*/ 5682602 w 8635769"/>
                <a:gd name="connsiteY13" fmla="*/ 762654 h 847530"/>
                <a:gd name="connsiteX14" fmla="*/ 6746615 w 8635769"/>
                <a:gd name="connsiteY14" fmla="*/ 788154 h 847530"/>
                <a:gd name="connsiteX15" fmla="*/ 7495770 w 8635769"/>
                <a:gd name="connsiteY15" fmla="*/ 779648 h 847530"/>
                <a:gd name="connsiteX16" fmla="*/ 8027765 w 8635769"/>
                <a:gd name="connsiteY16" fmla="*/ 771142 h 847530"/>
                <a:gd name="connsiteX17" fmla="*/ 8505488 w 8635769"/>
                <a:gd name="connsiteY17" fmla="*/ 737154 h 847530"/>
                <a:gd name="connsiteX18" fmla="*/ 8635769 w 8635769"/>
                <a:gd name="connsiteY18" fmla="*/ 754148 h 847530"/>
                <a:gd name="connsiteX19" fmla="*/ 8635769 w 8635769"/>
                <a:gd name="connsiteY19" fmla="*/ 133791 h 847530"/>
                <a:gd name="connsiteX20" fmla="*/ 8451193 w 8635769"/>
                <a:gd name="connsiteY20" fmla="*/ 65870 h 847530"/>
                <a:gd name="connsiteX21" fmla="*/ 7636897 w 8635769"/>
                <a:gd name="connsiteY21" fmla="*/ 14889 h 847530"/>
                <a:gd name="connsiteX22" fmla="*/ 7050606 w 8635769"/>
                <a:gd name="connsiteY22" fmla="*/ 108364 h 847530"/>
                <a:gd name="connsiteX23" fmla="*/ 6149456 w 8635769"/>
                <a:gd name="connsiteY23" fmla="*/ 201839 h 847530"/>
                <a:gd name="connsiteX24" fmla="*/ 5183165 w 8635769"/>
                <a:gd name="connsiteY24" fmla="*/ 201839 h 847530"/>
                <a:gd name="connsiteX25" fmla="*/ 3456875 w 8635769"/>
                <a:gd name="connsiteY25" fmla="*/ 193333 h 847530"/>
                <a:gd name="connsiteX26" fmla="*/ 2371147 w 8635769"/>
                <a:gd name="connsiteY26" fmla="*/ 65870 h 847530"/>
                <a:gd name="connsiteX27" fmla="*/ 579715 w 8635769"/>
                <a:gd name="connsiteY27" fmla="*/ 57364 h 847530"/>
                <a:gd name="connsiteX28" fmla="*/ 39893 w 8635769"/>
                <a:gd name="connsiteY28" fmla="*/ 66415 h 847530"/>
                <a:gd name="connsiteX0" fmla="*/ 39893 w 8635769"/>
                <a:gd name="connsiteY0" fmla="*/ 66415 h 847528"/>
                <a:gd name="connsiteX1" fmla="*/ 5735 w 8635769"/>
                <a:gd name="connsiteY1" fmla="*/ 139144 h 847528"/>
                <a:gd name="connsiteX2" fmla="*/ 17955 w 8635769"/>
                <a:gd name="connsiteY2" fmla="*/ 350379 h 847528"/>
                <a:gd name="connsiteX3" fmla="*/ 32617 w 8635769"/>
                <a:gd name="connsiteY3" fmla="*/ 609625 h 847528"/>
                <a:gd name="connsiteX4" fmla="*/ 44834 w 8635769"/>
                <a:gd name="connsiteY4" fmla="*/ 686441 h 847528"/>
                <a:gd name="connsiteX5" fmla="*/ 81177 w 8635769"/>
                <a:gd name="connsiteY5" fmla="*/ 846591 h 847528"/>
                <a:gd name="connsiteX6" fmla="*/ 937978 w 8635769"/>
                <a:gd name="connsiteY6" fmla="*/ 754148 h 847528"/>
                <a:gd name="connsiteX7" fmla="*/ 1632837 w 8635769"/>
                <a:gd name="connsiteY7" fmla="*/ 788136 h 847528"/>
                <a:gd name="connsiteX8" fmla="*/ 2088847 w 8635769"/>
                <a:gd name="connsiteY8" fmla="*/ 728648 h 847528"/>
                <a:gd name="connsiteX9" fmla="*/ 2566569 w 8635769"/>
                <a:gd name="connsiteY9" fmla="*/ 728648 h 847528"/>
                <a:gd name="connsiteX10" fmla="*/ 3337438 w 8635769"/>
                <a:gd name="connsiteY10" fmla="*/ 771142 h 847528"/>
                <a:gd name="connsiteX11" fmla="*/ 4216874 w 8635769"/>
                <a:gd name="connsiteY11" fmla="*/ 754148 h 847528"/>
                <a:gd name="connsiteX12" fmla="*/ 4846592 w 8635769"/>
                <a:gd name="connsiteY12" fmla="*/ 762654 h 847528"/>
                <a:gd name="connsiteX13" fmla="*/ 5682602 w 8635769"/>
                <a:gd name="connsiteY13" fmla="*/ 762654 h 847528"/>
                <a:gd name="connsiteX14" fmla="*/ 6746615 w 8635769"/>
                <a:gd name="connsiteY14" fmla="*/ 788154 h 847528"/>
                <a:gd name="connsiteX15" fmla="*/ 7495770 w 8635769"/>
                <a:gd name="connsiteY15" fmla="*/ 779648 h 847528"/>
                <a:gd name="connsiteX16" fmla="*/ 8027765 w 8635769"/>
                <a:gd name="connsiteY16" fmla="*/ 771142 h 847528"/>
                <a:gd name="connsiteX17" fmla="*/ 8505488 w 8635769"/>
                <a:gd name="connsiteY17" fmla="*/ 737154 h 847528"/>
                <a:gd name="connsiteX18" fmla="*/ 8635769 w 8635769"/>
                <a:gd name="connsiteY18" fmla="*/ 754148 h 847528"/>
                <a:gd name="connsiteX19" fmla="*/ 8635769 w 8635769"/>
                <a:gd name="connsiteY19" fmla="*/ 133791 h 847528"/>
                <a:gd name="connsiteX20" fmla="*/ 8451193 w 8635769"/>
                <a:gd name="connsiteY20" fmla="*/ 65870 h 847528"/>
                <a:gd name="connsiteX21" fmla="*/ 7636897 w 8635769"/>
                <a:gd name="connsiteY21" fmla="*/ 14889 h 847528"/>
                <a:gd name="connsiteX22" fmla="*/ 7050606 w 8635769"/>
                <a:gd name="connsiteY22" fmla="*/ 108364 h 847528"/>
                <a:gd name="connsiteX23" fmla="*/ 6149456 w 8635769"/>
                <a:gd name="connsiteY23" fmla="*/ 201839 h 847528"/>
                <a:gd name="connsiteX24" fmla="*/ 5183165 w 8635769"/>
                <a:gd name="connsiteY24" fmla="*/ 201839 h 847528"/>
                <a:gd name="connsiteX25" fmla="*/ 3456875 w 8635769"/>
                <a:gd name="connsiteY25" fmla="*/ 193333 h 847528"/>
                <a:gd name="connsiteX26" fmla="*/ 2371147 w 8635769"/>
                <a:gd name="connsiteY26" fmla="*/ 65870 h 847528"/>
                <a:gd name="connsiteX27" fmla="*/ 579715 w 8635769"/>
                <a:gd name="connsiteY27" fmla="*/ 57364 h 847528"/>
                <a:gd name="connsiteX28" fmla="*/ 39893 w 8635769"/>
                <a:gd name="connsiteY28" fmla="*/ 66415 h 847528"/>
                <a:gd name="connsiteX0" fmla="*/ 36653 w 8632529"/>
                <a:gd name="connsiteY0" fmla="*/ 66415 h 847530"/>
                <a:gd name="connsiteX1" fmla="*/ 2495 w 8632529"/>
                <a:gd name="connsiteY1" fmla="*/ 139144 h 847530"/>
                <a:gd name="connsiteX2" fmla="*/ 14715 w 8632529"/>
                <a:gd name="connsiteY2" fmla="*/ 350379 h 847530"/>
                <a:gd name="connsiteX3" fmla="*/ 29377 w 8632529"/>
                <a:gd name="connsiteY3" fmla="*/ 609625 h 847530"/>
                <a:gd name="connsiteX4" fmla="*/ 41594 w 8632529"/>
                <a:gd name="connsiteY4" fmla="*/ 686441 h 847530"/>
                <a:gd name="connsiteX5" fmla="*/ 77937 w 8632529"/>
                <a:gd name="connsiteY5" fmla="*/ 846591 h 847530"/>
                <a:gd name="connsiteX6" fmla="*/ 934738 w 8632529"/>
                <a:gd name="connsiteY6" fmla="*/ 754148 h 847530"/>
                <a:gd name="connsiteX7" fmla="*/ 1629597 w 8632529"/>
                <a:gd name="connsiteY7" fmla="*/ 788136 h 847530"/>
                <a:gd name="connsiteX8" fmla="*/ 2085607 w 8632529"/>
                <a:gd name="connsiteY8" fmla="*/ 728648 h 847530"/>
                <a:gd name="connsiteX9" fmla="*/ 2563329 w 8632529"/>
                <a:gd name="connsiteY9" fmla="*/ 728648 h 847530"/>
                <a:gd name="connsiteX10" fmla="*/ 3334198 w 8632529"/>
                <a:gd name="connsiteY10" fmla="*/ 771142 h 847530"/>
                <a:gd name="connsiteX11" fmla="*/ 4213634 w 8632529"/>
                <a:gd name="connsiteY11" fmla="*/ 754148 h 847530"/>
                <a:gd name="connsiteX12" fmla="*/ 4843352 w 8632529"/>
                <a:gd name="connsiteY12" fmla="*/ 762654 h 847530"/>
                <a:gd name="connsiteX13" fmla="*/ 5679362 w 8632529"/>
                <a:gd name="connsiteY13" fmla="*/ 762654 h 847530"/>
                <a:gd name="connsiteX14" fmla="*/ 6743375 w 8632529"/>
                <a:gd name="connsiteY14" fmla="*/ 788154 h 847530"/>
                <a:gd name="connsiteX15" fmla="*/ 7492530 w 8632529"/>
                <a:gd name="connsiteY15" fmla="*/ 779648 h 847530"/>
                <a:gd name="connsiteX16" fmla="*/ 8024525 w 8632529"/>
                <a:gd name="connsiteY16" fmla="*/ 771142 h 847530"/>
                <a:gd name="connsiteX17" fmla="*/ 8502248 w 8632529"/>
                <a:gd name="connsiteY17" fmla="*/ 737154 h 847530"/>
                <a:gd name="connsiteX18" fmla="*/ 8632529 w 8632529"/>
                <a:gd name="connsiteY18" fmla="*/ 754148 h 847530"/>
                <a:gd name="connsiteX19" fmla="*/ 8632529 w 8632529"/>
                <a:gd name="connsiteY19" fmla="*/ 133791 h 847530"/>
                <a:gd name="connsiteX20" fmla="*/ 8447953 w 8632529"/>
                <a:gd name="connsiteY20" fmla="*/ 65870 h 847530"/>
                <a:gd name="connsiteX21" fmla="*/ 7633657 w 8632529"/>
                <a:gd name="connsiteY21" fmla="*/ 14889 h 847530"/>
                <a:gd name="connsiteX22" fmla="*/ 7047366 w 8632529"/>
                <a:gd name="connsiteY22" fmla="*/ 108364 h 847530"/>
                <a:gd name="connsiteX23" fmla="*/ 6146216 w 8632529"/>
                <a:gd name="connsiteY23" fmla="*/ 201839 h 847530"/>
                <a:gd name="connsiteX24" fmla="*/ 5179925 w 8632529"/>
                <a:gd name="connsiteY24" fmla="*/ 201839 h 847530"/>
                <a:gd name="connsiteX25" fmla="*/ 3453635 w 8632529"/>
                <a:gd name="connsiteY25" fmla="*/ 193333 h 847530"/>
                <a:gd name="connsiteX26" fmla="*/ 2367907 w 8632529"/>
                <a:gd name="connsiteY26" fmla="*/ 65870 h 847530"/>
                <a:gd name="connsiteX27" fmla="*/ 576475 w 8632529"/>
                <a:gd name="connsiteY27" fmla="*/ 57364 h 847530"/>
                <a:gd name="connsiteX28" fmla="*/ 36653 w 8632529"/>
                <a:gd name="connsiteY28"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148486 w 8634799"/>
                <a:gd name="connsiteY23" fmla="*/ 201839 h 847528"/>
                <a:gd name="connsiteX24" fmla="*/ 5182195 w 8634799"/>
                <a:gd name="connsiteY24" fmla="*/ 201839 h 847528"/>
                <a:gd name="connsiteX25" fmla="*/ 3455905 w 8634799"/>
                <a:gd name="connsiteY25" fmla="*/ 193333 h 847528"/>
                <a:gd name="connsiteX26" fmla="*/ 2370177 w 8634799"/>
                <a:gd name="connsiteY26" fmla="*/ 65870 h 847528"/>
                <a:gd name="connsiteX27" fmla="*/ 578745 w 8634799"/>
                <a:gd name="connsiteY27" fmla="*/ 57364 h 847528"/>
                <a:gd name="connsiteX28" fmla="*/ 38923 w 8634799"/>
                <a:gd name="connsiteY28" fmla="*/ 66415 h 847528"/>
                <a:gd name="connsiteX0" fmla="*/ 38923 w 8634799"/>
                <a:gd name="connsiteY0" fmla="*/ 66415 h 847530"/>
                <a:gd name="connsiteX1" fmla="*/ 4765 w 8634799"/>
                <a:gd name="connsiteY1" fmla="*/ 139144 h 847530"/>
                <a:gd name="connsiteX2" fmla="*/ 16985 w 8634799"/>
                <a:gd name="connsiteY2" fmla="*/ 350379 h 847530"/>
                <a:gd name="connsiteX3" fmla="*/ 31647 w 8634799"/>
                <a:gd name="connsiteY3" fmla="*/ 609625 h 847530"/>
                <a:gd name="connsiteX4" fmla="*/ 43864 w 8634799"/>
                <a:gd name="connsiteY4" fmla="*/ 686441 h 847530"/>
                <a:gd name="connsiteX5" fmla="*/ 80207 w 8634799"/>
                <a:gd name="connsiteY5" fmla="*/ 846591 h 847530"/>
                <a:gd name="connsiteX6" fmla="*/ 937008 w 8634799"/>
                <a:gd name="connsiteY6" fmla="*/ 754148 h 847530"/>
                <a:gd name="connsiteX7" fmla="*/ 1631867 w 8634799"/>
                <a:gd name="connsiteY7" fmla="*/ 788136 h 847530"/>
                <a:gd name="connsiteX8" fmla="*/ 2087877 w 8634799"/>
                <a:gd name="connsiteY8" fmla="*/ 728648 h 847530"/>
                <a:gd name="connsiteX9" fmla="*/ 2565599 w 8634799"/>
                <a:gd name="connsiteY9" fmla="*/ 728648 h 847530"/>
                <a:gd name="connsiteX10" fmla="*/ 3336468 w 8634799"/>
                <a:gd name="connsiteY10" fmla="*/ 771142 h 847530"/>
                <a:gd name="connsiteX11" fmla="*/ 4215904 w 8634799"/>
                <a:gd name="connsiteY11" fmla="*/ 754148 h 847530"/>
                <a:gd name="connsiteX12" fmla="*/ 4845622 w 8634799"/>
                <a:gd name="connsiteY12" fmla="*/ 762654 h 847530"/>
                <a:gd name="connsiteX13" fmla="*/ 5681632 w 8634799"/>
                <a:gd name="connsiteY13" fmla="*/ 762654 h 847530"/>
                <a:gd name="connsiteX14" fmla="*/ 6745645 w 8634799"/>
                <a:gd name="connsiteY14" fmla="*/ 788154 h 847530"/>
                <a:gd name="connsiteX15" fmla="*/ 7494800 w 8634799"/>
                <a:gd name="connsiteY15" fmla="*/ 779648 h 847530"/>
                <a:gd name="connsiteX16" fmla="*/ 8026795 w 8634799"/>
                <a:gd name="connsiteY16" fmla="*/ 771142 h 847530"/>
                <a:gd name="connsiteX17" fmla="*/ 8504518 w 8634799"/>
                <a:gd name="connsiteY17" fmla="*/ 737154 h 847530"/>
                <a:gd name="connsiteX18" fmla="*/ 8634799 w 8634799"/>
                <a:gd name="connsiteY18" fmla="*/ 754148 h 847530"/>
                <a:gd name="connsiteX19" fmla="*/ 8634799 w 8634799"/>
                <a:gd name="connsiteY19" fmla="*/ 133791 h 847530"/>
                <a:gd name="connsiteX20" fmla="*/ 8450223 w 8634799"/>
                <a:gd name="connsiteY20" fmla="*/ 65870 h 847530"/>
                <a:gd name="connsiteX21" fmla="*/ 7635927 w 8634799"/>
                <a:gd name="connsiteY21" fmla="*/ 14889 h 847530"/>
                <a:gd name="connsiteX22" fmla="*/ 7049636 w 8634799"/>
                <a:gd name="connsiteY22" fmla="*/ 108364 h 847530"/>
                <a:gd name="connsiteX23" fmla="*/ 6132068 w 8634799"/>
                <a:gd name="connsiteY23" fmla="*/ 131955 h 847530"/>
                <a:gd name="connsiteX24" fmla="*/ 5182195 w 8634799"/>
                <a:gd name="connsiteY24" fmla="*/ 201839 h 847530"/>
                <a:gd name="connsiteX25" fmla="*/ 3455905 w 8634799"/>
                <a:gd name="connsiteY25" fmla="*/ 193333 h 847530"/>
                <a:gd name="connsiteX26" fmla="*/ 2370177 w 8634799"/>
                <a:gd name="connsiteY26" fmla="*/ 65870 h 847530"/>
                <a:gd name="connsiteX27" fmla="*/ 578745 w 8634799"/>
                <a:gd name="connsiteY27" fmla="*/ 57364 h 847530"/>
                <a:gd name="connsiteX28" fmla="*/ 38923 w 8634799"/>
                <a:gd name="connsiteY28"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132068 w 8634799"/>
                <a:gd name="connsiteY23" fmla="*/ 131955 h 847528"/>
                <a:gd name="connsiteX24" fmla="*/ 5182195 w 8634799"/>
                <a:gd name="connsiteY24" fmla="*/ 201839 h 847528"/>
                <a:gd name="connsiteX25" fmla="*/ 3455905 w 8634799"/>
                <a:gd name="connsiteY25" fmla="*/ 193333 h 847528"/>
                <a:gd name="connsiteX26" fmla="*/ 2370177 w 8634799"/>
                <a:gd name="connsiteY26" fmla="*/ 65870 h 847528"/>
                <a:gd name="connsiteX27" fmla="*/ 578745 w 8634799"/>
                <a:gd name="connsiteY27" fmla="*/ 57364 h 847528"/>
                <a:gd name="connsiteX28" fmla="*/ 38923 w 8634799"/>
                <a:gd name="connsiteY28" fmla="*/ 66415 h 847528"/>
                <a:gd name="connsiteX0" fmla="*/ 38923 w 8634799"/>
                <a:gd name="connsiteY0" fmla="*/ 66415 h 847530"/>
                <a:gd name="connsiteX1" fmla="*/ 4765 w 8634799"/>
                <a:gd name="connsiteY1" fmla="*/ 139144 h 847530"/>
                <a:gd name="connsiteX2" fmla="*/ 16985 w 8634799"/>
                <a:gd name="connsiteY2" fmla="*/ 350379 h 847530"/>
                <a:gd name="connsiteX3" fmla="*/ 31647 w 8634799"/>
                <a:gd name="connsiteY3" fmla="*/ 609625 h 847530"/>
                <a:gd name="connsiteX4" fmla="*/ 43864 w 8634799"/>
                <a:gd name="connsiteY4" fmla="*/ 686441 h 847530"/>
                <a:gd name="connsiteX5" fmla="*/ 80207 w 8634799"/>
                <a:gd name="connsiteY5" fmla="*/ 846591 h 847530"/>
                <a:gd name="connsiteX6" fmla="*/ 937008 w 8634799"/>
                <a:gd name="connsiteY6" fmla="*/ 754148 h 847530"/>
                <a:gd name="connsiteX7" fmla="*/ 1631867 w 8634799"/>
                <a:gd name="connsiteY7" fmla="*/ 788136 h 847530"/>
                <a:gd name="connsiteX8" fmla="*/ 2087877 w 8634799"/>
                <a:gd name="connsiteY8" fmla="*/ 728648 h 847530"/>
                <a:gd name="connsiteX9" fmla="*/ 2565599 w 8634799"/>
                <a:gd name="connsiteY9" fmla="*/ 728648 h 847530"/>
                <a:gd name="connsiteX10" fmla="*/ 3336468 w 8634799"/>
                <a:gd name="connsiteY10" fmla="*/ 771142 h 847530"/>
                <a:gd name="connsiteX11" fmla="*/ 4215904 w 8634799"/>
                <a:gd name="connsiteY11" fmla="*/ 754148 h 847530"/>
                <a:gd name="connsiteX12" fmla="*/ 4845622 w 8634799"/>
                <a:gd name="connsiteY12" fmla="*/ 762654 h 847530"/>
                <a:gd name="connsiteX13" fmla="*/ 5681632 w 8634799"/>
                <a:gd name="connsiteY13" fmla="*/ 762654 h 847530"/>
                <a:gd name="connsiteX14" fmla="*/ 6745645 w 8634799"/>
                <a:gd name="connsiteY14" fmla="*/ 788154 h 847530"/>
                <a:gd name="connsiteX15" fmla="*/ 7494800 w 8634799"/>
                <a:gd name="connsiteY15" fmla="*/ 779648 h 847530"/>
                <a:gd name="connsiteX16" fmla="*/ 8026795 w 8634799"/>
                <a:gd name="connsiteY16" fmla="*/ 771142 h 847530"/>
                <a:gd name="connsiteX17" fmla="*/ 8504518 w 8634799"/>
                <a:gd name="connsiteY17" fmla="*/ 737154 h 847530"/>
                <a:gd name="connsiteX18" fmla="*/ 8634799 w 8634799"/>
                <a:gd name="connsiteY18" fmla="*/ 754148 h 847530"/>
                <a:gd name="connsiteX19" fmla="*/ 8634799 w 8634799"/>
                <a:gd name="connsiteY19" fmla="*/ 133791 h 847530"/>
                <a:gd name="connsiteX20" fmla="*/ 8450223 w 8634799"/>
                <a:gd name="connsiteY20" fmla="*/ 65870 h 847530"/>
                <a:gd name="connsiteX21" fmla="*/ 7635927 w 8634799"/>
                <a:gd name="connsiteY21" fmla="*/ 14889 h 847530"/>
                <a:gd name="connsiteX22" fmla="*/ 7049636 w 8634799"/>
                <a:gd name="connsiteY22" fmla="*/ 108364 h 847530"/>
                <a:gd name="connsiteX23" fmla="*/ 6132068 w 8634799"/>
                <a:gd name="connsiteY23" fmla="*/ 131955 h 847530"/>
                <a:gd name="connsiteX24" fmla="*/ 5182195 w 8634799"/>
                <a:gd name="connsiteY24" fmla="*/ 201839 h 847530"/>
                <a:gd name="connsiteX25" fmla="*/ 3455905 w 8634799"/>
                <a:gd name="connsiteY25" fmla="*/ 193333 h 847530"/>
                <a:gd name="connsiteX26" fmla="*/ 2370177 w 8634799"/>
                <a:gd name="connsiteY26" fmla="*/ 65870 h 847530"/>
                <a:gd name="connsiteX27" fmla="*/ 578745 w 8634799"/>
                <a:gd name="connsiteY27" fmla="*/ 57364 h 847530"/>
                <a:gd name="connsiteX28" fmla="*/ 38923 w 8634799"/>
                <a:gd name="connsiteY28"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342549 w 8634799"/>
                <a:gd name="connsiteY23" fmla="*/ 55805 h 847528"/>
                <a:gd name="connsiteX24" fmla="*/ 6132068 w 8634799"/>
                <a:gd name="connsiteY24" fmla="*/ 131955 h 847528"/>
                <a:gd name="connsiteX25" fmla="*/ 5182195 w 8634799"/>
                <a:gd name="connsiteY25" fmla="*/ 201839 h 847528"/>
                <a:gd name="connsiteX26" fmla="*/ 3455905 w 8634799"/>
                <a:gd name="connsiteY26" fmla="*/ 193333 h 847528"/>
                <a:gd name="connsiteX27" fmla="*/ 2370177 w 8634799"/>
                <a:gd name="connsiteY27" fmla="*/ 65870 h 847528"/>
                <a:gd name="connsiteX28" fmla="*/ 578745 w 8634799"/>
                <a:gd name="connsiteY28" fmla="*/ 57364 h 847528"/>
                <a:gd name="connsiteX29" fmla="*/ 38923 w 8634799"/>
                <a:gd name="connsiteY29" fmla="*/ 66415 h 847528"/>
                <a:gd name="connsiteX0" fmla="*/ 38923 w 8634799"/>
                <a:gd name="connsiteY0" fmla="*/ 66415 h 847530"/>
                <a:gd name="connsiteX1" fmla="*/ 4765 w 8634799"/>
                <a:gd name="connsiteY1" fmla="*/ 139144 h 847530"/>
                <a:gd name="connsiteX2" fmla="*/ 16985 w 8634799"/>
                <a:gd name="connsiteY2" fmla="*/ 350379 h 847530"/>
                <a:gd name="connsiteX3" fmla="*/ 31647 w 8634799"/>
                <a:gd name="connsiteY3" fmla="*/ 609625 h 847530"/>
                <a:gd name="connsiteX4" fmla="*/ 43864 w 8634799"/>
                <a:gd name="connsiteY4" fmla="*/ 686441 h 847530"/>
                <a:gd name="connsiteX5" fmla="*/ 80207 w 8634799"/>
                <a:gd name="connsiteY5" fmla="*/ 846591 h 847530"/>
                <a:gd name="connsiteX6" fmla="*/ 937008 w 8634799"/>
                <a:gd name="connsiteY6" fmla="*/ 754148 h 847530"/>
                <a:gd name="connsiteX7" fmla="*/ 1631867 w 8634799"/>
                <a:gd name="connsiteY7" fmla="*/ 788136 h 847530"/>
                <a:gd name="connsiteX8" fmla="*/ 2087877 w 8634799"/>
                <a:gd name="connsiteY8" fmla="*/ 728648 h 847530"/>
                <a:gd name="connsiteX9" fmla="*/ 2565599 w 8634799"/>
                <a:gd name="connsiteY9" fmla="*/ 728648 h 847530"/>
                <a:gd name="connsiteX10" fmla="*/ 3336468 w 8634799"/>
                <a:gd name="connsiteY10" fmla="*/ 771142 h 847530"/>
                <a:gd name="connsiteX11" fmla="*/ 4215904 w 8634799"/>
                <a:gd name="connsiteY11" fmla="*/ 754148 h 847530"/>
                <a:gd name="connsiteX12" fmla="*/ 4845622 w 8634799"/>
                <a:gd name="connsiteY12" fmla="*/ 762654 h 847530"/>
                <a:gd name="connsiteX13" fmla="*/ 5681632 w 8634799"/>
                <a:gd name="connsiteY13" fmla="*/ 762654 h 847530"/>
                <a:gd name="connsiteX14" fmla="*/ 6745645 w 8634799"/>
                <a:gd name="connsiteY14" fmla="*/ 788154 h 847530"/>
                <a:gd name="connsiteX15" fmla="*/ 7494800 w 8634799"/>
                <a:gd name="connsiteY15" fmla="*/ 779648 h 847530"/>
                <a:gd name="connsiteX16" fmla="*/ 8026795 w 8634799"/>
                <a:gd name="connsiteY16" fmla="*/ 771142 h 847530"/>
                <a:gd name="connsiteX17" fmla="*/ 8504518 w 8634799"/>
                <a:gd name="connsiteY17" fmla="*/ 737154 h 847530"/>
                <a:gd name="connsiteX18" fmla="*/ 8634799 w 8634799"/>
                <a:gd name="connsiteY18" fmla="*/ 754148 h 847530"/>
                <a:gd name="connsiteX19" fmla="*/ 8634799 w 8634799"/>
                <a:gd name="connsiteY19" fmla="*/ 133791 h 847530"/>
                <a:gd name="connsiteX20" fmla="*/ 8450223 w 8634799"/>
                <a:gd name="connsiteY20" fmla="*/ 65870 h 847530"/>
                <a:gd name="connsiteX21" fmla="*/ 7635927 w 8634799"/>
                <a:gd name="connsiteY21" fmla="*/ 14889 h 847530"/>
                <a:gd name="connsiteX22" fmla="*/ 7049636 w 8634799"/>
                <a:gd name="connsiteY22" fmla="*/ 108364 h 847530"/>
                <a:gd name="connsiteX23" fmla="*/ 6342549 w 8634799"/>
                <a:gd name="connsiteY23" fmla="*/ 55805 h 847530"/>
                <a:gd name="connsiteX24" fmla="*/ 6132068 w 8634799"/>
                <a:gd name="connsiteY24" fmla="*/ 131955 h 847530"/>
                <a:gd name="connsiteX25" fmla="*/ 5182195 w 8634799"/>
                <a:gd name="connsiteY25" fmla="*/ 201839 h 847530"/>
                <a:gd name="connsiteX26" fmla="*/ 3455905 w 8634799"/>
                <a:gd name="connsiteY26" fmla="*/ 193333 h 847530"/>
                <a:gd name="connsiteX27" fmla="*/ 2370177 w 8634799"/>
                <a:gd name="connsiteY27" fmla="*/ 65870 h 847530"/>
                <a:gd name="connsiteX28" fmla="*/ 578745 w 8634799"/>
                <a:gd name="connsiteY28" fmla="*/ 57364 h 847530"/>
                <a:gd name="connsiteX29" fmla="*/ 38923 w 8634799"/>
                <a:gd name="connsiteY29"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342549 w 8634799"/>
                <a:gd name="connsiteY23" fmla="*/ 55805 h 847528"/>
                <a:gd name="connsiteX24" fmla="*/ 5902209 w 8634799"/>
                <a:gd name="connsiteY24" fmla="*/ 158833 h 847528"/>
                <a:gd name="connsiteX25" fmla="*/ 5182195 w 8634799"/>
                <a:gd name="connsiteY25" fmla="*/ 201839 h 847528"/>
                <a:gd name="connsiteX26" fmla="*/ 3455905 w 8634799"/>
                <a:gd name="connsiteY26" fmla="*/ 193333 h 847528"/>
                <a:gd name="connsiteX27" fmla="*/ 2370177 w 8634799"/>
                <a:gd name="connsiteY27" fmla="*/ 65870 h 847528"/>
                <a:gd name="connsiteX28" fmla="*/ 578745 w 8634799"/>
                <a:gd name="connsiteY28" fmla="*/ 57364 h 847528"/>
                <a:gd name="connsiteX29" fmla="*/ 38923 w 8634799"/>
                <a:gd name="connsiteY29" fmla="*/ 66415 h 847528"/>
                <a:gd name="connsiteX0" fmla="*/ 38923 w 8634799"/>
                <a:gd name="connsiteY0" fmla="*/ 111866 h 892981"/>
                <a:gd name="connsiteX1" fmla="*/ 4765 w 8634799"/>
                <a:gd name="connsiteY1" fmla="*/ 184595 h 892981"/>
                <a:gd name="connsiteX2" fmla="*/ 16985 w 8634799"/>
                <a:gd name="connsiteY2" fmla="*/ 395830 h 892981"/>
                <a:gd name="connsiteX3" fmla="*/ 31647 w 8634799"/>
                <a:gd name="connsiteY3" fmla="*/ 655076 h 892981"/>
                <a:gd name="connsiteX4" fmla="*/ 43864 w 8634799"/>
                <a:gd name="connsiteY4" fmla="*/ 731892 h 892981"/>
                <a:gd name="connsiteX5" fmla="*/ 80207 w 8634799"/>
                <a:gd name="connsiteY5" fmla="*/ 892042 h 892981"/>
                <a:gd name="connsiteX6" fmla="*/ 937008 w 8634799"/>
                <a:gd name="connsiteY6" fmla="*/ 799599 h 892981"/>
                <a:gd name="connsiteX7" fmla="*/ 1631867 w 8634799"/>
                <a:gd name="connsiteY7" fmla="*/ 833587 h 892981"/>
                <a:gd name="connsiteX8" fmla="*/ 2087877 w 8634799"/>
                <a:gd name="connsiteY8" fmla="*/ 774099 h 892981"/>
                <a:gd name="connsiteX9" fmla="*/ 2565599 w 8634799"/>
                <a:gd name="connsiteY9" fmla="*/ 774099 h 892981"/>
                <a:gd name="connsiteX10" fmla="*/ 3336468 w 8634799"/>
                <a:gd name="connsiteY10" fmla="*/ 816593 h 892981"/>
                <a:gd name="connsiteX11" fmla="*/ 4215904 w 8634799"/>
                <a:gd name="connsiteY11" fmla="*/ 799599 h 892981"/>
                <a:gd name="connsiteX12" fmla="*/ 4845622 w 8634799"/>
                <a:gd name="connsiteY12" fmla="*/ 808105 h 892981"/>
                <a:gd name="connsiteX13" fmla="*/ 5681632 w 8634799"/>
                <a:gd name="connsiteY13" fmla="*/ 808105 h 892981"/>
                <a:gd name="connsiteX14" fmla="*/ 6745645 w 8634799"/>
                <a:gd name="connsiteY14" fmla="*/ 833605 h 892981"/>
                <a:gd name="connsiteX15" fmla="*/ 7494800 w 8634799"/>
                <a:gd name="connsiteY15" fmla="*/ 825099 h 892981"/>
                <a:gd name="connsiteX16" fmla="*/ 8026795 w 8634799"/>
                <a:gd name="connsiteY16" fmla="*/ 816593 h 892981"/>
                <a:gd name="connsiteX17" fmla="*/ 8504518 w 8634799"/>
                <a:gd name="connsiteY17" fmla="*/ 782605 h 892981"/>
                <a:gd name="connsiteX18" fmla="*/ 8634799 w 8634799"/>
                <a:gd name="connsiteY18" fmla="*/ 799599 h 892981"/>
                <a:gd name="connsiteX19" fmla="*/ 8634799 w 8634799"/>
                <a:gd name="connsiteY19" fmla="*/ 179242 h 892981"/>
                <a:gd name="connsiteX20" fmla="*/ 8450223 w 8634799"/>
                <a:gd name="connsiteY20" fmla="*/ 111321 h 892981"/>
                <a:gd name="connsiteX21" fmla="*/ 7635927 w 8634799"/>
                <a:gd name="connsiteY21" fmla="*/ 60340 h 892981"/>
                <a:gd name="connsiteX22" fmla="*/ 7049636 w 8634799"/>
                <a:gd name="connsiteY22" fmla="*/ 153815 h 892981"/>
                <a:gd name="connsiteX23" fmla="*/ 6342549 w 8634799"/>
                <a:gd name="connsiteY23" fmla="*/ 101256 h 892981"/>
                <a:gd name="connsiteX24" fmla="*/ 5902209 w 8634799"/>
                <a:gd name="connsiteY24" fmla="*/ 204284 h 892981"/>
                <a:gd name="connsiteX25" fmla="*/ 5182195 w 8634799"/>
                <a:gd name="connsiteY25" fmla="*/ 247290 h 892981"/>
                <a:gd name="connsiteX26" fmla="*/ 3469826 w 8634799"/>
                <a:gd name="connsiteY26" fmla="*/ 5421 h 892981"/>
                <a:gd name="connsiteX27" fmla="*/ 2370177 w 8634799"/>
                <a:gd name="connsiteY27" fmla="*/ 111321 h 892981"/>
                <a:gd name="connsiteX28" fmla="*/ 578745 w 8634799"/>
                <a:gd name="connsiteY28" fmla="*/ 102815 h 892981"/>
                <a:gd name="connsiteX29" fmla="*/ 38923 w 8634799"/>
                <a:gd name="connsiteY29" fmla="*/ 111866 h 892981"/>
                <a:gd name="connsiteX0" fmla="*/ 38923 w 8634799"/>
                <a:gd name="connsiteY0" fmla="*/ 135210 h 916324"/>
                <a:gd name="connsiteX1" fmla="*/ 4765 w 8634799"/>
                <a:gd name="connsiteY1" fmla="*/ 207939 h 916324"/>
                <a:gd name="connsiteX2" fmla="*/ 16985 w 8634799"/>
                <a:gd name="connsiteY2" fmla="*/ 419174 h 916324"/>
                <a:gd name="connsiteX3" fmla="*/ 31647 w 8634799"/>
                <a:gd name="connsiteY3" fmla="*/ 678420 h 916324"/>
                <a:gd name="connsiteX4" fmla="*/ 43864 w 8634799"/>
                <a:gd name="connsiteY4" fmla="*/ 755236 h 916324"/>
                <a:gd name="connsiteX5" fmla="*/ 80207 w 8634799"/>
                <a:gd name="connsiteY5" fmla="*/ 915386 h 916324"/>
                <a:gd name="connsiteX6" fmla="*/ 937008 w 8634799"/>
                <a:gd name="connsiteY6" fmla="*/ 822943 h 916324"/>
                <a:gd name="connsiteX7" fmla="*/ 1631867 w 8634799"/>
                <a:gd name="connsiteY7" fmla="*/ 856931 h 916324"/>
                <a:gd name="connsiteX8" fmla="*/ 2087877 w 8634799"/>
                <a:gd name="connsiteY8" fmla="*/ 797443 h 916324"/>
                <a:gd name="connsiteX9" fmla="*/ 2565599 w 8634799"/>
                <a:gd name="connsiteY9" fmla="*/ 797443 h 916324"/>
                <a:gd name="connsiteX10" fmla="*/ 3336468 w 8634799"/>
                <a:gd name="connsiteY10" fmla="*/ 839937 h 916324"/>
                <a:gd name="connsiteX11" fmla="*/ 4215904 w 8634799"/>
                <a:gd name="connsiteY11" fmla="*/ 822943 h 916324"/>
                <a:gd name="connsiteX12" fmla="*/ 4845622 w 8634799"/>
                <a:gd name="connsiteY12" fmla="*/ 831449 h 916324"/>
                <a:gd name="connsiteX13" fmla="*/ 5681632 w 8634799"/>
                <a:gd name="connsiteY13" fmla="*/ 831449 h 916324"/>
                <a:gd name="connsiteX14" fmla="*/ 6745645 w 8634799"/>
                <a:gd name="connsiteY14" fmla="*/ 856949 h 916324"/>
                <a:gd name="connsiteX15" fmla="*/ 7494800 w 8634799"/>
                <a:gd name="connsiteY15" fmla="*/ 848443 h 916324"/>
                <a:gd name="connsiteX16" fmla="*/ 8026795 w 8634799"/>
                <a:gd name="connsiteY16" fmla="*/ 839937 h 916324"/>
                <a:gd name="connsiteX17" fmla="*/ 8504518 w 8634799"/>
                <a:gd name="connsiteY17" fmla="*/ 805949 h 916324"/>
                <a:gd name="connsiteX18" fmla="*/ 8634799 w 8634799"/>
                <a:gd name="connsiteY18" fmla="*/ 822943 h 916324"/>
                <a:gd name="connsiteX19" fmla="*/ 8634799 w 8634799"/>
                <a:gd name="connsiteY19" fmla="*/ 202586 h 916324"/>
                <a:gd name="connsiteX20" fmla="*/ 8450223 w 8634799"/>
                <a:gd name="connsiteY20" fmla="*/ 134665 h 916324"/>
                <a:gd name="connsiteX21" fmla="*/ 7635927 w 8634799"/>
                <a:gd name="connsiteY21" fmla="*/ 83684 h 916324"/>
                <a:gd name="connsiteX22" fmla="*/ 7049636 w 8634799"/>
                <a:gd name="connsiteY22" fmla="*/ 177159 h 916324"/>
                <a:gd name="connsiteX23" fmla="*/ 6342549 w 8634799"/>
                <a:gd name="connsiteY23" fmla="*/ 124600 h 916324"/>
                <a:gd name="connsiteX24" fmla="*/ 5902209 w 8634799"/>
                <a:gd name="connsiteY24" fmla="*/ 227628 h 916324"/>
                <a:gd name="connsiteX25" fmla="*/ 5182195 w 8634799"/>
                <a:gd name="connsiteY25" fmla="*/ 270634 h 916324"/>
                <a:gd name="connsiteX26" fmla="*/ 3469826 w 8634799"/>
                <a:gd name="connsiteY26" fmla="*/ 28765 h 916324"/>
                <a:gd name="connsiteX27" fmla="*/ 2370177 w 8634799"/>
                <a:gd name="connsiteY27" fmla="*/ 134665 h 916324"/>
                <a:gd name="connsiteX28" fmla="*/ 578745 w 8634799"/>
                <a:gd name="connsiteY28" fmla="*/ 126159 h 916324"/>
                <a:gd name="connsiteX29" fmla="*/ 38923 w 8634799"/>
                <a:gd name="connsiteY29" fmla="*/ 135210 h 916324"/>
                <a:gd name="connsiteX0" fmla="*/ 38923 w 8634799"/>
                <a:gd name="connsiteY0" fmla="*/ 128131 h 909245"/>
                <a:gd name="connsiteX1" fmla="*/ 4765 w 8634799"/>
                <a:gd name="connsiteY1" fmla="*/ 200860 h 909245"/>
                <a:gd name="connsiteX2" fmla="*/ 16985 w 8634799"/>
                <a:gd name="connsiteY2" fmla="*/ 412095 h 909245"/>
                <a:gd name="connsiteX3" fmla="*/ 31647 w 8634799"/>
                <a:gd name="connsiteY3" fmla="*/ 671341 h 909245"/>
                <a:gd name="connsiteX4" fmla="*/ 43864 w 8634799"/>
                <a:gd name="connsiteY4" fmla="*/ 748157 h 909245"/>
                <a:gd name="connsiteX5" fmla="*/ 80207 w 8634799"/>
                <a:gd name="connsiteY5" fmla="*/ 908307 h 909245"/>
                <a:gd name="connsiteX6" fmla="*/ 937008 w 8634799"/>
                <a:gd name="connsiteY6" fmla="*/ 815864 h 909245"/>
                <a:gd name="connsiteX7" fmla="*/ 1631867 w 8634799"/>
                <a:gd name="connsiteY7" fmla="*/ 849852 h 909245"/>
                <a:gd name="connsiteX8" fmla="*/ 2087877 w 8634799"/>
                <a:gd name="connsiteY8" fmla="*/ 790364 h 909245"/>
                <a:gd name="connsiteX9" fmla="*/ 2565599 w 8634799"/>
                <a:gd name="connsiteY9" fmla="*/ 790364 h 909245"/>
                <a:gd name="connsiteX10" fmla="*/ 3336468 w 8634799"/>
                <a:gd name="connsiteY10" fmla="*/ 832858 h 909245"/>
                <a:gd name="connsiteX11" fmla="*/ 4215904 w 8634799"/>
                <a:gd name="connsiteY11" fmla="*/ 815864 h 909245"/>
                <a:gd name="connsiteX12" fmla="*/ 4845622 w 8634799"/>
                <a:gd name="connsiteY12" fmla="*/ 824370 h 909245"/>
                <a:gd name="connsiteX13" fmla="*/ 5681632 w 8634799"/>
                <a:gd name="connsiteY13" fmla="*/ 824370 h 909245"/>
                <a:gd name="connsiteX14" fmla="*/ 6745645 w 8634799"/>
                <a:gd name="connsiteY14" fmla="*/ 849870 h 909245"/>
                <a:gd name="connsiteX15" fmla="*/ 7494800 w 8634799"/>
                <a:gd name="connsiteY15" fmla="*/ 841364 h 909245"/>
                <a:gd name="connsiteX16" fmla="*/ 8026795 w 8634799"/>
                <a:gd name="connsiteY16" fmla="*/ 832858 h 909245"/>
                <a:gd name="connsiteX17" fmla="*/ 8504518 w 8634799"/>
                <a:gd name="connsiteY17" fmla="*/ 798870 h 909245"/>
                <a:gd name="connsiteX18" fmla="*/ 8634799 w 8634799"/>
                <a:gd name="connsiteY18" fmla="*/ 815864 h 909245"/>
                <a:gd name="connsiteX19" fmla="*/ 8634799 w 8634799"/>
                <a:gd name="connsiteY19" fmla="*/ 195507 h 909245"/>
                <a:gd name="connsiteX20" fmla="*/ 8450223 w 8634799"/>
                <a:gd name="connsiteY20" fmla="*/ 127586 h 909245"/>
                <a:gd name="connsiteX21" fmla="*/ 7635927 w 8634799"/>
                <a:gd name="connsiteY21" fmla="*/ 76605 h 909245"/>
                <a:gd name="connsiteX22" fmla="*/ 7049636 w 8634799"/>
                <a:gd name="connsiteY22" fmla="*/ 170080 h 909245"/>
                <a:gd name="connsiteX23" fmla="*/ 6342549 w 8634799"/>
                <a:gd name="connsiteY23" fmla="*/ 117521 h 909245"/>
                <a:gd name="connsiteX24" fmla="*/ 5902209 w 8634799"/>
                <a:gd name="connsiteY24" fmla="*/ 220549 h 909245"/>
                <a:gd name="connsiteX25" fmla="*/ 5182195 w 8634799"/>
                <a:gd name="connsiteY25" fmla="*/ 263555 h 909245"/>
                <a:gd name="connsiteX26" fmla="*/ 3469826 w 8634799"/>
                <a:gd name="connsiteY26" fmla="*/ 21686 h 909245"/>
                <a:gd name="connsiteX27" fmla="*/ 2370177 w 8634799"/>
                <a:gd name="connsiteY27" fmla="*/ 127586 h 909245"/>
                <a:gd name="connsiteX28" fmla="*/ 578745 w 8634799"/>
                <a:gd name="connsiteY28" fmla="*/ 119080 h 909245"/>
                <a:gd name="connsiteX29" fmla="*/ 38923 w 8634799"/>
                <a:gd name="connsiteY29" fmla="*/ 128131 h 909245"/>
                <a:gd name="connsiteX0" fmla="*/ 38923 w 8634799"/>
                <a:gd name="connsiteY0" fmla="*/ 134331 h 915445"/>
                <a:gd name="connsiteX1" fmla="*/ 4765 w 8634799"/>
                <a:gd name="connsiteY1" fmla="*/ 207060 h 915445"/>
                <a:gd name="connsiteX2" fmla="*/ 16985 w 8634799"/>
                <a:gd name="connsiteY2" fmla="*/ 418295 h 915445"/>
                <a:gd name="connsiteX3" fmla="*/ 31647 w 8634799"/>
                <a:gd name="connsiteY3" fmla="*/ 677541 h 915445"/>
                <a:gd name="connsiteX4" fmla="*/ 43864 w 8634799"/>
                <a:gd name="connsiteY4" fmla="*/ 754357 h 915445"/>
                <a:gd name="connsiteX5" fmla="*/ 80207 w 8634799"/>
                <a:gd name="connsiteY5" fmla="*/ 914507 h 915445"/>
                <a:gd name="connsiteX6" fmla="*/ 937008 w 8634799"/>
                <a:gd name="connsiteY6" fmla="*/ 822064 h 915445"/>
                <a:gd name="connsiteX7" fmla="*/ 1631867 w 8634799"/>
                <a:gd name="connsiteY7" fmla="*/ 856052 h 915445"/>
                <a:gd name="connsiteX8" fmla="*/ 2087877 w 8634799"/>
                <a:gd name="connsiteY8" fmla="*/ 796564 h 915445"/>
                <a:gd name="connsiteX9" fmla="*/ 2565599 w 8634799"/>
                <a:gd name="connsiteY9" fmla="*/ 796564 h 915445"/>
                <a:gd name="connsiteX10" fmla="*/ 3336468 w 8634799"/>
                <a:gd name="connsiteY10" fmla="*/ 839058 h 915445"/>
                <a:gd name="connsiteX11" fmla="*/ 4215904 w 8634799"/>
                <a:gd name="connsiteY11" fmla="*/ 822064 h 915445"/>
                <a:gd name="connsiteX12" fmla="*/ 4845622 w 8634799"/>
                <a:gd name="connsiteY12" fmla="*/ 830570 h 915445"/>
                <a:gd name="connsiteX13" fmla="*/ 5681632 w 8634799"/>
                <a:gd name="connsiteY13" fmla="*/ 830570 h 915445"/>
                <a:gd name="connsiteX14" fmla="*/ 6745645 w 8634799"/>
                <a:gd name="connsiteY14" fmla="*/ 856070 h 915445"/>
                <a:gd name="connsiteX15" fmla="*/ 7494800 w 8634799"/>
                <a:gd name="connsiteY15" fmla="*/ 847564 h 915445"/>
                <a:gd name="connsiteX16" fmla="*/ 8026795 w 8634799"/>
                <a:gd name="connsiteY16" fmla="*/ 839058 h 915445"/>
                <a:gd name="connsiteX17" fmla="*/ 8504518 w 8634799"/>
                <a:gd name="connsiteY17" fmla="*/ 805070 h 915445"/>
                <a:gd name="connsiteX18" fmla="*/ 8634799 w 8634799"/>
                <a:gd name="connsiteY18" fmla="*/ 822064 h 915445"/>
                <a:gd name="connsiteX19" fmla="*/ 8634799 w 8634799"/>
                <a:gd name="connsiteY19" fmla="*/ 201707 h 915445"/>
                <a:gd name="connsiteX20" fmla="*/ 8450223 w 8634799"/>
                <a:gd name="connsiteY20" fmla="*/ 133786 h 915445"/>
                <a:gd name="connsiteX21" fmla="*/ 7635927 w 8634799"/>
                <a:gd name="connsiteY21" fmla="*/ 82805 h 915445"/>
                <a:gd name="connsiteX22" fmla="*/ 7049636 w 8634799"/>
                <a:gd name="connsiteY22" fmla="*/ 176280 h 915445"/>
                <a:gd name="connsiteX23" fmla="*/ 6342549 w 8634799"/>
                <a:gd name="connsiteY23" fmla="*/ 123721 h 915445"/>
                <a:gd name="connsiteX24" fmla="*/ 5902209 w 8634799"/>
                <a:gd name="connsiteY24" fmla="*/ 226749 h 915445"/>
                <a:gd name="connsiteX25" fmla="*/ 5182195 w 8634799"/>
                <a:gd name="connsiteY25" fmla="*/ 269755 h 915445"/>
                <a:gd name="connsiteX26" fmla="*/ 3618314 w 8634799"/>
                <a:gd name="connsiteY26" fmla="*/ 21218 h 915445"/>
                <a:gd name="connsiteX27" fmla="*/ 2370177 w 8634799"/>
                <a:gd name="connsiteY27" fmla="*/ 133786 h 915445"/>
                <a:gd name="connsiteX28" fmla="*/ 578745 w 8634799"/>
                <a:gd name="connsiteY28" fmla="*/ 125280 h 915445"/>
                <a:gd name="connsiteX29" fmla="*/ 38923 w 8634799"/>
                <a:gd name="connsiteY29" fmla="*/ 134331 h 915445"/>
                <a:gd name="connsiteX0" fmla="*/ 38923 w 8634799"/>
                <a:gd name="connsiteY0" fmla="*/ 153045 h 934159"/>
                <a:gd name="connsiteX1" fmla="*/ 4765 w 8634799"/>
                <a:gd name="connsiteY1" fmla="*/ 225774 h 934159"/>
                <a:gd name="connsiteX2" fmla="*/ 16985 w 8634799"/>
                <a:gd name="connsiteY2" fmla="*/ 437009 h 934159"/>
                <a:gd name="connsiteX3" fmla="*/ 31647 w 8634799"/>
                <a:gd name="connsiteY3" fmla="*/ 696255 h 934159"/>
                <a:gd name="connsiteX4" fmla="*/ 43864 w 8634799"/>
                <a:gd name="connsiteY4" fmla="*/ 773071 h 934159"/>
                <a:gd name="connsiteX5" fmla="*/ 80207 w 8634799"/>
                <a:gd name="connsiteY5" fmla="*/ 933221 h 934159"/>
                <a:gd name="connsiteX6" fmla="*/ 937008 w 8634799"/>
                <a:gd name="connsiteY6" fmla="*/ 840778 h 934159"/>
                <a:gd name="connsiteX7" fmla="*/ 1631867 w 8634799"/>
                <a:gd name="connsiteY7" fmla="*/ 874766 h 934159"/>
                <a:gd name="connsiteX8" fmla="*/ 2087877 w 8634799"/>
                <a:gd name="connsiteY8" fmla="*/ 815278 h 934159"/>
                <a:gd name="connsiteX9" fmla="*/ 2565599 w 8634799"/>
                <a:gd name="connsiteY9" fmla="*/ 815278 h 934159"/>
                <a:gd name="connsiteX10" fmla="*/ 3336468 w 8634799"/>
                <a:gd name="connsiteY10" fmla="*/ 857772 h 934159"/>
                <a:gd name="connsiteX11" fmla="*/ 4215904 w 8634799"/>
                <a:gd name="connsiteY11" fmla="*/ 840778 h 934159"/>
                <a:gd name="connsiteX12" fmla="*/ 4845622 w 8634799"/>
                <a:gd name="connsiteY12" fmla="*/ 849284 h 934159"/>
                <a:gd name="connsiteX13" fmla="*/ 5681632 w 8634799"/>
                <a:gd name="connsiteY13" fmla="*/ 849284 h 934159"/>
                <a:gd name="connsiteX14" fmla="*/ 6745645 w 8634799"/>
                <a:gd name="connsiteY14" fmla="*/ 874784 h 934159"/>
                <a:gd name="connsiteX15" fmla="*/ 7494800 w 8634799"/>
                <a:gd name="connsiteY15" fmla="*/ 866278 h 934159"/>
                <a:gd name="connsiteX16" fmla="*/ 8026795 w 8634799"/>
                <a:gd name="connsiteY16" fmla="*/ 857772 h 934159"/>
                <a:gd name="connsiteX17" fmla="*/ 8504518 w 8634799"/>
                <a:gd name="connsiteY17" fmla="*/ 823784 h 934159"/>
                <a:gd name="connsiteX18" fmla="*/ 8634799 w 8634799"/>
                <a:gd name="connsiteY18" fmla="*/ 840778 h 934159"/>
                <a:gd name="connsiteX19" fmla="*/ 8634799 w 8634799"/>
                <a:gd name="connsiteY19" fmla="*/ 220421 h 934159"/>
                <a:gd name="connsiteX20" fmla="*/ 8450223 w 8634799"/>
                <a:gd name="connsiteY20" fmla="*/ 152500 h 934159"/>
                <a:gd name="connsiteX21" fmla="*/ 7635927 w 8634799"/>
                <a:gd name="connsiteY21" fmla="*/ 101519 h 934159"/>
                <a:gd name="connsiteX22" fmla="*/ 7049636 w 8634799"/>
                <a:gd name="connsiteY22" fmla="*/ 194994 h 934159"/>
                <a:gd name="connsiteX23" fmla="*/ 6342549 w 8634799"/>
                <a:gd name="connsiteY23" fmla="*/ 142435 h 934159"/>
                <a:gd name="connsiteX24" fmla="*/ 5902209 w 8634799"/>
                <a:gd name="connsiteY24" fmla="*/ 245463 h 934159"/>
                <a:gd name="connsiteX25" fmla="*/ 5182195 w 8634799"/>
                <a:gd name="connsiteY25" fmla="*/ 288469 h 934159"/>
                <a:gd name="connsiteX26" fmla="*/ 3655437 w 8634799"/>
                <a:gd name="connsiteY26" fmla="*/ 19929 h 934159"/>
                <a:gd name="connsiteX27" fmla="*/ 2370177 w 8634799"/>
                <a:gd name="connsiteY27" fmla="*/ 152500 h 934159"/>
                <a:gd name="connsiteX28" fmla="*/ 578745 w 8634799"/>
                <a:gd name="connsiteY28" fmla="*/ 143994 h 934159"/>
                <a:gd name="connsiteX29" fmla="*/ 38923 w 8634799"/>
                <a:gd name="connsiteY29" fmla="*/ 153045 h 934159"/>
                <a:gd name="connsiteX0" fmla="*/ 38923 w 8634799"/>
                <a:gd name="connsiteY0" fmla="*/ 203294 h 984408"/>
                <a:gd name="connsiteX1" fmla="*/ 4765 w 8634799"/>
                <a:gd name="connsiteY1" fmla="*/ 276023 h 984408"/>
                <a:gd name="connsiteX2" fmla="*/ 16985 w 8634799"/>
                <a:gd name="connsiteY2" fmla="*/ 487258 h 984408"/>
                <a:gd name="connsiteX3" fmla="*/ 31647 w 8634799"/>
                <a:gd name="connsiteY3" fmla="*/ 746504 h 984408"/>
                <a:gd name="connsiteX4" fmla="*/ 43864 w 8634799"/>
                <a:gd name="connsiteY4" fmla="*/ 823320 h 984408"/>
                <a:gd name="connsiteX5" fmla="*/ 80207 w 8634799"/>
                <a:gd name="connsiteY5" fmla="*/ 983470 h 984408"/>
                <a:gd name="connsiteX6" fmla="*/ 937008 w 8634799"/>
                <a:gd name="connsiteY6" fmla="*/ 891027 h 984408"/>
                <a:gd name="connsiteX7" fmla="*/ 1631867 w 8634799"/>
                <a:gd name="connsiteY7" fmla="*/ 925015 h 984408"/>
                <a:gd name="connsiteX8" fmla="*/ 2087877 w 8634799"/>
                <a:gd name="connsiteY8" fmla="*/ 865527 h 984408"/>
                <a:gd name="connsiteX9" fmla="*/ 2565599 w 8634799"/>
                <a:gd name="connsiteY9" fmla="*/ 865527 h 984408"/>
                <a:gd name="connsiteX10" fmla="*/ 3336468 w 8634799"/>
                <a:gd name="connsiteY10" fmla="*/ 908021 h 984408"/>
                <a:gd name="connsiteX11" fmla="*/ 4215904 w 8634799"/>
                <a:gd name="connsiteY11" fmla="*/ 891027 h 984408"/>
                <a:gd name="connsiteX12" fmla="*/ 4845622 w 8634799"/>
                <a:gd name="connsiteY12" fmla="*/ 899533 h 984408"/>
                <a:gd name="connsiteX13" fmla="*/ 5681632 w 8634799"/>
                <a:gd name="connsiteY13" fmla="*/ 899533 h 984408"/>
                <a:gd name="connsiteX14" fmla="*/ 6745645 w 8634799"/>
                <a:gd name="connsiteY14" fmla="*/ 925033 h 984408"/>
                <a:gd name="connsiteX15" fmla="*/ 7494800 w 8634799"/>
                <a:gd name="connsiteY15" fmla="*/ 916527 h 984408"/>
                <a:gd name="connsiteX16" fmla="*/ 8026795 w 8634799"/>
                <a:gd name="connsiteY16" fmla="*/ 908021 h 984408"/>
                <a:gd name="connsiteX17" fmla="*/ 8504518 w 8634799"/>
                <a:gd name="connsiteY17" fmla="*/ 874033 h 984408"/>
                <a:gd name="connsiteX18" fmla="*/ 8634799 w 8634799"/>
                <a:gd name="connsiteY18" fmla="*/ 891027 h 984408"/>
                <a:gd name="connsiteX19" fmla="*/ 8634799 w 8634799"/>
                <a:gd name="connsiteY19" fmla="*/ 270670 h 984408"/>
                <a:gd name="connsiteX20" fmla="*/ 8450223 w 8634799"/>
                <a:gd name="connsiteY20" fmla="*/ 202749 h 984408"/>
                <a:gd name="connsiteX21" fmla="*/ 7635927 w 8634799"/>
                <a:gd name="connsiteY21" fmla="*/ 151768 h 984408"/>
                <a:gd name="connsiteX22" fmla="*/ 7049636 w 8634799"/>
                <a:gd name="connsiteY22" fmla="*/ 245243 h 984408"/>
                <a:gd name="connsiteX23" fmla="*/ 6342549 w 8634799"/>
                <a:gd name="connsiteY23" fmla="*/ 192684 h 984408"/>
                <a:gd name="connsiteX24" fmla="*/ 5902209 w 8634799"/>
                <a:gd name="connsiteY24" fmla="*/ 295712 h 984408"/>
                <a:gd name="connsiteX25" fmla="*/ 5182195 w 8634799"/>
                <a:gd name="connsiteY25" fmla="*/ 338718 h 984408"/>
                <a:gd name="connsiteX26" fmla="*/ 3655437 w 8634799"/>
                <a:gd name="connsiteY26" fmla="*/ 70178 h 984408"/>
                <a:gd name="connsiteX27" fmla="*/ 2370177 w 8634799"/>
                <a:gd name="connsiteY27" fmla="*/ 202749 h 984408"/>
                <a:gd name="connsiteX28" fmla="*/ 578745 w 8634799"/>
                <a:gd name="connsiteY28" fmla="*/ 194243 h 984408"/>
                <a:gd name="connsiteX29" fmla="*/ 38923 w 8634799"/>
                <a:gd name="connsiteY29" fmla="*/ 203294 h 984408"/>
                <a:gd name="connsiteX0" fmla="*/ 38923 w 8634799"/>
                <a:gd name="connsiteY0" fmla="*/ 146213 h 927327"/>
                <a:gd name="connsiteX1" fmla="*/ 4765 w 8634799"/>
                <a:gd name="connsiteY1" fmla="*/ 218942 h 927327"/>
                <a:gd name="connsiteX2" fmla="*/ 16985 w 8634799"/>
                <a:gd name="connsiteY2" fmla="*/ 430177 h 927327"/>
                <a:gd name="connsiteX3" fmla="*/ 31647 w 8634799"/>
                <a:gd name="connsiteY3" fmla="*/ 689423 h 927327"/>
                <a:gd name="connsiteX4" fmla="*/ 43864 w 8634799"/>
                <a:gd name="connsiteY4" fmla="*/ 766239 h 927327"/>
                <a:gd name="connsiteX5" fmla="*/ 80207 w 8634799"/>
                <a:gd name="connsiteY5" fmla="*/ 926389 h 927327"/>
                <a:gd name="connsiteX6" fmla="*/ 937008 w 8634799"/>
                <a:gd name="connsiteY6" fmla="*/ 833946 h 927327"/>
                <a:gd name="connsiteX7" fmla="*/ 1631867 w 8634799"/>
                <a:gd name="connsiteY7" fmla="*/ 867934 h 927327"/>
                <a:gd name="connsiteX8" fmla="*/ 2087877 w 8634799"/>
                <a:gd name="connsiteY8" fmla="*/ 808446 h 927327"/>
                <a:gd name="connsiteX9" fmla="*/ 2565599 w 8634799"/>
                <a:gd name="connsiteY9" fmla="*/ 808446 h 927327"/>
                <a:gd name="connsiteX10" fmla="*/ 3336468 w 8634799"/>
                <a:gd name="connsiteY10" fmla="*/ 850940 h 927327"/>
                <a:gd name="connsiteX11" fmla="*/ 4215904 w 8634799"/>
                <a:gd name="connsiteY11" fmla="*/ 833946 h 927327"/>
                <a:gd name="connsiteX12" fmla="*/ 4845622 w 8634799"/>
                <a:gd name="connsiteY12" fmla="*/ 842452 h 927327"/>
                <a:gd name="connsiteX13" fmla="*/ 5681632 w 8634799"/>
                <a:gd name="connsiteY13" fmla="*/ 842452 h 927327"/>
                <a:gd name="connsiteX14" fmla="*/ 6745645 w 8634799"/>
                <a:gd name="connsiteY14" fmla="*/ 867952 h 927327"/>
                <a:gd name="connsiteX15" fmla="*/ 7494800 w 8634799"/>
                <a:gd name="connsiteY15" fmla="*/ 859446 h 927327"/>
                <a:gd name="connsiteX16" fmla="*/ 8026795 w 8634799"/>
                <a:gd name="connsiteY16" fmla="*/ 850940 h 927327"/>
                <a:gd name="connsiteX17" fmla="*/ 8504518 w 8634799"/>
                <a:gd name="connsiteY17" fmla="*/ 816952 h 927327"/>
                <a:gd name="connsiteX18" fmla="*/ 8634799 w 8634799"/>
                <a:gd name="connsiteY18" fmla="*/ 833946 h 927327"/>
                <a:gd name="connsiteX19" fmla="*/ 8634799 w 8634799"/>
                <a:gd name="connsiteY19" fmla="*/ 213589 h 927327"/>
                <a:gd name="connsiteX20" fmla="*/ 8450223 w 8634799"/>
                <a:gd name="connsiteY20" fmla="*/ 145668 h 927327"/>
                <a:gd name="connsiteX21" fmla="*/ 7635927 w 8634799"/>
                <a:gd name="connsiteY21" fmla="*/ 94687 h 927327"/>
                <a:gd name="connsiteX22" fmla="*/ 7049636 w 8634799"/>
                <a:gd name="connsiteY22" fmla="*/ 188162 h 927327"/>
                <a:gd name="connsiteX23" fmla="*/ 6342549 w 8634799"/>
                <a:gd name="connsiteY23" fmla="*/ 135603 h 927327"/>
                <a:gd name="connsiteX24" fmla="*/ 5902209 w 8634799"/>
                <a:gd name="connsiteY24" fmla="*/ 238631 h 927327"/>
                <a:gd name="connsiteX25" fmla="*/ 5182195 w 8634799"/>
                <a:gd name="connsiteY25" fmla="*/ 281637 h 927327"/>
                <a:gd name="connsiteX26" fmla="*/ 3822487 w 8634799"/>
                <a:gd name="connsiteY26" fmla="*/ 79772 h 927327"/>
                <a:gd name="connsiteX27" fmla="*/ 2370177 w 8634799"/>
                <a:gd name="connsiteY27" fmla="*/ 145668 h 927327"/>
                <a:gd name="connsiteX28" fmla="*/ 578745 w 8634799"/>
                <a:gd name="connsiteY28" fmla="*/ 137162 h 927327"/>
                <a:gd name="connsiteX29" fmla="*/ 38923 w 8634799"/>
                <a:gd name="connsiteY29" fmla="*/ 146213 h 927327"/>
                <a:gd name="connsiteX0" fmla="*/ 38923 w 8634799"/>
                <a:gd name="connsiteY0" fmla="*/ 157240 h 938354"/>
                <a:gd name="connsiteX1" fmla="*/ 4765 w 8634799"/>
                <a:gd name="connsiteY1" fmla="*/ 229969 h 938354"/>
                <a:gd name="connsiteX2" fmla="*/ 16985 w 8634799"/>
                <a:gd name="connsiteY2" fmla="*/ 441204 h 938354"/>
                <a:gd name="connsiteX3" fmla="*/ 31647 w 8634799"/>
                <a:gd name="connsiteY3" fmla="*/ 700450 h 938354"/>
                <a:gd name="connsiteX4" fmla="*/ 43864 w 8634799"/>
                <a:gd name="connsiteY4" fmla="*/ 777266 h 938354"/>
                <a:gd name="connsiteX5" fmla="*/ 80207 w 8634799"/>
                <a:gd name="connsiteY5" fmla="*/ 937416 h 938354"/>
                <a:gd name="connsiteX6" fmla="*/ 937008 w 8634799"/>
                <a:gd name="connsiteY6" fmla="*/ 844973 h 938354"/>
                <a:gd name="connsiteX7" fmla="*/ 1631867 w 8634799"/>
                <a:gd name="connsiteY7" fmla="*/ 878961 h 938354"/>
                <a:gd name="connsiteX8" fmla="*/ 2087877 w 8634799"/>
                <a:gd name="connsiteY8" fmla="*/ 819473 h 938354"/>
                <a:gd name="connsiteX9" fmla="*/ 2565599 w 8634799"/>
                <a:gd name="connsiteY9" fmla="*/ 819473 h 938354"/>
                <a:gd name="connsiteX10" fmla="*/ 3336468 w 8634799"/>
                <a:gd name="connsiteY10" fmla="*/ 861967 h 938354"/>
                <a:gd name="connsiteX11" fmla="*/ 4215904 w 8634799"/>
                <a:gd name="connsiteY11" fmla="*/ 844973 h 938354"/>
                <a:gd name="connsiteX12" fmla="*/ 4845622 w 8634799"/>
                <a:gd name="connsiteY12" fmla="*/ 853479 h 938354"/>
                <a:gd name="connsiteX13" fmla="*/ 5681632 w 8634799"/>
                <a:gd name="connsiteY13" fmla="*/ 853479 h 938354"/>
                <a:gd name="connsiteX14" fmla="*/ 6745645 w 8634799"/>
                <a:gd name="connsiteY14" fmla="*/ 878979 h 938354"/>
                <a:gd name="connsiteX15" fmla="*/ 7494800 w 8634799"/>
                <a:gd name="connsiteY15" fmla="*/ 870473 h 938354"/>
                <a:gd name="connsiteX16" fmla="*/ 8026795 w 8634799"/>
                <a:gd name="connsiteY16" fmla="*/ 861967 h 938354"/>
                <a:gd name="connsiteX17" fmla="*/ 8504518 w 8634799"/>
                <a:gd name="connsiteY17" fmla="*/ 827979 h 938354"/>
                <a:gd name="connsiteX18" fmla="*/ 8634799 w 8634799"/>
                <a:gd name="connsiteY18" fmla="*/ 844973 h 938354"/>
                <a:gd name="connsiteX19" fmla="*/ 8634799 w 8634799"/>
                <a:gd name="connsiteY19" fmla="*/ 224616 h 938354"/>
                <a:gd name="connsiteX20" fmla="*/ 8450223 w 8634799"/>
                <a:gd name="connsiteY20" fmla="*/ 156695 h 938354"/>
                <a:gd name="connsiteX21" fmla="*/ 7635927 w 8634799"/>
                <a:gd name="connsiteY21" fmla="*/ 105714 h 938354"/>
                <a:gd name="connsiteX22" fmla="*/ 7049636 w 8634799"/>
                <a:gd name="connsiteY22" fmla="*/ 199189 h 938354"/>
                <a:gd name="connsiteX23" fmla="*/ 6342549 w 8634799"/>
                <a:gd name="connsiteY23" fmla="*/ 146630 h 938354"/>
                <a:gd name="connsiteX24" fmla="*/ 5902209 w 8634799"/>
                <a:gd name="connsiteY24" fmla="*/ 249658 h 938354"/>
                <a:gd name="connsiteX25" fmla="*/ 5182195 w 8634799"/>
                <a:gd name="connsiteY25" fmla="*/ 292664 h 938354"/>
                <a:gd name="connsiteX26" fmla="*/ 3822487 w 8634799"/>
                <a:gd name="connsiteY26" fmla="*/ 90799 h 938354"/>
                <a:gd name="connsiteX27" fmla="*/ 2370177 w 8634799"/>
                <a:gd name="connsiteY27" fmla="*/ 156695 h 938354"/>
                <a:gd name="connsiteX28" fmla="*/ 578745 w 8634799"/>
                <a:gd name="connsiteY28" fmla="*/ 148189 h 938354"/>
                <a:gd name="connsiteX29" fmla="*/ 38923 w 8634799"/>
                <a:gd name="connsiteY29" fmla="*/ 157240 h 938354"/>
                <a:gd name="connsiteX0" fmla="*/ 38923 w 12045155"/>
                <a:gd name="connsiteY0" fmla="*/ 157240 h 938354"/>
                <a:gd name="connsiteX1" fmla="*/ 4765 w 12045155"/>
                <a:gd name="connsiteY1" fmla="*/ 229969 h 938354"/>
                <a:gd name="connsiteX2" fmla="*/ 16985 w 12045155"/>
                <a:gd name="connsiteY2" fmla="*/ 441204 h 938354"/>
                <a:gd name="connsiteX3" fmla="*/ 31647 w 12045155"/>
                <a:gd name="connsiteY3" fmla="*/ 700450 h 938354"/>
                <a:gd name="connsiteX4" fmla="*/ 43864 w 12045155"/>
                <a:gd name="connsiteY4" fmla="*/ 777266 h 938354"/>
                <a:gd name="connsiteX5" fmla="*/ 80207 w 12045155"/>
                <a:gd name="connsiteY5" fmla="*/ 937416 h 938354"/>
                <a:gd name="connsiteX6" fmla="*/ 937008 w 12045155"/>
                <a:gd name="connsiteY6" fmla="*/ 844973 h 938354"/>
                <a:gd name="connsiteX7" fmla="*/ 1631867 w 12045155"/>
                <a:gd name="connsiteY7" fmla="*/ 878961 h 938354"/>
                <a:gd name="connsiteX8" fmla="*/ 2087877 w 12045155"/>
                <a:gd name="connsiteY8" fmla="*/ 819473 h 938354"/>
                <a:gd name="connsiteX9" fmla="*/ 2565599 w 12045155"/>
                <a:gd name="connsiteY9" fmla="*/ 819473 h 938354"/>
                <a:gd name="connsiteX10" fmla="*/ 3336468 w 12045155"/>
                <a:gd name="connsiteY10" fmla="*/ 861967 h 938354"/>
                <a:gd name="connsiteX11" fmla="*/ 4215904 w 12045155"/>
                <a:gd name="connsiteY11" fmla="*/ 844973 h 938354"/>
                <a:gd name="connsiteX12" fmla="*/ 4845622 w 12045155"/>
                <a:gd name="connsiteY12" fmla="*/ 853479 h 938354"/>
                <a:gd name="connsiteX13" fmla="*/ 5681632 w 12045155"/>
                <a:gd name="connsiteY13" fmla="*/ 853479 h 938354"/>
                <a:gd name="connsiteX14" fmla="*/ 6745645 w 12045155"/>
                <a:gd name="connsiteY14" fmla="*/ 878979 h 938354"/>
                <a:gd name="connsiteX15" fmla="*/ 7494800 w 12045155"/>
                <a:gd name="connsiteY15" fmla="*/ 870473 h 938354"/>
                <a:gd name="connsiteX16" fmla="*/ 8026795 w 12045155"/>
                <a:gd name="connsiteY16" fmla="*/ 861967 h 938354"/>
                <a:gd name="connsiteX17" fmla="*/ 8504518 w 12045155"/>
                <a:gd name="connsiteY17" fmla="*/ 827979 h 938354"/>
                <a:gd name="connsiteX18" fmla="*/ 12045155 w 12045155"/>
                <a:gd name="connsiteY18" fmla="*/ 699393 h 938354"/>
                <a:gd name="connsiteX19" fmla="*/ 8634799 w 12045155"/>
                <a:gd name="connsiteY19" fmla="*/ 224616 h 938354"/>
                <a:gd name="connsiteX20" fmla="*/ 8450223 w 12045155"/>
                <a:gd name="connsiteY20" fmla="*/ 156695 h 938354"/>
                <a:gd name="connsiteX21" fmla="*/ 7635927 w 12045155"/>
                <a:gd name="connsiteY21" fmla="*/ 105714 h 938354"/>
                <a:gd name="connsiteX22" fmla="*/ 7049636 w 12045155"/>
                <a:gd name="connsiteY22" fmla="*/ 199189 h 938354"/>
                <a:gd name="connsiteX23" fmla="*/ 6342549 w 12045155"/>
                <a:gd name="connsiteY23" fmla="*/ 146630 h 938354"/>
                <a:gd name="connsiteX24" fmla="*/ 5902209 w 12045155"/>
                <a:gd name="connsiteY24" fmla="*/ 249658 h 938354"/>
                <a:gd name="connsiteX25" fmla="*/ 5182195 w 12045155"/>
                <a:gd name="connsiteY25" fmla="*/ 292664 h 938354"/>
                <a:gd name="connsiteX26" fmla="*/ 3822487 w 12045155"/>
                <a:gd name="connsiteY26" fmla="*/ 90799 h 938354"/>
                <a:gd name="connsiteX27" fmla="*/ 2370177 w 12045155"/>
                <a:gd name="connsiteY27" fmla="*/ 156695 h 938354"/>
                <a:gd name="connsiteX28" fmla="*/ 578745 w 12045155"/>
                <a:gd name="connsiteY28" fmla="*/ 148189 h 938354"/>
                <a:gd name="connsiteX29" fmla="*/ 38923 w 12045155"/>
                <a:gd name="connsiteY29" fmla="*/ 157240 h 938354"/>
                <a:gd name="connsiteX0" fmla="*/ 38923 w 12045155"/>
                <a:gd name="connsiteY0" fmla="*/ 157240 h 938354"/>
                <a:gd name="connsiteX1" fmla="*/ 4765 w 12045155"/>
                <a:gd name="connsiteY1" fmla="*/ 229969 h 938354"/>
                <a:gd name="connsiteX2" fmla="*/ 16985 w 12045155"/>
                <a:gd name="connsiteY2" fmla="*/ 441204 h 938354"/>
                <a:gd name="connsiteX3" fmla="*/ 31647 w 12045155"/>
                <a:gd name="connsiteY3" fmla="*/ 700450 h 938354"/>
                <a:gd name="connsiteX4" fmla="*/ 43864 w 12045155"/>
                <a:gd name="connsiteY4" fmla="*/ 777266 h 938354"/>
                <a:gd name="connsiteX5" fmla="*/ 80207 w 12045155"/>
                <a:gd name="connsiteY5" fmla="*/ 937416 h 938354"/>
                <a:gd name="connsiteX6" fmla="*/ 937008 w 12045155"/>
                <a:gd name="connsiteY6" fmla="*/ 844973 h 938354"/>
                <a:gd name="connsiteX7" fmla="*/ 1631867 w 12045155"/>
                <a:gd name="connsiteY7" fmla="*/ 878961 h 938354"/>
                <a:gd name="connsiteX8" fmla="*/ 2087877 w 12045155"/>
                <a:gd name="connsiteY8" fmla="*/ 819473 h 938354"/>
                <a:gd name="connsiteX9" fmla="*/ 2565599 w 12045155"/>
                <a:gd name="connsiteY9" fmla="*/ 819473 h 938354"/>
                <a:gd name="connsiteX10" fmla="*/ 3336468 w 12045155"/>
                <a:gd name="connsiteY10" fmla="*/ 861967 h 938354"/>
                <a:gd name="connsiteX11" fmla="*/ 4215904 w 12045155"/>
                <a:gd name="connsiteY11" fmla="*/ 844973 h 938354"/>
                <a:gd name="connsiteX12" fmla="*/ 4845622 w 12045155"/>
                <a:gd name="connsiteY12" fmla="*/ 853479 h 938354"/>
                <a:gd name="connsiteX13" fmla="*/ 5681632 w 12045155"/>
                <a:gd name="connsiteY13" fmla="*/ 853479 h 938354"/>
                <a:gd name="connsiteX14" fmla="*/ 6745645 w 12045155"/>
                <a:gd name="connsiteY14" fmla="*/ 878979 h 938354"/>
                <a:gd name="connsiteX15" fmla="*/ 7494800 w 12045155"/>
                <a:gd name="connsiteY15" fmla="*/ 870473 h 938354"/>
                <a:gd name="connsiteX16" fmla="*/ 8026795 w 12045155"/>
                <a:gd name="connsiteY16" fmla="*/ 861967 h 938354"/>
                <a:gd name="connsiteX17" fmla="*/ 8504518 w 12045155"/>
                <a:gd name="connsiteY17" fmla="*/ 827979 h 938354"/>
                <a:gd name="connsiteX18" fmla="*/ 12045155 w 12045155"/>
                <a:gd name="connsiteY18" fmla="*/ 699393 h 938354"/>
                <a:gd name="connsiteX19" fmla="*/ 12045155 w 12045155"/>
                <a:gd name="connsiteY19" fmla="*/ 261011 h 938354"/>
                <a:gd name="connsiteX20" fmla="*/ 8450223 w 12045155"/>
                <a:gd name="connsiteY20" fmla="*/ 156695 h 938354"/>
                <a:gd name="connsiteX21" fmla="*/ 7635927 w 12045155"/>
                <a:gd name="connsiteY21" fmla="*/ 105714 h 938354"/>
                <a:gd name="connsiteX22" fmla="*/ 7049636 w 12045155"/>
                <a:gd name="connsiteY22" fmla="*/ 199189 h 938354"/>
                <a:gd name="connsiteX23" fmla="*/ 6342549 w 12045155"/>
                <a:gd name="connsiteY23" fmla="*/ 146630 h 938354"/>
                <a:gd name="connsiteX24" fmla="*/ 5902209 w 12045155"/>
                <a:gd name="connsiteY24" fmla="*/ 249658 h 938354"/>
                <a:gd name="connsiteX25" fmla="*/ 5182195 w 12045155"/>
                <a:gd name="connsiteY25" fmla="*/ 292664 h 938354"/>
                <a:gd name="connsiteX26" fmla="*/ 3822487 w 12045155"/>
                <a:gd name="connsiteY26" fmla="*/ 90799 h 938354"/>
                <a:gd name="connsiteX27" fmla="*/ 2370177 w 12045155"/>
                <a:gd name="connsiteY27" fmla="*/ 156695 h 938354"/>
                <a:gd name="connsiteX28" fmla="*/ 578745 w 12045155"/>
                <a:gd name="connsiteY28" fmla="*/ 148189 h 938354"/>
                <a:gd name="connsiteX29" fmla="*/ 38923 w 12045155"/>
                <a:gd name="connsiteY29" fmla="*/ 157240 h 938354"/>
                <a:gd name="connsiteX0" fmla="*/ 38923 w 12045155"/>
                <a:gd name="connsiteY0" fmla="*/ 157240 h 1129823"/>
                <a:gd name="connsiteX1" fmla="*/ 4765 w 12045155"/>
                <a:gd name="connsiteY1" fmla="*/ 229969 h 1129823"/>
                <a:gd name="connsiteX2" fmla="*/ 16985 w 12045155"/>
                <a:gd name="connsiteY2" fmla="*/ 441204 h 1129823"/>
                <a:gd name="connsiteX3" fmla="*/ 31647 w 12045155"/>
                <a:gd name="connsiteY3" fmla="*/ 700450 h 1129823"/>
                <a:gd name="connsiteX4" fmla="*/ 43864 w 12045155"/>
                <a:gd name="connsiteY4" fmla="*/ 777266 h 1129823"/>
                <a:gd name="connsiteX5" fmla="*/ 80207 w 12045155"/>
                <a:gd name="connsiteY5" fmla="*/ 937416 h 1129823"/>
                <a:gd name="connsiteX6" fmla="*/ 937008 w 12045155"/>
                <a:gd name="connsiteY6" fmla="*/ 844973 h 1129823"/>
                <a:gd name="connsiteX7" fmla="*/ 1631867 w 12045155"/>
                <a:gd name="connsiteY7" fmla="*/ 878961 h 1129823"/>
                <a:gd name="connsiteX8" fmla="*/ 2087877 w 12045155"/>
                <a:gd name="connsiteY8" fmla="*/ 819473 h 1129823"/>
                <a:gd name="connsiteX9" fmla="*/ 2565599 w 12045155"/>
                <a:gd name="connsiteY9" fmla="*/ 819473 h 1129823"/>
                <a:gd name="connsiteX10" fmla="*/ 3336468 w 12045155"/>
                <a:gd name="connsiteY10" fmla="*/ 861967 h 1129823"/>
                <a:gd name="connsiteX11" fmla="*/ 4215904 w 12045155"/>
                <a:gd name="connsiteY11" fmla="*/ 844973 h 1129823"/>
                <a:gd name="connsiteX12" fmla="*/ 4845622 w 12045155"/>
                <a:gd name="connsiteY12" fmla="*/ 853479 h 1129823"/>
                <a:gd name="connsiteX13" fmla="*/ 5681632 w 12045155"/>
                <a:gd name="connsiteY13" fmla="*/ 853479 h 1129823"/>
                <a:gd name="connsiteX14" fmla="*/ 6745645 w 12045155"/>
                <a:gd name="connsiteY14" fmla="*/ 878979 h 1129823"/>
                <a:gd name="connsiteX15" fmla="*/ 7494800 w 12045155"/>
                <a:gd name="connsiteY15" fmla="*/ 870473 h 1129823"/>
                <a:gd name="connsiteX16" fmla="*/ 8026795 w 12045155"/>
                <a:gd name="connsiteY16" fmla="*/ 861967 h 1129823"/>
                <a:gd name="connsiteX17" fmla="*/ 8504518 w 12045155"/>
                <a:gd name="connsiteY17" fmla="*/ 827979 h 1129823"/>
                <a:gd name="connsiteX18" fmla="*/ 11481826 w 12045155"/>
                <a:gd name="connsiteY18" fmla="*/ 1127088 h 1129823"/>
                <a:gd name="connsiteX19" fmla="*/ 12045155 w 12045155"/>
                <a:gd name="connsiteY19" fmla="*/ 699393 h 1129823"/>
                <a:gd name="connsiteX20" fmla="*/ 12045155 w 12045155"/>
                <a:gd name="connsiteY20" fmla="*/ 261011 h 1129823"/>
                <a:gd name="connsiteX21" fmla="*/ 8450223 w 12045155"/>
                <a:gd name="connsiteY21" fmla="*/ 156695 h 1129823"/>
                <a:gd name="connsiteX22" fmla="*/ 7635927 w 12045155"/>
                <a:gd name="connsiteY22" fmla="*/ 105714 h 1129823"/>
                <a:gd name="connsiteX23" fmla="*/ 7049636 w 12045155"/>
                <a:gd name="connsiteY23" fmla="*/ 199189 h 1129823"/>
                <a:gd name="connsiteX24" fmla="*/ 6342549 w 12045155"/>
                <a:gd name="connsiteY24" fmla="*/ 146630 h 1129823"/>
                <a:gd name="connsiteX25" fmla="*/ 5902209 w 12045155"/>
                <a:gd name="connsiteY25" fmla="*/ 249658 h 1129823"/>
                <a:gd name="connsiteX26" fmla="*/ 5182195 w 12045155"/>
                <a:gd name="connsiteY26" fmla="*/ 292664 h 1129823"/>
                <a:gd name="connsiteX27" fmla="*/ 3822487 w 12045155"/>
                <a:gd name="connsiteY27" fmla="*/ 90799 h 1129823"/>
                <a:gd name="connsiteX28" fmla="*/ 2370177 w 12045155"/>
                <a:gd name="connsiteY28" fmla="*/ 156695 h 1129823"/>
                <a:gd name="connsiteX29" fmla="*/ 578745 w 12045155"/>
                <a:gd name="connsiteY29" fmla="*/ 148189 h 1129823"/>
                <a:gd name="connsiteX30" fmla="*/ 38923 w 12045155"/>
                <a:gd name="connsiteY30" fmla="*/ 157240 h 1129823"/>
                <a:gd name="connsiteX0" fmla="*/ 38923 w 12045155"/>
                <a:gd name="connsiteY0" fmla="*/ 157240 h 1784983"/>
                <a:gd name="connsiteX1" fmla="*/ 4765 w 12045155"/>
                <a:gd name="connsiteY1" fmla="*/ 229969 h 1784983"/>
                <a:gd name="connsiteX2" fmla="*/ 16985 w 12045155"/>
                <a:gd name="connsiteY2" fmla="*/ 441204 h 1784983"/>
                <a:gd name="connsiteX3" fmla="*/ 31647 w 12045155"/>
                <a:gd name="connsiteY3" fmla="*/ 700450 h 1784983"/>
                <a:gd name="connsiteX4" fmla="*/ 43864 w 12045155"/>
                <a:gd name="connsiteY4" fmla="*/ 777266 h 1784983"/>
                <a:gd name="connsiteX5" fmla="*/ 80207 w 12045155"/>
                <a:gd name="connsiteY5" fmla="*/ 937416 h 1784983"/>
                <a:gd name="connsiteX6" fmla="*/ 937008 w 12045155"/>
                <a:gd name="connsiteY6" fmla="*/ 844973 h 1784983"/>
                <a:gd name="connsiteX7" fmla="*/ 1631867 w 12045155"/>
                <a:gd name="connsiteY7" fmla="*/ 878961 h 1784983"/>
                <a:gd name="connsiteX8" fmla="*/ 2087877 w 12045155"/>
                <a:gd name="connsiteY8" fmla="*/ 819473 h 1784983"/>
                <a:gd name="connsiteX9" fmla="*/ 2565599 w 12045155"/>
                <a:gd name="connsiteY9" fmla="*/ 819473 h 1784983"/>
                <a:gd name="connsiteX10" fmla="*/ 3336468 w 12045155"/>
                <a:gd name="connsiteY10" fmla="*/ 861967 h 1784983"/>
                <a:gd name="connsiteX11" fmla="*/ 4215904 w 12045155"/>
                <a:gd name="connsiteY11" fmla="*/ 844973 h 1784983"/>
                <a:gd name="connsiteX12" fmla="*/ 4845622 w 12045155"/>
                <a:gd name="connsiteY12" fmla="*/ 853479 h 1784983"/>
                <a:gd name="connsiteX13" fmla="*/ 5681632 w 12045155"/>
                <a:gd name="connsiteY13" fmla="*/ 853479 h 1784983"/>
                <a:gd name="connsiteX14" fmla="*/ 6745645 w 12045155"/>
                <a:gd name="connsiteY14" fmla="*/ 878979 h 1784983"/>
                <a:gd name="connsiteX15" fmla="*/ 7494800 w 12045155"/>
                <a:gd name="connsiteY15" fmla="*/ 870473 h 1784983"/>
                <a:gd name="connsiteX16" fmla="*/ 8026795 w 12045155"/>
                <a:gd name="connsiteY16" fmla="*/ 861967 h 1784983"/>
                <a:gd name="connsiteX17" fmla="*/ 8504518 w 12045155"/>
                <a:gd name="connsiteY17" fmla="*/ 827979 h 1784983"/>
                <a:gd name="connsiteX18" fmla="*/ 10922986 w 12045155"/>
                <a:gd name="connsiteY18" fmla="*/ 1782194 h 1784983"/>
                <a:gd name="connsiteX19" fmla="*/ 11481826 w 12045155"/>
                <a:gd name="connsiteY19" fmla="*/ 1127088 h 1784983"/>
                <a:gd name="connsiteX20" fmla="*/ 12045155 w 12045155"/>
                <a:gd name="connsiteY20" fmla="*/ 699393 h 1784983"/>
                <a:gd name="connsiteX21" fmla="*/ 12045155 w 12045155"/>
                <a:gd name="connsiteY21" fmla="*/ 261011 h 1784983"/>
                <a:gd name="connsiteX22" fmla="*/ 8450223 w 12045155"/>
                <a:gd name="connsiteY22" fmla="*/ 156695 h 1784983"/>
                <a:gd name="connsiteX23" fmla="*/ 7635927 w 12045155"/>
                <a:gd name="connsiteY23" fmla="*/ 105714 h 1784983"/>
                <a:gd name="connsiteX24" fmla="*/ 7049636 w 12045155"/>
                <a:gd name="connsiteY24" fmla="*/ 199189 h 1784983"/>
                <a:gd name="connsiteX25" fmla="*/ 6342549 w 12045155"/>
                <a:gd name="connsiteY25" fmla="*/ 146630 h 1784983"/>
                <a:gd name="connsiteX26" fmla="*/ 5902209 w 12045155"/>
                <a:gd name="connsiteY26" fmla="*/ 249658 h 1784983"/>
                <a:gd name="connsiteX27" fmla="*/ 5182195 w 12045155"/>
                <a:gd name="connsiteY27" fmla="*/ 292664 h 1784983"/>
                <a:gd name="connsiteX28" fmla="*/ 3822487 w 12045155"/>
                <a:gd name="connsiteY28" fmla="*/ 90799 h 1784983"/>
                <a:gd name="connsiteX29" fmla="*/ 2370177 w 12045155"/>
                <a:gd name="connsiteY29" fmla="*/ 156695 h 1784983"/>
                <a:gd name="connsiteX30" fmla="*/ 578745 w 12045155"/>
                <a:gd name="connsiteY30" fmla="*/ 148189 h 1784983"/>
                <a:gd name="connsiteX31" fmla="*/ 38923 w 12045155"/>
                <a:gd name="connsiteY31" fmla="*/ 157240 h 1784983"/>
                <a:gd name="connsiteX0" fmla="*/ 38923 w 12045155"/>
                <a:gd name="connsiteY0" fmla="*/ 157240 h 1848237"/>
                <a:gd name="connsiteX1" fmla="*/ 4765 w 12045155"/>
                <a:gd name="connsiteY1" fmla="*/ 229969 h 1848237"/>
                <a:gd name="connsiteX2" fmla="*/ 16985 w 12045155"/>
                <a:gd name="connsiteY2" fmla="*/ 441204 h 1848237"/>
                <a:gd name="connsiteX3" fmla="*/ 31647 w 12045155"/>
                <a:gd name="connsiteY3" fmla="*/ 700450 h 1848237"/>
                <a:gd name="connsiteX4" fmla="*/ 43864 w 12045155"/>
                <a:gd name="connsiteY4" fmla="*/ 777266 h 1848237"/>
                <a:gd name="connsiteX5" fmla="*/ 80207 w 12045155"/>
                <a:gd name="connsiteY5" fmla="*/ 937416 h 1848237"/>
                <a:gd name="connsiteX6" fmla="*/ 937008 w 12045155"/>
                <a:gd name="connsiteY6" fmla="*/ 844973 h 1848237"/>
                <a:gd name="connsiteX7" fmla="*/ 1631867 w 12045155"/>
                <a:gd name="connsiteY7" fmla="*/ 878961 h 1848237"/>
                <a:gd name="connsiteX8" fmla="*/ 2087877 w 12045155"/>
                <a:gd name="connsiteY8" fmla="*/ 819473 h 1848237"/>
                <a:gd name="connsiteX9" fmla="*/ 2565599 w 12045155"/>
                <a:gd name="connsiteY9" fmla="*/ 819473 h 1848237"/>
                <a:gd name="connsiteX10" fmla="*/ 3336468 w 12045155"/>
                <a:gd name="connsiteY10" fmla="*/ 861967 h 1848237"/>
                <a:gd name="connsiteX11" fmla="*/ 4215904 w 12045155"/>
                <a:gd name="connsiteY11" fmla="*/ 844973 h 1848237"/>
                <a:gd name="connsiteX12" fmla="*/ 4845622 w 12045155"/>
                <a:gd name="connsiteY12" fmla="*/ 853479 h 1848237"/>
                <a:gd name="connsiteX13" fmla="*/ 5681632 w 12045155"/>
                <a:gd name="connsiteY13" fmla="*/ 853479 h 1848237"/>
                <a:gd name="connsiteX14" fmla="*/ 6745645 w 12045155"/>
                <a:gd name="connsiteY14" fmla="*/ 878979 h 1848237"/>
                <a:gd name="connsiteX15" fmla="*/ 7494800 w 12045155"/>
                <a:gd name="connsiteY15" fmla="*/ 870473 h 1848237"/>
                <a:gd name="connsiteX16" fmla="*/ 8026795 w 12045155"/>
                <a:gd name="connsiteY16" fmla="*/ 861967 h 1848237"/>
                <a:gd name="connsiteX17" fmla="*/ 8504518 w 12045155"/>
                <a:gd name="connsiteY17" fmla="*/ 827979 h 1848237"/>
                <a:gd name="connsiteX18" fmla="*/ 10922986 w 12045155"/>
                <a:gd name="connsiteY18" fmla="*/ 1782194 h 1848237"/>
                <a:gd name="connsiteX19" fmla="*/ 11481826 w 12045155"/>
                <a:gd name="connsiteY19" fmla="*/ 1127088 h 1848237"/>
                <a:gd name="connsiteX20" fmla="*/ 12045155 w 12045155"/>
                <a:gd name="connsiteY20" fmla="*/ 699393 h 1848237"/>
                <a:gd name="connsiteX21" fmla="*/ 12045155 w 12045155"/>
                <a:gd name="connsiteY21" fmla="*/ 261011 h 1848237"/>
                <a:gd name="connsiteX22" fmla="*/ 8450223 w 12045155"/>
                <a:gd name="connsiteY22" fmla="*/ 156695 h 1848237"/>
                <a:gd name="connsiteX23" fmla="*/ 7635927 w 12045155"/>
                <a:gd name="connsiteY23" fmla="*/ 105714 h 1848237"/>
                <a:gd name="connsiteX24" fmla="*/ 7049636 w 12045155"/>
                <a:gd name="connsiteY24" fmla="*/ 199189 h 1848237"/>
                <a:gd name="connsiteX25" fmla="*/ 6342549 w 12045155"/>
                <a:gd name="connsiteY25" fmla="*/ 146630 h 1848237"/>
                <a:gd name="connsiteX26" fmla="*/ 5902209 w 12045155"/>
                <a:gd name="connsiteY26" fmla="*/ 249658 h 1848237"/>
                <a:gd name="connsiteX27" fmla="*/ 5182195 w 12045155"/>
                <a:gd name="connsiteY27" fmla="*/ 292664 h 1848237"/>
                <a:gd name="connsiteX28" fmla="*/ 3822487 w 12045155"/>
                <a:gd name="connsiteY28" fmla="*/ 90799 h 1848237"/>
                <a:gd name="connsiteX29" fmla="*/ 2370177 w 12045155"/>
                <a:gd name="connsiteY29" fmla="*/ 156695 h 1848237"/>
                <a:gd name="connsiteX30" fmla="*/ 578745 w 12045155"/>
                <a:gd name="connsiteY30" fmla="*/ 148189 h 1848237"/>
                <a:gd name="connsiteX31" fmla="*/ 38923 w 12045155"/>
                <a:gd name="connsiteY31" fmla="*/ 157240 h 1848237"/>
                <a:gd name="connsiteX0" fmla="*/ 38923 w 12045155"/>
                <a:gd name="connsiteY0" fmla="*/ 157240 h 2147863"/>
                <a:gd name="connsiteX1" fmla="*/ 4765 w 12045155"/>
                <a:gd name="connsiteY1" fmla="*/ 229969 h 2147863"/>
                <a:gd name="connsiteX2" fmla="*/ 16985 w 12045155"/>
                <a:gd name="connsiteY2" fmla="*/ 441204 h 2147863"/>
                <a:gd name="connsiteX3" fmla="*/ 31647 w 12045155"/>
                <a:gd name="connsiteY3" fmla="*/ 700450 h 2147863"/>
                <a:gd name="connsiteX4" fmla="*/ 43864 w 12045155"/>
                <a:gd name="connsiteY4" fmla="*/ 777266 h 2147863"/>
                <a:gd name="connsiteX5" fmla="*/ 80207 w 12045155"/>
                <a:gd name="connsiteY5" fmla="*/ 937416 h 2147863"/>
                <a:gd name="connsiteX6" fmla="*/ 937008 w 12045155"/>
                <a:gd name="connsiteY6" fmla="*/ 844973 h 2147863"/>
                <a:gd name="connsiteX7" fmla="*/ 1631867 w 12045155"/>
                <a:gd name="connsiteY7" fmla="*/ 878961 h 2147863"/>
                <a:gd name="connsiteX8" fmla="*/ 2087877 w 12045155"/>
                <a:gd name="connsiteY8" fmla="*/ 819473 h 2147863"/>
                <a:gd name="connsiteX9" fmla="*/ 2565599 w 12045155"/>
                <a:gd name="connsiteY9" fmla="*/ 819473 h 2147863"/>
                <a:gd name="connsiteX10" fmla="*/ 3336468 w 12045155"/>
                <a:gd name="connsiteY10" fmla="*/ 861967 h 2147863"/>
                <a:gd name="connsiteX11" fmla="*/ 4215904 w 12045155"/>
                <a:gd name="connsiteY11" fmla="*/ 844973 h 2147863"/>
                <a:gd name="connsiteX12" fmla="*/ 4845622 w 12045155"/>
                <a:gd name="connsiteY12" fmla="*/ 853479 h 2147863"/>
                <a:gd name="connsiteX13" fmla="*/ 5681632 w 12045155"/>
                <a:gd name="connsiteY13" fmla="*/ 853479 h 2147863"/>
                <a:gd name="connsiteX14" fmla="*/ 6745645 w 12045155"/>
                <a:gd name="connsiteY14" fmla="*/ 878979 h 2147863"/>
                <a:gd name="connsiteX15" fmla="*/ 7494800 w 12045155"/>
                <a:gd name="connsiteY15" fmla="*/ 870473 h 2147863"/>
                <a:gd name="connsiteX16" fmla="*/ 8026795 w 12045155"/>
                <a:gd name="connsiteY16" fmla="*/ 861967 h 2147863"/>
                <a:gd name="connsiteX17" fmla="*/ 8504518 w 12045155"/>
                <a:gd name="connsiteY17" fmla="*/ 827979 h 2147863"/>
                <a:gd name="connsiteX18" fmla="*/ 10177867 w 12045155"/>
                <a:gd name="connsiteY18" fmla="*/ 2109744 h 2147863"/>
                <a:gd name="connsiteX19" fmla="*/ 10922986 w 12045155"/>
                <a:gd name="connsiteY19" fmla="*/ 1782194 h 2147863"/>
                <a:gd name="connsiteX20" fmla="*/ 11481826 w 12045155"/>
                <a:gd name="connsiteY20" fmla="*/ 1127088 h 2147863"/>
                <a:gd name="connsiteX21" fmla="*/ 12045155 w 12045155"/>
                <a:gd name="connsiteY21" fmla="*/ 699393 h 2147863"/>
                <a:gd name="connsiteX22" fmla="*/ 12045155 w 12045155"/>
                <a:gd name="connsiteY22" fmla="*/ 261011 h 2147863"/>
                <a:gd name="connsiteX23" fmla="*/ 8450223 w 12045155"/>
                <a:gd name="connsiteY23" fmla="*/ 156695 h 2147863"/>
                <a:gd name="connsiteX24" fmla="*/ 7635927 w 12045155"/>
                <a:gd name="connsiteY24" fmla="*/ 105714 h 2147863"/>
                <a:gd name="connsiteX25" fmla="*/ 7049636 w 12045155"/>
                <a:gd name="connsiteY25" fmla="*/ 199189 h 2147863"/>
                <a:gd name="connsiteX26" fmla="*/ 6342549 w 12045155"/>
                <a:gd name="connsiteY26" fmla="*/ 146630 h 2147863"/>
                <a:gd name="connsiteX27" fmla="*/ 5902209 w 12045155"/>
                <a:gd name="connsiteY27" fmla="*/ 249658 h 2147863"/>
                <a:gd name="connsiteX28" fmla="*/ 5182195 w 12045155"/>
                <a:gd name="connsiteY28" fmla="*/ 292664 h 2147863"/>
                <a:gd name="connsiteX29" fmla="*/ 3822487 w 12045155"/>
                <a:gd name="connsiteY29" fmla="*/ 90799 h 2147863"/>
                <a:gd name="connsiteX30" fmla="*/ 2370177 w 12045155"/>
                <a:gd name="connsiteY30" fmla="*/ 156695 h 2147863"/>
                <a:gd name="connsiteX31" fmla="*/ 578745 w 12045155"/>
                <a:gd name="connsiteY31" fmla="*/ 148189 h 2147863"/>
                <a:gd name="connsiteX32" fmla="*/ 38923 w 12045155"/>
                <a:gd name="connsiteY32" fmla="*/ 157240 h 2147863"/>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8450223 w 12045155"/>
                <a:gd name="connsiteY24" fmla="*/ 156695 h 2112232"/>
                <a:gd name="connsiteX25" fmla="*/ 7635927 w 12045155"/>
                <a:gd name="connsiteY25" fmla="*/ 105714 h 2112232"/>
                <a:gd name="connsiteX26" fmla="*/ 7049636 w 12045155"/>
                <a:gd name="connsiteY26" fmla="*/ 199189 h 2112232"/>
                <a:gd name="connsiteX27" fmla="*/ 6342549 w 12045155"/>
                <a:gd name="connsiteY27" fmla="*/ 146630 h 2112232"/>
                <a:gd name="connsiteX28" fmla="*/ 5902209 w 12045155"/>
                <a:gd name="connsiteY28" fmla="*/ 249658 h 2112232"/>
                <a:gd name="connsiteX29" fmla="*/ 5182195 w 12045155"/>
                <a:gd name="connsiteY29" fmla="*/ 292664 h 2112232"/>
                <a:gd name="connsiteX30" fmla="*/ 3822487 w 12045155"/>
                <a:gd name="connsiteY30" fmla="*/ 90799 h 2112232"/>
                <a:gd name="connsiteX31" fmla="*/ 2370177 w 12045155"/>
                <a:gd name="connsiteY31" fmla="*/ 156695 h 2112232"/>
                <a:gd name="connsiteX32" fmla="*/ 578745 w 12045155"/>
                <a:gd name="connsiteY32" fmla="*/ 148189 h 2112232"/>
                <a:gd name="connsiteX33" fmla="*/ 38923 w 12045155"/>
                <a:gd name="connsiteY33"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8450223 w 12045155"/>
                <a:gd name="connsiteY25" fmla="*/ 156695 h 2112232"/>
                <a:gd name="connsiteX26" fmla="*/ 7635927 w 12045155"/>
                <a:gd name="connsiteY26" fmla="*/ 105714 h 2112232"/>
                <a:gd name="connsiteX27" fmla="*/ 7049636 w 12045155"/>
                <a:gd name="connsiteY27" fmla="*/ 199189 h 2112232"/>
                <a:gd name="connsiteX28" fmla="*/ 6342549 w 12045155"/>
                <a:gd name="connsiteY28" fmla="*/ 146630 h 2112232"/>
                <a:gd name="connsiteX29" fmla="*/ 5902209 w 12045155"/>
                <a:gd name="connsiteY29" fmla="*/ 249658 h 2112232"/>
                <a:gd name="connsiteX30" fmla="*/ 5182195 w 12045155"/>
                <a:gd name="connsiteY30" fmla="*/ 292664 h 2112232"/>
                <a:gd name="connsiteX31" fmla="*/ 3822487 w 12045155"/>
                <a:gd name="connsiteY31" fmla="*/ 90799 h 2112232"/>
                <a:gd name="connsiteX32" fmla="*/ 2370177 w 12045155"/>
                <a:gd name="connsiteY32" fmla="*/ 156695 h 2112232"/>
                <a:gd name="connsiteX33" fmla="*/ 578745 w 12045155"/>
                <a:gd name="connsiteY33" fmla="*/ 148189 h 2112232"/>
                <a:gd name="connsiteX34" fmla="*/ 38923 w 12045155"/>
                <a:gd name="connsiteY34"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8450223 w 12045155"/>
                <a:gd name="connsiteY25" fmla="*/ 156695 h 2112232"/>
                <a:gd name="connsiteX26" fmla="*/ 7635927 w 12045155"/>
                <a:gd name="connsiteY26" fmla="*/ 105714 h 2112232"/>
                <a:gd name="connsiteX27" fmla="*/ 7049636 w 12045155"/>
                <a:gd name="connsiteY27" fmla="*/ 199189 h 2112232"/>
                <a:gd name="connsiteX28" fmla="*/ 6342549 w 12045155"/>
                <a:gd name="connsiteY28" fmla="*/ 146630 h 2112232"/>
                <a:gd name="connsiteX29" fmla="*/ 5902209 w 12045155"/>
                <a:gd name="connsiteY29" fmla="*/ 249658 h 2112232"/>
                <a:gd name="connsiteX30" fmla="*/ 5182195 w 12045155"/>
                <a:gd name="connsiteY30" fmla="*/ 292664 h 2112232"/>
                <a:gd name="connsiteX31" fmla="*/ 3822487 w 12045155"/>
                <a:gd name="connsiteY31" fmla="*/ 90799 h 2112232"/>
                <a:gd name="connsiteX32" fmla="*/ 2370177 w 12045155"/>
                <a:gd name="connsiteY32" fmla="*/ 156695 h 2112232"/>
                <a:gd name="connsiteX33" fmla="*/ 578745 w 12045155"/>
                <a:gd name="connsiteY33" fmla="*/ 148189 h 2112232"/>
                <a:gd name="connsiteX34" fmla="*/ 38923 w 12045155"/>
                <a:gd name="connsiteY34"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9053022 w 12045155"/>
                <a:gd name="connsiteY25" fmla="*/ 581165 h 2112232"/>
                <a:gd name="connsiteX26" fmla="*/ 8450223 w 12045155"/>
                <a:gd name="connsiteY26" fmla="*/ 156695 h 2112232"/>
                <a:gd name="connsiteX27" fmla="*/ 7635927 w 12045155"/>
                <a:gd name="connsiteY27" fmla="*/ 105714 h 2112232"/>
                <a:gd name="connsiteX28" fmla="*/ 7049636 w 12045155"/>
                <a:gd name="connsiteY28" fmla="*/ 199189 h 2112232"/>
                <a:gd name="connsiteX29" fmla="*/ 6342549 w 12045155"/>
                <a:gd name="connsiteY29" fmla="*/ 146630 h 2112232"/>
                <a:gd name="connsiteX30" fmla="*/ 5902209 w 12045155"/>
                <a:gd name="connsiteY30" fmla="*/ 249658 h 2112232"/>
                <a:gd name="connsiteX31" fmla="*/ 5182195 w 12045155"/>
                <a:gd name="connsiteY31" fmla="*/ 292664 h 2112232"/>
                <a:gd name="connsiteX32" fmla="*/ 3822487 w 12045155"/>
                <a:gd name="connsiteY32" fmla="*/ 90799 h 2112232"/>
                <a:gd name="connsiteX33" fmla="*/ 2370177 w 12045155"/>
                <a:gd name="connsiteY33" fmla="*/ 156695 h 2112232"/>
                <a:gd name="connsiteX34" fmla="*/ 578745 w 12045155"/>
                <a:gd name="connsiteY34" fmla="*/ 148189 h 2112232"/>
                <a:gd name="connsiteX35" fmla="*/ 38923 w 12045155"/>
                <a:gd name="connsiteY35"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9527677 w 12045155"/>
                <a:gd name="connsiteY25" fmla="*/ 1058846 h 2112232"/>
                <a:gd name="connsiteX26" fmla="*/ 9053022 w 12045155"/>
                <a:gd name="connsiteY26" fmla="*/ 581165 h 2112232"/>
                <a:gd name="connsiteX27" fmla="*/ 8450223 w 12045155"/>
                <a:gd name="connsiteY27" fmla="*/ 156695 h 2112232"/>
                <a:gd name="connsiteX28" fmla="*/ 7635927 w 12045155"/>
                <a:gd name="connsiteY28" fmla="*/ 105714 h 2112232"/>
                <a:gd name="connsiteX29" fmla="*/ 7049636 w 12045155"/>
                <a:gd name="connsiteY29" fmla="*/ 199189 h 2112232"/>
                <a:gd name="connsiteX30" fmla="*/ 6342549 w 12045155"/>
                <a:gd name="connsiteY30" fmla="*/ 146630 h 2112232"/>
                <a:gd name="connsiteX31" fmla="*/ 5902209 w 12045155"/>
                <a:gd name="connsiteY31" fmla="*/ 249658 h 2112232"/>
                <a:gd name="connsiteX32" fmla="*/ 5182195 w 12045155"/>
                <a:gd name="connsiteY32" fmla="*/ 292664 h 2112232"/>
                <a:gd name="connsiteX33" fmla="*/ 3822487 w 12045155"/>
                <a:gd name="connsiteY33" fmla="*/ 90799 h 2112232"/>
                <a:gd name="connsiteX34" fmla="*/ 2370177 w 12045155"/>
                <a:gd name="connsiteY34" fmla="*/ 156695 h 2112232"/>
                <a:gd name="connsiteX35" fmla="*/ 578745 w 12045155"/>
                <a:gd name="connsiteY35" fmla="*/ 148189 h 2112232"/>
                <a:gd name="connsiteX36" fmla="*/ 38923 w 12045155"/>
                <a:gd name="connsiteY36"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9527677 w 12045155"/>
                <a:gd name="connsiteY26" fmla="*/ 1058846 h 2112232"/>
                <a:gd name="connsiteX27" fmla="*/ 9053022 w 12045155"/>
                <a:gd name="connsiteY27" fmla="*/ 581165 h 2112232"/>
                <a:gd name="connsiteX28" fmla="*/ 8450223 w 12045155"/>
                <a:gd name="connsiteY28" fmla="*/ 156695 h 2112232"/>
                <a:gd name="connsiteX29" fmla="*/ 7635927 w 12045155"/>
                <a:gd name="connsiteY29" fmla="*/ 105714 h 2112232"/>
                <a:gd name="connsiteX30" fmla="*/ 7049636 w 12045155"/>
                <a:gd name="connsiteY30" fmla="*/ 199189 h 2112232"/>
                <a:gd name="connsiteX31" fmla="*/ 6342549 w 12045155"/>
                <a:gd name="connsiteY31" fmla="*/ 146630 h 2112232"/>
                <a:gd name="connsiteX32" fmla="*/ 5902209 w 12045155"/>
                <a:gd name="connsiteY32" fmla="*/ 249658 h 2112232"/>
                <a:gd name="connsiteX33" fmla="*/ 5182195 w 12045155"/>
                <a:gd name="connsiteY33" fmla="*/ 292664 h 2112232"/>
                <a:gd name="connsiteX34" fmla="*/ 3822487 w 12045155"/>
                <a:gd name="connsiteY34" fmla="*/ 90799 h 2112232"/>
                <a:gd name="connsiteX35" fmla="*/ 2370177 w 12045155"/>
                <a:gd name="connsiteY35" fmla="*/ 156695 h 2112232"/>
                <a:gd name="connsiteX36" fmla="*/ 578745 w 12045155"/>
                <a:gd name="connsiteY36" fmla="*/ 148189 h 2112232"/>
                <a:gd name="connsiteX37" fmla="*/ 38923 w 12045155"/>
                <a:gd name="connsiteY37"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10602369 w 12045155"/>
                <a:gd name="connsiteY26" fmla="*/ 1661632 h 2112232"/>
                <a:gd name="connsiteX27" fmla="*/ 9527677 w 12045155"/>
                <a:gd name="connsiteY27" fmla="*/ 1058846 h 2112232"/>
                <a:gd name="connsiteX28" fmla="*/ 9053022 w 12045155"/>
                <a:gd name="connsiteY28" fmla="*/ 581165 h 2112232"/>
                <a:gd name="connsiteX29" fmla="*/ 8450223 w 12045155"/>
                <a:gd name="connsiteY29" fmla="*/ 156695 h 2112232"/>
                <a:gd name="connsiteX30" fmla="*/ 7635927 w 12045155"/>
                <a:gd name="connsiteY30" fmla="*/ 105714 h 2112232"/>
                <a:gd name="connsiteX31" fmla="*/ 7049636 w 12045155"/>
                <a:gd name="connsiteY31" fmla="*/ 199189 h 2112232"/>
                <a:gd name="connsiteX32" fmla="*/ 6342549 w 12045155"/>
                <a:gd name="connsiteY32" fmla="*/ 146630 h 2112232"/>
                <a:gd name="connsiteX33" fmla="*/ 5902209 w 12045155"/>
                <a:gd name="connsiteY33" fmla="*/ 249658 h 2112232"/>
                <a:gd name="connsiteX34" fmla="*/ 5182195 w 12045155"/>
                <a:gd name="connsiteY34" fmla="*/ 292664 h 2112232"/>
                <a:gd name="connsiteX35" fmla="*/ 3822487 w 12045155"/>
                <a:gd name="connsiteY35" fmla="*/ 90799 h 2112232"/>
                <a:gd name="connsiteX36" fmla="*/ 2370177 w 12045155"/>
                <a:gd name="connsiteY36" fmla="*/ 156695 h 2112232"/>
                <a:gd name="connsiteX37" fmla="*/ 578745 w 12045155"/>
                <a:gd name="connsiteY37" fmla="*/ 148189 h 2112232"/>
                <a:gd name="connsiteX38" fmla="*/ 38923 w 12045155"/>
                <a:gd name="connsiteY38"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10602369 w 12045155"/>
                <a:gd name="connsiteY26" fmla="*/ 1661632 h 2112232"/>
                <a:gd name="connsiteX27" fmla="*/ 9948599 w 12045155"/>
                <a:gd name="connsiteY27" fmla="*/ 1673007 h 2112232"/>
                <a:gd name="connsiteX28" fmla="*/ 9527677 w 12045155"/>
                <a:gd name="connsiteY28" fmla="*/ 1058846 h 2112232"/>
                <a:gd name="connsiteX29" fmla="*/ 9053022 w 12045155"/>
                <a:gd name="connsiteY29" fmla="*/ 581165 h 2112232"/>
                <a:gd name="connsiteX30" fmla="*/ 8450223 w 12045155"/>
                <a:gd name="connsiteY30" fmla="*/ 156695 h 2112232"/>
                <a:gd name="connsiteX31" fmla="*/ 7635927 w 12045155"/>
                <a:gd name="connsiteY31" fmla="*/ 105714 h 2112232"/>
                <a:gd name="connsiteX32" fmla="*/ 7049636 w 12045155"/>
                <a:gd name="connsiteY32" fmla="*/ 199189 h 2112232"/>
                <a:gd name="connsiteX33" fmla="*/ 6342549 w 12045155"/>
                <a:gd name="connsiteY33" fmla="*/ 146630 h 2112232"/>
                <a:gd name="connsiteX34" fmla="*/ 5902209 w 12045155"/>
                <a:gd name="connsiteY34" fmla="*/ 249658 h 2112232"/>
                <a:gd name="connsiteX35" fmla="*/ 5182195 w 12045155"/>
                <a:gd name="connsiteY35" fmla="*/ 292664 h 2112232"/>
                <a:gd name="connsiteX36" fmla="*/ 3822487 w 12045155"/>
                <a:gd name="connsiteY36" fmla="*/ 90799 h 2112232"/>
                <a:gd name="connsiteX37" fmla="*/ 2370177 w 12045155"/>
                <a:gd name="connsiteY37" fmla="*/ 156695 h 2112232"/>
                <a:gd name="connsiteX38" fmla="*/ 578745 w 12045155"/>
                <a:gd name="connsiteY38" fmla="*/ 148189 h 2112232"/>
                <a:gd name="connsiteX39" fmla="*/ 38923 w 12045155"/>
                <a:gd name="connsiteY39"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10602369 w 12045155"/>
                <a:gd name="connsiteY26" fmla="*/ 1661632 h 2112232"/>
                <a:gd name="connsiteX27" fmla="*/ 10034574 w 12045155"/>
                <a:gd name="connsiteY27" fmla="*/ 1618415 h 2112232"/>
                <a:gd name="connsiteX28" fmla="*/ 9527677 w 12045155"/>
                <a:gd name="connsiteY28" fmla="*/ 1058846 h 2112232"/>
                <a:gd name="connsiteX29" fmla="*/ 9053022 w 12045155"/>
                <a:gd name="connsiteY29" fmla="*/ 581165 h 2112232"/>
                <a:gd name="connsiteX30" fmla="*/ 8450223 w 12045155"/>
                <a:gd name="connsiteY30" fmla="*/ 156695 h 2112232"/>
                <a:gd name="connsiteX31" fmla="*/ 7635927 w 12045155"/>
                <a:gd name="connsiteY31" fmla="*/ 105714 h 2112232"/>
                <a:gd name="connsiteX32" fmla="*/ 7049636 w 12045155"/>
                <a:gd name="connsiteY32" fmla="*/ 199189 h 2112232"/>
                <a:gd name="connsiteX33" fmla="*/ 6342549 w 12045155"/>
                <a:gd name="connsiteY33" fmla="*/ 146630 h 2112232"/>
                <a:gd name="connsiteX34" fmla="*/ 5902209 w 12045155"/>
                <a:gd name="connsiteY34" fmla="*/ 249658 h 2112232"/>
                <a:gd name="connsiteX35" fmla="*/ 5182195 w 12045155"/>
                <a:gd name="connsiteY35" fmla="*/ 292664 h 2112232"/>
                <a:gd name="connsiteX36" fmla="*/ 3822487 w 12045155"/>
                <a:gd name="connsiteY36" fmla="*/ 90799 h 2112232"/>
                <a:gd name="connsiteX37" fmla="*/ 2370177 w 12045155"/>
                <a:gd name="connsiteY37" fmla="*/ 156695 h 2112232"/>
                <a:gd name="connsiteX38" fmla="*/ 578745 w 12045155"/>
                <a:gd name="connsiteY38" fmla="*/ 148189 h 2112232"/>
                <a:gd name="connsiteX39" fmla="*/ 38923 w 12045155"/>
                <a:gd name="connsiteY39" fmla="*/ 157240 h 2112232"/>
                <a:gd name="connsiteX0" fmla="*/ 38923 w 12045155"/>
                <a:gd name="connsiteY0" fmla="*/ 157240 h 2159168"/>
                <a:gd name="connsiteX1" fmla="*/ 4765 w 12045155"/>
                <a:gd name="connsiteY1" fmla="*/ 229969 h 2159168"/>
                <a:gd name="connsiteX2" fmla="*/ 16985 w 12045155"/>
                <a:gd name="connsiteY2" fmla="*/ 441204 h 2159168"/>
                <a:gd name="connsiteX3" fmla="*/ 31647 w 12045155"/>
                <a:gd name="connsiteY3" fmla="*/ 700450 h 2159168"/>
                <a:gd name="connsiteX4" fmla="*/ 43864 w 12045155"/>
                <a:gd name="connsiteY4" fmla="*/ 777266 h 2159168"/>
                <a:gd name="connsiteX5" fmla="*/ 80207 w 12045155"/>
                <a:gd name="connsiteY5" fmla="*/ 937416 h 2159168"/>
                <a:gd name="connsiteX6" fmla="*/ 937008 w 12045155"/>
                <a:gd name="connsiteY6" fmla="*/ 844973 h 2159168"/>
                <a:gd name="connsiteX7" fmla="*/ 1631867 w 12045155"/>
                <a:gd name="connsiteY7" fmla="*/ 878961 h 2159168"/>
                <a:gd name="connsiteX8" fmla="*/ 2087877 w 12045155"/>
                <a:gd name="connsiteY8" fmla="*/ 819473 h 2159168"/>
                <a:gd name="connsiteX9" fmla="*/ 2565599 w 12045155"/>
                <a:gd name="connsiteY9" fmla="*/ 819473 h 2159168"/>
                <a:gd name="connsiteX10" fmla="*/ 3336468 w 12045155"/>
                <a:gd name="connsiteY10" fmla="*/ 861967 h 2159168"/>
                <a:gd name="connsiteX11" fmla="*/ 4215904 w 12045155"/>
                <a:gd name="connsiteY11" fmla="*/ 844973 h 2159168"/>
                <a:gd name="connsiteX12" fmla="*/ 4845622 w 12045155"/>
                <a:gd name="connsiteY12" fmla="*/ 853479 h 2159168"/>
                <a:gd name="connsiteX13" fmla="*/ 5681632 w 12045155"/>
                <a:gd name="connsiteY13" fmla="*/ 853479 h 2159168"/>
                <a:gd name="connsiteX14" fmla="*/ 6745645 w 12045155"/>
                <a:gd name="connsiteY14" fmla="*/ 878979 h 2159168"/>
                <a:gd name="connsiteX15" fmla="*/ 7494800 w 12045155"/>
                <a:gd name="connsiteY15" fmla="*/ 870473 h 2159168"/>
                <a:gd name="connsiteX16" fmla="*/ 8026795 w 12045155"/>
                <a:gd name="connsiteY16" fmla="*/ 861967 h 2159168"/>
                <a:gd name="connsiteX17" fmla="*/ 8504518 w 12045155"/>
                <a:gd name="connsiteY17" fmla="*/ 827979 h 2159168"/>
                <a:gd name="connsiteX18" fmla="*/ 9361101 w 12045155"/>
                <a:gd name="connsiteY18" fmla="*/ 2018757 h 2159168"/>
                <a:gd name="connsiteX19" fmla="*/ 10177867 w 12045155"/>
                <a:gd name="connsiteY19" fmla="*/ 2109744 h 2159168"/>
                <a:gd name="connsiteX20" fmla="*/ 10922986 w 12045155"/>
                <a:gd name="connsiteY20" fmla="*/ 1782194 h 2159168"/>
                <a:gd name="connsiteX21" fmla="*/ 11481826 w 12045155"/>
                <a:gd name="connsiteY21" fmla="*/ 1127088 h 2159168"/>
                <a:gd name="connsiteX22" fmla="*/ 12045155 w 12045155"/>
                <a:gd name="connsiteY22" fmla="*/ 699393 h 2159168"/>
                <a:gd name="connsiteX23" fmla="*/ 12045155 w 12045155"/>
                <a:gd name="connsiteY23" fmla="*/ 261011 h 2159168"/>
                <a:gd name="connsiteX24" fmla="*/ 11438839 w 12045155"/>
                <a:gd name="connsiteY24" fmla="*/ 435586 h 2159168"/>
                <a:gd name="connsiteX25" fmla="*/ 11059114 w 12045155"/>
                <a:gd name="connsiteY25" fmla="*/ 1047471 h 2159168"/>
                <a:gd name="connsiteX26" fmla="*/ 10602369 w 12045155"/>
                <a:gd name="connsiteY26" fmla="*/ 1661632 h 2159168"/>
                <a:gd name="connsiteX27" fmla="*/ 10034574 w 12045155"/>
                <a:gd name="connsiteY27" fmla="*/ 1618415 h 2159168"/>
                <a:gd name="connsiteX28" fmla="*/ 9527677 w 12045155"/>
                <a:gd name="connsiteY28" fmla="*/ 1058846 h 2159168"/>
                <a:gd name="connsiteX29" fmla="*/ 9053022 w 12045155"/>
                <a:gd name="connsiteY29" fmla="*/ 581165 h 2159168"/>
                <a:gd name="connsiteX30" fmla="*/ 8450223 w 12045155"/>
                <a:gd name="connsiteY30" fmla="*/ 156695 h 2159168"/>
                <a:gd name="connsiteX31" fmla="*/ 7635927 w 12045155"/>
                <a:gd name="connsiteY31" fmla="*/ 105714 h 2159168"/>
                <a:gd name="connsiteX32" fmla="*/ 7049636 w 12045155"/>
                <a:gd name="connsiteY32" fmla="*/ 199189 h 2159168"/>
                <a:gd name="connsiteX33" fmla="*/ 6342549 w 12045155"/>
                <a:gd name="connsiteY33" fmla="*/ 146630 h 2159168"/>
                <a:gd name="connsiteX34" fmla="*/ 5902209 w 12045155"/>
                <a:gd name="connsiteY34" fmla="*/ 249658 h 2159168"/>
                <a:gd name="connsiteX35" fmla="*/ 5182195 w 12045155"/>
                <a:gd name="connsiteY35" fmla="*/ 292664 h 2159168"/>
                <a:gd name="connsiteX36" fmla="*/ 3822487 w 12045155"/>
                <a:gd name="connsiteY36" fmla="*/ 90799 h 2159168"/>
                <a:gd name="connsiteX37" fmla="*/ 2370177 w 12045155"/>
                <a:gd name="connsiteY37" fmla="*/ 156695 h 2159168"/>
                <a:gd name="connsiteX38" fmla="*/ 578745 w 12045155"/>
                <a:gd name="connsiteY38" fmla="*/ 148189 h 2159168"/>
                <a:gd name="connsiteX39" fmla="*/ 38923 w 12045155"/>
                <a:gd name="connsiteY39" fmla="*/ 157240 h 2159168"/>
                <a:gd name="connsiteX0" fmla="*/ 38923 w 12045155"/>
                <a:gd name="connsiteY0" fmla="*/ 157240 h 2371492"/>
                <a:gd name="connsiteX1" fmla="*/ 4765 w 12045155"/>
                <a:gd name="connsiteY1" fmla="*/ 229969 h 2371492"/>
                <a:gd name="connsiteX2" fmla="*/ 16985 w 12045155"/>
                <a:gd name="connsiteY2" fmla="*/ 441204 h 2371492"/>
                <a:gd name="connsiteX3" fmla="*/ 31647 w 12045155"/>
                <a:gd name="connsiteY3" fmla="*/ 700450 h 2371492"/>
                <a:gd name="connsiteX4" fmla="*/ 43864 w 12045155"/>
                <a:gd name="connsiteY4" fmla="*/ 777266 h 2371492"/>
                <a:gd name="connsiteX5" fmla="*/ 80207 w 12045155"/>
                <a:gd name="connsiteY5" fmla="*/ 937416 h 2371492"/>
                <a:gd name="connsiteX6" fmla="*/ 937008 w 12045155"/>
                <a:gd name="connsiteY6" fmla="*/ 844973 h 2371492"/>
                <a:gd name="connsiteX7" fmla="*/ 1631867 w 12045155"/>
                <a:gd name="connsiteY7" fmla="*/ 878961 h 2371492"/>
                <a:gd name="connsiteX8" fmla="*/ 2087877 w 12045155"/>
                <a:gd name="connsiteY8" fmla="*/ 819473 h 2371492"/>
                <a:gd name="connsiteX9" fmla="*/ 2565599 w 12045155"/>
                <a:gd name="connsiteY9" fmla="*/ 819473 h 2371492"/>
                <a:gd name="connsiteX10" fmla="*/ 3336468 w 12045155"/>
                <a:gd name="connsiteY10" fmla="*/ 861967 h 2371492"/>
                <a:gd name="connsiteX11" fmla="*/ 4215904 w 12045155"/>
                <a:gd name="connsiteY11" fmla="*/ 844973 h 2371492"/>
                <a:gd name="connsiteX12" fmla="*/ 4845622 w 12045155"/>
                <a:gd name="connsiteY12" fmla="*/ 853479 h 2371492"/>
                <a:gd name="connsiteX13" fmla="*/ 5681632 w 12045155"/>
                <a:gd name="connsiteY13" fmla="*/ 853479 h 2371492"/>
                <a:gd name="connsiteX14" fmla="*/ 6745645 w 12045155"/>
                <a:gd name="connsiteY14" fmla="*/ 878979 h 2371492"/>
                <a:gd name="connsiteX15" fmla="*/ 7494800 w 12045155"/>
                <a:gd name="connsiteY15" fmla="*/ 870473 h 2371492"/>
                <a:gd name="connsiteX16" fmla="*/ 8026795 w 12045155"/>
                <a:gd name="connsiteY16" fmla="*/ 861967 h 2371492"/>
                <a:gd name="connsiteX17" fmla="*/ 8504518 w 12045155"/>
                <a:gd name="connsiteY17" fmla="*/ 827979 h 2371492"/>
                <a:gd name="connsiteX18" fmla="*/ 9361101 w 12045155"/>
                <a:gd name="connsiteY18" fmla="*/ 2018757 h 2371492"/>
                <a:gd name="connsiteX19" fmla="*/ 10249513 w 12045155"/>
                <a:gd name="connsiteY19" fmla="*/ 2364507 h 2371492"/>
                <a:gd name="connsiteX20" fmla="*/ 10922986 w 12045155"/>
                <a:gd name="connsiteY20" fmla="*/ 1782194 h 2371492"/>
                <a:gd name="connsiteX21" fmla="*/ 11481826 w 12045155"/>
                <a:gd name="connsiteY21" fmla="*/ 1127088 h 2371492"/>
                <a:gd name="connsiteX22" fmla="*/ 12045155 w 12045155"/>
                <a:gd name="connsiteY22" fmla="*/ 699393 h 2371492"/>
                <a:gd name="connsiteX23" fmla="*/ 12045155 w 12045155"/>
                <a:gd name="connsiteY23" fmla="*/ 261011 h 2371492"/>
                <a:gd name="connsiteX24" fmla="*/ 11438839 w 12045155"/>
                <a:gd name="connsiteY24" fmla="*/ 435586 h 2371492"/>
                <a:gd name="connsiteX25" fmla="*/ 11059114 w 12045155"/>
                <a:gd name="connsiteY25" fmla="*/ 1047471 h 2371492"/>
                <a:gd name="connsiteX26" fmla="*/ 10602369 w 12045155"/>
                <a:gd name="connsiteY26" fmla="*/ 1661632 h 2371492"/>
                <a:gd name="connsiteX27" fmla="*/ 10034574 w 12045155"/>
                <a:gd name="connsiteY27" fmla="*/ 1618415 h 2371492"/>
                <a:gd name="connsiteX28" fmla="*/ 9527677 w 12045155"/>
                <a:gd name="connsiteY28" fmla="*/ 1058846 h 2371492"/>
                <a:gd name="connsiteX29" fmla="*/ 9053022 w 12045155"/>
                <a:gd name="connsiteY29" fmla="*/ 581165 h 2371492"/>
                <a:gd name="connsiteX30" fmla="*/ 8450223 w 12045155"/>
                <a:gd name="connsiteY30" fmla="*/ 156695 h 2371492"/>
                <a:gd name="connsiteX31" fmla="*/ 7635927 w 12045155"/>
                <a:gd name="connsiteY31" fmla="*/ 105714 h 2371492"/>
                <a:gd name="connsiteX32" fmla="*/ 7049636 w 12045155"/>
                <a:gd name="connsiteY32" fmla="*/ 199189 h 2371492"/>
                <a:gd name="connsiteX33" fmla="*/ 6342549 w 12045155"/>
                <a:gd name="connsiteY33" fmla="*/ 146630 h 2371492"/>
                <a:gd name="connsiteX34" fmla="*/ 5902209 w 12045155"/>
                <a:gd name="connsiteY34" fmla="*/ 249658 h 2371492"/>
                <a:gd name="connsiteX35" fmla="*/ 5182195 w 12045155"/>
                <a:gd name="connsiteY35" fmla="*/ 292664 h 2371492"/>
                <a:gd name="connsiteX36" fmla="*/ 3822487 w 12045155"/>
                <a:gd name="connsiteY36" fmla="*/ 90799 h 2371492"/>
                <a:gd name="connsiteX37" fmla="*/ 2370177 w 12045155"/>
                <a:gd name="connsiteY37" fmla="*/ 156695 h 2371492"/>
                <a:gd name="connsiteX38" fmla="*/ 578745 w 12045155"/>
                <a:gd name="connsiteY38" fmla="*/ 148189 h 2371492"/>
                <a:gd name="connsiteX39" fmla="*/ 38923 w 12045155"/>
                <a:gd name="connsiteY39" fmla="*/ 157240 h 2371492"/>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481826 w 12045155"/>
                <a:gd name="connsiteY21" fmla="*/ 1127088 h 2365078"/>
                <a:gd name="connsiteX22" fmla="*/ 12045155 w 12045155"/>
                <a:gd name="connsiteY22" fmla="*/ 699393 h 2365078"/>
                <a:gd name="connsiteX23" fmla="*/ 12045155 w 12045155"/>
                <a:gd name="connsiteY23" fmla="*/ 261011 h 2365078"/>
                <a:gd name="connsiteX24" fmla="*/ 11438839 w 12045155"/>
                <a:gd name="connsiteY24" fmla="*/ 435586 h 2365078"/>
                <a:gd name="connsiteX25" fmla="*/ 11059114 w 12045155"/>
                <a:gd name="connsiteY25" fmla="*/ 1047471 h 2365078"/>
                <a:gd name="connsiteX26" fmla="*/ 10602369 w 12045155"/>
                <a:gd name="connsiteY26" fmla="*/ 1661632 h 2365078"/>
                <a:gd name="connsiteX27" fmla="*/ 10034574 w 12045155"/>
                <a:gd name="connsiteY27" fmla="*/ 1618415 h 2365078"/>
                <a:gd name="connsiteX28" fmla="*/ 9527677 w 12045155"/>
                <a:gd name="connsiteY28" fmla="*/ 1058846 h 2365078"/>
                <a:gd name="connsiteX29" fmla="*/ 9053022 w 12045155"/>
                <a:gd name="connsiteY29" fmla="*/ 581165 h 2365078"/>
                <a:gd name="connsiteX30" fmla="*/ 8450223 w 12045155"/>
                <a:gd name="connsiteY30" fmla="*/ 156695 h 2365078"/>
                <a:gd name="connsiteX31" fmla="*/ 7635927 w 12045155"/>
                <a:gd name="connsiteY31" fmla="*/ 105714 h 2365078"/>
                <a:gd name="connsiteX32" fmla="*/ 7049636 w 12045155"/>
                <a:gd name="connsiteY32" fmla="*/ 199189 h 2365078"/>
                <a:gd name="connsiteX33" fmla="*/ 6342549 w 12045155"/>
                <a:gd name="connsiteY33" fmla="*/ 146630 h 2365078"/>
                <a:gd name="connsiteX34" fmla="*/ 5902209 w 12045155"/>
                <a:gd name="connsiteY34" fmla="*/ 249658 h 2365078"/>
                <a:gd name="connsiteX35" fmla="*/ 5182195 w 12045155"/>
                <a:gd name="connsiteY35" fmla="*/ 292664 h 2365078"/>
                <a:gd name="connsiteX36" fmla="*/ 3822487 w 12045155"/>
                <a:gd name="connsiteY36" fmla="*/ 90799 h 2365078"/>
                <a:gd name="connsiteX37" fmla="*/ 2370177 w 12045155"/>
                <a:gd name="connsiteY37" fmla="*/ 156695 h 2365078"/>
                <a:gd name="connsiteX38" fmla="*/ 578745 w 12045155"/>
                <a:gd name="connsiteY38" fmla="*/ 148189 h 2365078"/>
                <a:gd name="connsiteX39" fmla="*/ 38923 w 12045155"/>
                <a:gd name="connsiteY39" fmla="*/ 157240 h 2365078"/>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797069 w 12045155"/>
                <a:gd name="connsiteY21" fmla="*/ 999707 h 2365078"/>
                <a:gd name="connsiteX22" fmla="*/ 12045155 w 12045155"/>
                <a:gd name="connsiteY22" fmla="*/ 699393 h 2365078"/>
                <a:gd name="connsiteX23" fmla="*/ 12045155 w 12045155"/>
                <a:gd name="connsiteY23" fmla="*/ 261011 h 2365078"/>
                <a:gd name="connsiteX24" fmla="*/ 11438839 w 12045155"/>
                <a:gd name="connsiteY24" fmla="*/ 435586 h 2365078"/>
                <a:gd name="connsiteX25" fmla="*/ 11059114 w 12045155"/>
                <a:gd name="connsiteY25" fmla="*/ 1047471 h 2365078"/>
                <a:gd name="connsiteX26" fmla="*/ 10602369 w 12045155"/>
                <a:gd name="connsiteY26" fmla="*/ 1661632 h 2365078"/>
                <a:gd name="connsiteX27" fmla="*/ 10034574 w 12045155"/>
                <a:gd name="connsiteY27" fmla="*/ 1618415 h 2365078"/>
                <a:gd name="connsiteX28" fmla="*/ 9527677 w 12045155"/>
                <a:gd name="connsiteY28" fmla="*/ 1058846 h 2365078"/>
                <a:gd name="connsiteX29" fmla="*/ 9053022 w 12045155"/>
                <a:gd name="connsiteY29" fmla="*/ 581165 h 2365078"/>
                <a:gd name="connsiteX30" fmla="*/ 8450223 w 12045155"/>
                <a:gd name="connsiteY30" fmla="*/ 156695 h 2365078"/>
                <a:gd name="connsiteX31" fmla="*/ 7635927 w 12045155"/>
                <a:gd name="connsiteY31" fmla="*/ 105714 h 2365078"/>
                <a:gd name="connsiteX32" fmla="*/ 7049636 w 12045155"/>
                <a:gd name="connsiteY32" fmla="*/ 199189 h 2365078"/>
                <a:gd name="connsiteX33" fmla="*/ 6342549 w 12045155"/>
                <a:gd name="connsiteY33" fmla="*/ 146630 h 2365078"/>
                <a:gd name="connsiteX34" fmla="*/ 5902209 w 12045155"/>
                <a:gd name="connsiteY34" fmla="*/ 249658 h 2365078"/>
                <a:gd name="connsiteX35" fmla="*/ 5182195 w 12045155"/>
                <a:gd name="connsiteY35" fmla="*/ 292664 h 2365078"/>
                <a:gd name="connsiteX36" fmla="*/ 3822487 w 12045155"/>
                <a:gd name="connsiteY36" fmla="*/ 90799 h 2365078"/>
                <a:gd name="connsiteX37" fmla="*/ 2370177 w 12045155"/>
                <a:gd name="connsiteY37" fmla="*/ 156695 h 2365078"/>
                <a:gd name="connsiteX38" fmla="*/ 578745 w 12045155"/>
                <a:gd name="connsiteY38" fmla="*/ 148189 h 2365078"/>
                <a:gd name="connsiteX39" fmla="*/ 38923 w 12045155"/>
                <a:gd name="connsiteY39" fmla="*/ 157240 h 2365078"/>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266888 w 12045155"/>
                <a:gd name="connsiteY21" fmla="*/ 1582018 h 2365078"/>
                <a:gd name="connsiteX22" fmla="*/ 11797069 w 12045155"/>
                <a:gd name="connsiteY22" fmla="*/ 999707 h 2365078"/>
                <a:gd name="connsiteX23" fmla="*/ 12045155 w 12045155"/>
                <a:gd name="connsiteY23" fmla="*/ 699393 h 2365078"/>
                <a:gd name="connsiteX24" fmla="*/ 12045155 w 12045155"/>
                <a:gd name="connsiteY24" fmla="*/ 261011 h 2365078"/>
                <a:gd name="connsiteX25" fmla="*/ 11438839 w 12045155"/>
                <a:gd name="connsiteY25" fmla="*/ 435586 h 2365078"/>
                <a:gd name="connsiteX26" fmla="*/ 11059114 w 12045155"/>
                <a:gd name="connsiteY26" fmla="*/ 1047471 h 2365078"/>
                <a:gd name="connsiteX27" fmla="*/ 10602369 w 12045155"/>
                <a:gd name="connsiteY27" fmla="*/ 1661632 h 2365078"/>
                <a:gd name="connsiteX28" fmla="*/ 10034574 w 12045155"/>
                <a:gd name="connsiteY28" fmla="*/ 1618415 h 2365078"/>
                <a:gd name="connsiteX29" fmla="*/ 9527677 w 12045155"/>
                <a:gd name="connsiteY29" fmla="*/ 1058846 h 2365078"/>
                <a:gd name="connsiteX30" fmla="*/ 9053022 w 12045155"/>
                <a:gd name="connsiteY30" fmla="*/ 581165 h 2365078"/>
                <a:gd name="connsiteX31" fmla="*/ 8450223 w 12045155"/>
                <a:gd name="connsiteY31" fmla="*/ 156695 h 2365078"/>
                <a:gd name="connsiteX32" fmla="*/ 7635927 w 12045155"/>
                <a:gd name="connsiteY32" fmla="*/ 105714 h 2365078"/>
                <a:gd name="connsiteX33" fmla="*/ 7049636 w 12045155"/>
                <a:gd name="connsiteY33" fmla="*/ 199189 h 2365078"/>
                <a:gd name="connsiteX34" fmla="*/ 6342549 w 12045155"/>
                <a:gd name="connsiteY34" fmla="*/ 146630 h 2365078"/>
                <a:gd name="connsiteX35" fmla="*/ 5902209 w 12045155"/>
                <a:gd name="connsiteY35" fmla="*/ 249658 h 2365078"/>
                <a:gd name="connsiteX36" fmla="*/ 5182195 w 12045155"/>
                <a:gd name="connsiteY36" fmla="*/ 292664 h 2365078"/>
                <a:gd name="connsiteX37" fmla="*/ 3822487 w 12045155"/>
                <a:gd name="connsiteY37" fmla="*/ 90799 h 2365078"/>
                <a:gd name="connsiteX38" fmla="*/ 2370177 w 12045155"/>
                <a:gd name="connsiteY38" fmla="*/ 156695 h 2365078"/>
                <a:gd name="connsiteX39" fmla="*/ 578745 w 12045155"/>
                <a:gd name="connsiteY39" fmla="*/ 148189 h 2365078"/>
                <a:gd name="connsiteX40" fmla="*/ 38923 w 12045155"/>
                <a:gd name="connsiteY40" fmla="*/ 157240 h 2365078"/>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309876 w 12045155"/>
                <a:gd name="connsiteY21" fmla="*/ 1618413 h 2365078"/>
                <a:gd name="connsiteX22" fmla="*/ 11797069 w 12045155"/>
                <a:gd name="connsiteY22" fmla="*/ 999707 h 2365078"/>
                <a:gd name="connsiteX23" fmla="*/ 12045155 w 12045155"/>
                <a:gd name="connsiteY23" fmla="*/ 699393 h 2365078"/>
                <a:gd name="connsiteX24" fmla="*/ 12045155 w 12045155"/>
                <a:gd name="connsiteY24" fmla="*/ 261011 h 2365078"/>
                <a:gd name="connsiteX25" fmla="*/ 11438839 w 12045155"/>
                <a:gd name="connsiteY25" fmla="*/ 435586 h 2365078"/>
                <a:gd name="connsiteX26" fmla="*/ 11059114 w 12045155"/>
                <a:gd name="connsiteY26" fmla="*/ 1047471 h 2365078"/>
                <a:gd name="connsiteX27" fmla="*/ 10602369 w 12045155"/>
                <a:gd name="connsiteY27" fmla="*/ 1661632 h 2365078"/>
                <a:gd name="connsiteX28" fmla="*/ 10034574 w 12045155"/>
                <a:gd name="connsiteY28" fmla="*/ 1618415 h 2365078"/>
                <a:gd name="connsiteX29" fmla="*/ 9527677 w 12045155"/>
                <a:gd name="connsiteY29" fmla="*/ 1058846 h 2365078"/>
                <a:gd name="connsiteX30" fmla="*/ 9053022 w 12045155"/>
                <a:gd name="connsiteY30" fmla="*/ 581165 h 2365078"/>
                <a:gd name="connsiteX31" fmla="*/ 8450223 w 12045155"/>
                <a:gd name="connsiteY31" fmla="*/ 156695 h 2365078"/>
                <a:gd name="connsiteX32" fmla="*/ 7635927 w 12045155"/>
                <a:gd name="connsiteY32" fmla="*/ 105714 h 2365078"/>
                <a:gd name="connsiteX33" fmla="*/ 7049636 w 12045155"/>
                <a:gd name="connsiteY33" fmla="*/ 199189 h 2365078"/>
                <a:gd name="connsiteX34" fmla="*/ 6342549 w 12045155"/>
                <a:gd name="connsiteY34" fmla="*/ 146630 h 2365078"/>
                <a:gd name="connsiteX35" fmla="*/ 5902209 w 12045155"/>
                <a:gd name="connsiteY35" fmla="*/ 249658 h 2365078"/>
                <a:gd name="connsiteX36" fmla="*/ 5182195 w 12045155"/>
                <a:gd name="connsiteY36" fmla="*/ 292664 h 2365078"/>
                <a:gd name="connsiteX37" fmla="*/ 3822487 w 12045155"/>
                <a:gd name="connsiteY37" fmla="*/ 90799 h 2365078"/>
                <a:gd name="connsiteX38" fmla="*/ 2370177 w 12045155"/>
                <a:gd name="connsiteY38" fmla="*/ 156695 h 2365078"/>
                <a:gd name="connsiteX39" fmla="*/ 578745 w 12045155"/>
                <a:gd name="connsiteY39" fmla="*/ 148189 h 2365078"/>
                <a:gd name="connsiteX40" fmla="*/ 38923 w 12045155"/>
                <a:gd name="connsiteY40" fmla="*/ 157240 h 2365078"/>
                <a:gd name="connsiteX0" fmla="*/ 38923 w 12045155"/>
                <a:gd name="connsiteY0" fmla="*/ 157240 h 2365066"/>
                <a:gd name="connsiteX1" fmla="*/ 4765 w 12045155"/>
                <a:gd name="connsiteY1" fmla="*/ 229969 h 2365066"/>
                <a:gd name="connsiteX2" fmla="*/ 16985 w 12045155"/>
                <a:gd name="connsiteY2" fmla="*/ 441204 h 2365066"/>
                <a:gd name="connsiteX3" fmla="*/ 31647 w 12045155"/>
                <a:gd name="connsiteY3" fmla="*/ 700450 h 2365066"/>
                <a:gd name="connsiteX4" fmla="*/ 43864 w 12045155"/>
                <a:gd name="connsiteY4" fmla="*/ 777266 h 2365066"/>
                <a:gd name="connsiteX5" fmla="*/ 80207 w 12045155"/>
                <a:gd name="connsiteY5" fmla="*/ 937416 h 2365066"/>
                <a:gd name="connsiteX6" fmla="*/ 937008 w 12045155"/>
                <a:gd name="connsiteY6" fmla="*/ 844973 h 2365066"/>
                <a:gd name="connsiteX7" fmla="*/ 1631867 w 12045155"/>
                <a:gd name="connsiteY7" fmla="*/ 878961 h 2365066"/>
                <a:gd name="connsiteX8" fmla="*/ 2087877 w 12045155"/>
                <a:gd name="connsiteY8" fmla="*/ 819473 h 2365066"/>
                <a:gd name="connsiteX9" fmla="*/ 2565599 w 12045155"/>
                <a:gd name="connsiteY9" fmla="*/ 819473 h 2365066"/>
                <a:gd name="connsiteX10" fmla="*/ 3336468 w 12045155"/>
                <a:gd name="connsiteY10" fmla="*/ 861967 h 2365066"/>
                <a:gd name="connsiteX11" fmla="*/ 4215904 w 12045155"/>
                <a:gd name="connsiteY11" fmla="*/ 844973 h 2365066"/>
                <a:gd name="connsiteX12" fmla="*/ 4845622 w 12045155"/>
                <a:gd name="connsiteY12" fmla="*/ 853479 h 2365066"/>
                <a:gd name="connsiteX13" fmla="*/ 5681632 w 12045155"/>
                <a:gd name="connsiteY13" fmla="*/ 853479 h 2365066"/>
                <a:gd name="connsiteX14" fmla="*/ 6745645 w 12045155"/>
                <a:gd name="connsiteY14" fmla="*/ 878979 h 2365066"/>
                <a:gd name="connsiteX15" fmla="*/ 7494800 w 12045155"/>
                <a:gd name="connsiteY15" fmla="*/ 870473 h 2365066"/>
                <a:gd name="connsiteX16" fmla="*/ 8026795 w 12045155"/>
                <a:gd name="connsiteY16" fmla="*/ 861967 h 2365066"/>
                <a:gd name="connsiteX17" fmla="*/ 8504518 w 12045155"/>
                <a:gd name="connsiteY17" fmla="*/ 827979 h 2365066"/>
                <a:gd name="connsiteX18" fmla="*/ 9361101 w 12045155"/>
                <a:gd name="connsiteY18" fmla="*/ 2018757 h 2365066"/>
                <a:gd name="connsiteX19" fmla="*/ 10249513 w 12045155"/>
                <a:gd name="connsiteY19" fmla="*/ 2364507 h 2365066"/>
                <a:gd name="connsiteX20" fmla="*/ 11195242 w 12045155"/>
                <a:gd name="connsiteY20" fmla="*/ 2091549 h 2365066"/>
                <a:gd name="connsiteX21" fmla="*/ 11309876 w 12045155"/>
                <a:gd name="connsiteY21" fmla="*/ 1618413 h 2365066"/>
                <a:gd name="connsiteX22" fmla="*/ 11797069 w 12045155"/>
                <a:gd name="connsiteY22" fmla="*/ 999707 h 2365066"/>
                <a:gd name="connsiteX23" fmla="*/ 12045155 w 12045155"/>
                <a:gd name="connsiteY23" fmla="*/ 699393 h 2365066"/>
                <a:gd name="connsiteX24" fmla="*/ 12045155 w 12045155"/>
                <a:gd name="connsiteY24" fmla="*/ 261011 h 2365066"/>
                <a:gd name="connsiteX25" fmla="*/ 11438839 w 12045155"/>
                <a:gd name="connsiteY25" fmla="*/ 435586 h 2365066"/>
                <a:gd name="connsiteX26" fmla="*/ 11059114 w 12045155"/>
                <a:gd name="connsiteY26" fmla="*/ 1047471 h 2365066"/>
                <a:gd name="connsiteX27" fmla="*/ 10602369 w 12045155"/>
                <a:gd name="connsiteY27" fmla="*/ 1661632 h 2365066"/>
                <a:gd name="connsiteX28" fmla="*/ 10034574 w 12045155"/>
                <a:gd name="connsiteY28" fmla="*/ 1618415 h 2365066"/>
                <a:gd name="connsiteX29" fmla="*/ 9527677 w 12045155"/>
                <a:gd name="connsiteY29" fmla="*/ 1058846 h 2365066"/>
                <a:gd name="connsiteX30" fmla="*/ 9053022 w 12045155"/>
                <a:gd name="connsiteY30" fmla="*/ 581165 h 2365066"/>
                <a:gd name="connsiteX31" fmla="*/ 8450223 w 12045155"/>
                <a:gd name="connsiteY31" fmla="*/ 156695 h 2365066"/>
                <a:gd name="connsiteX32" fmla="*/ 7635927 w 12045155"/>
                <a:gd name="connsiteY32" fmla="*/ 105714 h 2365066"/>
                <a:gd name="connsiteX33" fmla="*/ 7049636 w 12045155"/>
                <a:gd name="connsiteY33" fmla="*/ 199189 h 2365066"/>
                <a:gd name="connsiteX34" fmla="*/ 6342549 w 12045155"/>
                <a:gd name="connsiteY34" fmla="*/ 146630 h 2365066"/>
                <a:gd name="connsiteX35" fmla="*/ 5902209 w 12045155"/>
                <a:gd name="connsiteY35" fmla="*/ 249658 h 2365066"/>
                <a:gd name="connsiteX36" fmla="*/ 5182195 w 12045155"/>
                <a:gd name="connsiteY36" fmla="*/ 292664 h 2365066"/>
                <a:gd name="connsiteX37" fmla="*/ 3822487 w 12045155"/>
                <a:gd name="connsiteY37" fmla="*/ 90799 h 2365066"/>
                <a:gd name="connsiteX38" fmla="*/ 2370177 w 12045155"/>
                <a:gd name="connsiteY38" fmla="*/ 156695 h 2365066"/>
                <a:gd name="connsiteX39" fmla="*/ 578745 w 12045155"/>
                <a:gd name="connsiteY39" fmla="*/ 148189 h 2365066"/>
                <a:gd name="connsiteX40" fmla="*/ 38923 w 12045155"/>
                <a:gd name="connsiteY40" fmla="*/ 157240 h 2365066"/>
                <a:gd name="connsiteX0" fmla="*/ 38923 w 12045155"/>
                <a:gd name="connsiteY0" fmla="*/ 157240 h 2510409"/>
                <a:gd name="connsiteX1" fmla="*/ 4765 w 12045155"/>
                <a:gd name="connsiteY1" fmla="*/ 229969 h 2510409"/>
                <a:gd name="connsiteX2" fmla="*/ 16985 w 12045155"/>
                <a:gd name="connsiteY2" fmla="*/ 441204 h 2510409"/>
                <a:gd name="connsiteX3" fmla="*/ 31647 w 12045155"/>
                <a:gd name="connsiteY3" fmla="*/ 700450 h 2510409"/>
                <a:gd name="connsiteX4" fmla="*/ 43864 w 12045155"/>
                <a:gd name="connsiteY4" fmla="*/ 777266 h 2510409"/>
                <a:gd name="connsiteX5" fmla="*/ 80207 w 12045155"/>
                <a:gd name="connsiteY5" fmla="*/ 937416 h 2510409"/>
                <a:gd name="connsiteX6" fmla="*/ 937008 w 12045155"/>
                <a:gd name="connsiteY6" fmla="*/ 844973 h 2510409"/>
                <a:gd name="connsiteX7" fmla="*/ 1631867 w 12045155"/>
                <a:gd name="connsiteY7" fmla="*/ 878961 h 2510409"/>
                <a:gd name="connsiteX8" fmla="*/ 2087877 w 12045155"/>
                <a:gd name="connsiteY8" fmla="*/ 819473 h 2510409"/>
                <a:gd name="connsiteX9" fmla="*/ 2565599 w 12045155"/>
                <a:gd name="connsiteY9" fmla="*/ 819473 h 2510409"/>
                <a:gd name="connsiteX10" fmla="*/ 3336468 w 12045155"/>
                <a:gd name="connsiteY10" fmla="*/ 861967 h 2510409"/>
                <a:gd name="connsiteX11" fmla="*/ 4215904 w 12045155"/>
                <a:gd name="connsiteY11" fmla="*/ 844973 h 2510409"/>
                <a:gd name="connsiteX12" fmla="*/ 4845622 w 12045155"/>
                <a:gd name="connsiteY12" fmla="*/ 853479 h 2510409"/>
                <a:gd name="connsiteX13" fmla="*/ 5681632 w 12045155"/>
                <a:gd name="connsiteY13" fmla="*/ 853479 h 2510409"/>
                <a:gd name="connsiteX14" fmla="*/ 6745645 w 12045155"/>
                <a:gd name="connsiteY14" fmla="*/ 878979 h 2510409"/>
                <a:gd name="connsiteX15" fmla="*/ 7494800 w 12045155"/>
                <a:gd name="connsiteY15" fmla="*/ 870473 h 2510409"/>
                <a:gd name="connsiteX16" fmla="*/ 8026795 w 12045155"/>
                <a:gd name="connsiteY16" fmla="*/ 861967 h 2510409"/>
                <a:gd name="connsiteX17" fmla="*/ 8504518 w 12045155"/>
                <a:gd name="connsiteY17" fmla="*/ 827979 h 2510409"/>
                <a:gd name="connsiteX18" fmla="*/ 9361101 w 12045155"/>
                <a:gd name="connsiteY18" fmla="*/ 2018757 h 2510409"/>
                <a:gd name="connsiteX19" fmla="*/ 10149208 w 12045155"/>
                <a:gd name="connsiteY19" fmla="*/ 2510086 h 2510409"/>
                <a:gd name="connsiteX20" fmla="*/ 11195242 w 12045155"/>
                <a:gd name="connsiteY20" fmla="*/ 2091549 h 2510409"/>
                <a:gd name="connsiteX21" fmla="*/ 11309876 w 12045155"/>
                <a:gd name="connsiteY21" fmla="*/ 1618413 h 2510409"/>
                <a:gd name="connsiteX22" fmla="*/ 11797069 w 12045155"/>
                <a:gd name="connsiteY22" fmla="*/ 999707 h 2510409"/>
                <a:gd name="connsiteX23" fmla="*/ 12045155 w 12045155"/>
                <a:gd name="connsiteY23" fmla="*/ 699393 h 2510409"/>
                <a:gd name="connsiteX24" fmla="*/ 12045155 w 12045155"/>
                <a:gd name="connsiteY24" fmla="*/ 261011 h 2510409"/>
                <a:gd name="connsiteX25" fmla="*/ 11438839 w 12045155"/>
                <a:gd name="connsiteY25" fmla="*/ 435586 h 2510409"/>
                <a:gd name="connsiteX26" fmla="*/ 11059114 w 12045155"/>
                <a:gd name="connsiteY26" fmla="*/ 1047471 h 2510409"/>
                <a:gd name="connsiteX27" fmla="*/ 10602369 w 12045155"/>
                <a:gd name="connsiteY27" fmla="*/ 1661632 h 2510409"/>
                <a:gd name="connsiteX28" fmla="*/ 10034574 w 12045155"/>
                <a:gd name="connsiteY28" fmla="*/ 1618415 h 2510409"/>
                <a:gd name="connsiteX29" fmla="*/ 9527677 w 12045155"/>
                <a:gd name="connsiteY29" fmla="*/ 1058846 h 2510409"/>
                <a:gd name="connsiteX30" fmla="*/ 9053022 w 12045155"/>
                <a:gd name="connsiteY30" fmla="*/ 581165 h 2510409"/>
                <a:gd name="connsiteX31" fmla="*/ 8450223 w 12045155"/>
                <a:gd name="connsiteY31" fmla="*/ 156695 h 2510409"/>
                <a:gd name="connsiteX32" fmla="*/ 7635927 w 12045155"/>
                <a:gd name="connsiteY32" fmla="*/ 105714 h 2510409"/>
                <a:gd name="connsiteX33" fmla="*/ 7049636 w 12045155"/>
                <a:gd name="connsiteY33" fmla="*/ 199189 h 2510409"/>
                <a:gd name="connsiteX34" fmla="*/ 6342549 w 12045155"/>
                <a:gd name="connsiteY34" fmla="*/ 146630 h 2510409"/>
                <a:gd name="connsiteX35" fmla="*/ 5902209 w 12045155"/>
                <a:gd name="connsiteY35" fmla="*/ 249658 h 2510409"/>
                <a:gd name="connsiteX36" fmla="*/ 5182195 w 12045155"/>
                <a:gd name="connsiteY36" fmla="*/ 292664 h 2510409"/>
                <a:gd name="connsiteX37" fmla="*/ 3822487 w 12045155"/>
                <a:gd name="connsiteY37" fmla="*/ 90799 h 2510409"/>
                <a:gd name="connsiteX38" fmla="*/ 2370177 w 12045155"/>
                <a:gd name="connsiteY38" fmla="*/ 156695 h 2510409"/>
                <a:gd name="connsiteX39" fmla="*/ 578745 w 12045155"/>
                <a:gd name="connsiteY39" fmla="*/ 148189 h 2510409"/>
                <a:gd name="connsiteX40" fmla="*/ 38923 w 12045155"/>
                <a:gd name="connsiteY40" fmla="*/ 157240 h 2510409"/>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504518 w 12045155"/>
                <a:gd name="connsiteY17" fmla="*/ 827979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309876 w 12045155"/>
                <a:gd name="connsiteY21" fmla="*/ 1618413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504518 w 12045155"/>
                <a:gd name="connsiteY17" fmla="*/ 827979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625119 w 12045155"/>
                <a:gd name="connsiteY21" fmla="*/ 1600216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625119 w 12045155"/>
                <a:gd name="connsiteY21" fmla="*/ 1600216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486173 w 12045155"/>
                <a:gd name="connsiteY21" fmla="*/ 1445814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8249783 w 12045155"/>
                <a:gd name="connsiteY2" fmla="*/ 507371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486173 w 12045155"/>
                <a:gd name="connsiteY21" fmla="*/ 1445814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8249783 w 12045155"/>
                <a:gd name="connsiteY2" fmla="*/ 507371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486173 w 12045155"/>
                <a:gd name="connsiteY21" fmla="*/ 1445814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79789 w 12386021"/>
                <a:gd name="connsiteY0" fmla="*/ 157240 h 2510087"/>
                <a:gd name="connsiteX1" fmla="*/ 345631 w 12386021"/>
                <a:gd name="connsiteY1" fmla="*/ 229969 h 2510087"/>
                <a:gd name="connsiteX2" fmla="*/ 8590649 w 12386021"/>
                <a:gd name="connsiteY2" fmla="*/ 507371 h 2510087"/>
                <a:gd name="connsiteX3" fmla="*/ 372513 w 12386021"/>
                <a:gd name="connsiteY3" fmla="*/ 700450 h 2510087"/>
                <a:gd name="connsiteX4" fmla="*/ 8652699 w 12386021"/>
                <a:gd name="connsiteY4" fmla="*/ 777261 h 2510087"/>
                <a:gd name="connsiteX5" fmla="*/ 421073 w 12386021"/>
                <a:gd name="connsiteY5" fmla="*/ 937416 h 2510087"/>
                <a:gd name="connsiteX6" fmla="*/ 1277874 w 12386021"/>
                <a:gd name="connsiteY6" fmla="*/ 844973 h 2510087"/>
                <a:gd name="connsiteX7" fmla="*/ 1972733 w 12386021"/>
                <a:gd name="connsiteY7" fmla="*/ 878961 h 2510087"/>
                <a:gd name="connsiteX8" fmla="*/ 2428743 w 12386021"/>
                <a:gd name="connsiteY8" fmla="*/ 819473 h 2510087"/>
                <a:gd name="connsiteX9" fmla="*/ 2906465 w 12386021"/>
                <a:gd name="connsiteY9" fmla="*/ 819473 h 2510087"/>
                <a:gd name="connsiteX10" fmla="*/ 3677334 w 12386021"/>
                <a:gd name="connsiteY10" fmla="*/ 861967 h 2510087"/>
                <a:gd name="connsiteX11" fmla="*/ 4556770 w 12386021"/>
                <a:gd name="connsiteY11" fmla="*/ 844973 h 2510087"/>
                <a:gd name="connsiteX12" fmla="*/ 5186488 w 12386021"/>
                <a:gd name="connsiteY12" fmla="*/ 853479 h 2510087"/>
                <a:gd name="connsiteX13" fmla="*/ 6022498 w 12386021"/>
                <a:gd name="connsiteY13" fmla="*/ 853479 h 2510087"/>
                <a:gd name="connsiteX14" fmla="*/ 7086511 w 12386021"/>
                <a:gd name="connsiteY14" fmla="*/ 878979 h 2510087"/>
                <a:gd name="connsiteX15" fmla="*/ 7835666 w 12386021"/>
                <a:gd name="connsiteY15" fmla="*/ 870473 h 2510087"/>
                <a:gd name="connsiteX16" fmla="*/ 8367661 w 12386021"/>
                <a:gd name="connsiteY16" fmla="*/ 861967 h 2510087"/>
                <a:gd name="connsiteX17" fmla="*/ 8988678 w 12386021"/>
                <a:gd name="connsiteY17" fmla="*/ 1264715 h 2510087"/>
                <a:gd name="connsiteX18" fmla="*/ 9558674 w 12386021"/>
                <a:gd name="connsiteY18" fmla="*/ 2091547 h 2510087"/>
                <a:gd name="connsiteX19" fmla="*/ 10490074 w 12386021"/>
                <a:gd name="connsiteY19" fmla="*/ 2510086 h 2510087"/>
                <a:gd name="connsiteX20" fmla="*/ 11536108 w 12386021"/>
                <a:gd name="connsiteY20" fmla="*/ 2091549 h 2510087"/>
                <a:gd name="connsiteX21" fmla="*/ 11827039 w 12386021"/>
                <a:gd name="connsiteY21" fmla="*/ 1445814 h 2510087"/>
                <a:gd name="connsiteX22" fmla="*/ 12137935 w 12386021"/>
                <a:gd name="connsiteY22" fmla="*/ 999707 h 2510087"/>
                <a:gd name="connsiteX23" fmla="*/ 12386021 w 12386021"/>
                <a:gd name="connsiteY23" fmla="*/ 699393 h 2510087"/>
                <a:gd name="connsiteX24" fmla="*/ 12386021 w 12386021"/>
                <a:gd name="connsiteY24" fmla="*/ 261011 h 2510087"/>
                <a:gd name="connsiteX25" fmla="*/ 11779705 w 12386021"/>
                <a:gd name="connsiteY25" fmla="*/ 435586 h 2510087"/>
                <a:gd name="connsiteX26" fmla="*/ 11399980 w 12386021"/>
                <a:gd name="connsiteY26" fmla="*/ 1047471 h 2510087"/>
                <a:gd name="connsiteX27" fmla="*/ 10943235 w 12386021"/>
                <a:gd name="connsiteY27" fmla="*/ 1661632 h 2510087"/>
                <a:gd name="connsiteX28" fmla="*/ 10375440 w 12386021"/>
                <a:gd name="connsiteY28" fmla="*/ 1618415 h 2510087"/>
                <a:gd name="connsiteX29" fmla="*/ 9868543 w 12386021"/>
                <a:gd name="connsiteY29" fmla="*/ 1058846 h 2510087"/>
                <a:gd name="connsiteX30" fmla="*/ 9393888 w 12386021"/>
                <a:gd name="connsiteY30" fmla="*/ 581165 h 2510087"/>
                <a:gd name="connsiteX31" fmla="*/ 8791089 w 12386021"/>
                <a:gd name="connsiteY31" fmla="*/ 156695 h 2510087"/>
                <a:gd name="connsiteX32" fmla="*/ 7976793 w 12386021"/>
                <a:gd name="connsiteY32" fmla="*/ 105714 h 2510087"/>
                <a:gd name="connsiteX33" fmla="*/ 7390502 w 12386021"/>
                <a:gd name="connsiteY33" fmla="*/ 199189 h 2510087"/>
                <a:gd name="connsiteX34" fmla="*/ 6683415 w 12386021"/>
                <a:gd name="connsiteY34" fmla="*/ 146630 h 2510087"/>
                <a:gd name="connsiteX35" fmla="*/ 6243075 w 12386021"/>
                <a:gd name="connsiteY35" fmla="*/ 249658 h 2510087"/>
                <a:gd name="connsiteX36" fmla="*/ 5523061 w 12386021"/>
                <a:gd name="connsiteY36" fmla="*/ 292664 h 2510087"/>
                <a:gd name="connsiteX37" fmla="*/ 4163353 w 12386021"/>
                <a:gd name="connsiteY37" fmla="*/ 90799 h 2510087"/>
                <a:gd name="connsiteX38" fmla="*/ 2711043 w 12386021"/>
                <a:gd name="connsiteY38" fmla="*/ 156695 h 2510087"/>
                <a:gd name="connsiteX39" fmla="*/ 919611 w 12386021"/>
                <a:gd name="connsiteY39" fmla="*/ 148189 h 2510087"/>
                <a:gd name="connsiteX40" fmla="*/ 379789 w 12386021"/>
                <a:gd name="connsiteY40" fmla="*/ 157240 h 2510087"/>
                <a:gd name="connsiteX0" fmla="*/ 379791 w 12386023"/>
                <a:gd name="connsiteY0" fmla="*/ 157240 h 2510087"/>
                <a:gd name="connsiteX1" fmla="*/ 345633 w 12386023"/>
                <a:gd name="connsiteY1" fmla="*/ 229969 h 2510087"/>
                <a:gd name="connsiteX2" fmla="*/ 8590651 w 12386023"/>
                <a:gd name="connsiteY2" fmla="*/ 50737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379791 w 12386023"/>
                <a:gd name="connsiteY40" fmla="*/ 157240 h 2510087"/>
                <a:gd name="connsiteX0" fmla="*/ 379791 w 12386023"/>
                <a:gd name="connsiteY0" fmla="*/ 157240 h 2510087"/>
                <a:gd name="connsiteX1" fmla="*/ 345633 w 12386023"/>
                <a:gd name="connsiteY1" fmla="*/ 229969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379791 w 12386023"/>
                <a:gd name="connsiteY40" fmla="*/ 157240 h 2510087"/>
                <a:gd name="connsiteX0" fmla="*/ 8705072 w 12386023"/>
                <a:gd name="connsiteY0" fmla="*/ 284622 h 2510087"/>
                <a:gd name="connsiteX1" fmla="*/ 345633 w 12386023"/>
                <a:gd name="connsiteY1" fmla="*/ 229969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8705072 w 12386023"/>
                <a:gd name="connsiteY40" fmla="*/ 284622 h 2510087"/>
                <a:gd name="connsiteX0" fmla="*/ 8705072 w 12386023"/>
                <a:gd name="connsiteY0" fmla="*/ 284622 h 2510087"/>
                <a:gd name="connsiteX1" fmla="*/ 8742561 w 12386023"/>
                <a:gd name="connsiteY1" fmla="*/ 521128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8705072 w 12386023"/>
                <a:gd name="connsiteY40" fmla="*/ 284622 h 2510087"/>
                <a:gd name="connsiteX0" fmla="*/ 8705072 w 12386023"/>
                <a:gd name="connsiteY0" fmla="*/ 284622 h 2510087"/>
                <a:gd name="connsiteX1" fmla="*/ 8742561 w 12386023"/>
                <a:gd name="connsiteY1" fmla="*/ 521128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8714713 w 12386023"/>
                <a:gd name="connsiteY39" fmla="*/ 457545 h 2510087"/>
                <a:gd name="connsiteX40" fmla="*/ 8705072 w 12386023"/>
                <a:gd name="connsiteY40" fmla="*/ 284622 h 2510087"/>
                <a:gd name="connsiteX0" fmla="*/ 8705072 w 12386023"/>
                <a:gd name="connsiteY0" fmla="*/ 215157 h 2440622"/>
                <a:gd name="connsiteX1" fmla="*/ 8742561 w 12386023"/>
                <a:gd name="connsiteY1" fmla="*/ 451663 h 2440622"/>
                <a:gd name="connsiteX2" fmla="*/ 8676628 w 12386023"/>
                <a:gd name="connsiteY2" fmla="*/ 365116 h 2440622"/>
                <a:gd name="connsiteX3" fmla="*/ 8697801 w 12386023"/>
                <a:gd name="connsiteY3" fmla="*/ 521796 h 2440622"/>
                <a:gd name="connsiteX4" fmla="*/ 8652701 w 12386023"/>
                <a:gd name="connsiteY4" fmla="*/ 707796 h 2440622"/>
                <a:gd name="connsiteX5" fmla="*/ 421075 w 12386023"/>
                <a:gd name="connsiteY5" fmla="*/ 867951 h 2440622"/>
                <a:gd name="connsiteX6" fmla="*/ 1277876 w 12386023"/>
                <a:gd name="connsiteY6" fmla="*/ 775508 h 2440622"/>
                <a:gd name="connsiteX7" fmla="*/ 1972735 w 12386023"/>
                <a:gd name="connsiteY7" fmla="*/ 809496 h 2440622"/>
                <a:gd name="connsiteX8" fmla="*/ 2428745 w 12386023"/>
                <a:gd name="connsiteY8" fmla="*/ 750008 h 2440622"/>
                <a:gd name="connsiteX9" fmla="*/ 2906467 w 12386023"/>
                <a:gd name="connsiteY9" fmla="*/ 750008 h 2440622"/>
                <a:gd name="connsiteX10" fmla="*/ 3677336 w 12386023"/>
                <a:gd name="connsiteY10" fmla="*/ 792502 h 2440622"/>
                <a:gd name="connsiteX11" fmla="*/ 4556772 w 12386023"/>
                <a:gd name="connsiteY11" fmla="*/ 775508 h 2440622"/>
                <a:gd name="connsiteX12" fmla="*/ 5186490 w 12386023"/>
                <a:gd name="connsiteY12" fmla="*/ 784014 h 2440622"/>
                <a:gd name="connsiteX13" fmla="*/ 6022500 w 12386023"/>
                <a:gd name="connsiteY13" fmla="*/ 784014 h 2440622"/>
                <a:gd name="connsiteX14" fmla="*/ 7086513 w 12386023"/>
                <a:gd name="connsiteY14" fmla="*/ 809514 h 2440622"/>
                <a:gd name="connsiteX15" fmla="*/ 7835668 w 12386023"/>
                <a:gd name="connsiteY15" fmla="*/ 801008 h 2440622"/>
                <a:gd name="connsiteX16" fmla="*/ 8367663 w 12386023"/>
                <a:gd name="connsiteY16" fmla="*/ 792502 h 2440622"/>
                <a:gd name="connsiteX17" fmla="*/ 8988680 w 12386023"/>
                <a:gd name="connsiteY17" fmla="*/ 1195250 h 2440622"/>
                <a:gd name="connsiteX18" fmla="*/ 9558676 w 12386023"/>
                <a:gd name="connsiteY18" fmla="*/ 2022082 h 2440622"/>
                <a:gd name="connsiteX19" fmla="*/ 10490076 w 12386023"/>
                <a:gd name="connsiteY19" fmla="*/ 2440621 h 2440622"/>
                <a:gd name="connsiteX20" fmla="*/ 11536110 w 12386023"/>
                <a:gd name="connsiteY20" fmla="*/ 2022084 h 2440622"/>
                <a:gd name="connsiteX21" fmla="*/ 11827041 w 12386023"/>
                <a:gd name="connsiteY21" fmla="*/ 1376349 h 2440622"/>
                <a:gd name="connsiteX22" fmla="*/ 12137937 w 12386023"/>
                <a:gd name="connsiteY22" fmla="*/ 930242 h 2440622"/>
                <a:gd name="connsiteX23" fmla="*/ 12386023 w 12386023"/>
                <a:gd name="connsiteY23" fmla="*/ 629928 h 2440622"/>
                <a:gd name="connsiteX24" fmla="*/ 12386023 w 12386023"/>
                <a:gd name="connsiteY24" fmla="*/ 191546 h 2440622"/>
                <a:gd name="connsiteX25" fmla="*/ 11779707 w 12386023"/>
                <a:gd name="connsiteY25" fmla="*/ 366121 h 2440622"/>
                <a:gd name="connsiteX26" fmla="*/ 11399982 w 12386023"/>
                <a:gd name="connsiteY26" fmla="*/ 978006 h 2440622"/>
                <a:gd name="connsiteX27" fmla="*/ 10943237 w 12386023"/>
                <a:gd name="connsiteY27" fmla="*/ 1592167 h 2440622"/>
                <a:gd name="connsiteX28" fmla="*/ 10375442 w 12386023"/>
                <a:gd name="connsiteY28" fmla="*/ 1548950 h 2440622"/>
                <a:gd name="connsiteX29" fmla="*/ 9868545 w 12386023"/>
                <a:gd name="connsiteY29" fmla="*/ 989381 h 2440622"/>
                <a:gd name="connsiteX30" fmla="*/ 9393890 w 12386023"/>
                <a:gd name="connsiteY30" fmla="*/ 511700 h 2440622"/>
                <a:gd name="connsiteX31" fmla="*/ 8791091 w 12386023"/>
                <a:gd name="connsiteY31" fmla="*/ 87230 h 2440622"/>
                <a:gd name="connsiteX32" fmla="*/ 7976795 w 12386023"/>
                <a:gd name="connsiteY32" fmla="*/ 36249 h 2440622"/>
                <a:gd name="connsiteX33" fmla="*/ 7390504 w 12386023"/>
                <a:gd name="connsiteY33" fmla="*/ 129724 h 2440622"/>
                <a:gd name="connsiteX34" fmla="*/ 6683417 w 12386023"/>
                <a:gd name="connsiteY34" fmla="*/ 77165 h 2440622"/>
                <a:gd name="connsiteX35" fmla="*/ 6243077 w 12386023"/>
                <a:gd name="connsiteY35" fmla="*/ 180193 h 2440622"/>
                <a:gd name="connsiteX36" fmla="*/ 5523063 w 12386023"/>
                <a:gd name="connsiteY36" fmla="*/ 223199 h 2440622"/>
                <a:gd name="connsiteX37" fmla="*/ 4163355 w 12386023"/>
                <a:gd name="connsiteY37" fmla="*/ 21334 h 2440622"/>
                <a:gd name="connsiteX38" fmla="*/ 9073222 w 12386023"/>
                <a:gd name="connsiteY38" fmla="*/ 815126 h 2440622"/>
                <a:gd name="connsiteX39" fmla="*/ 8714713 w 12386023"/>
                <a:gd name="connsiteY39" fmla="*/ 388080 h 2440622"/>
                <a:gd name="connsiteX40" fmla="*/ 8705072 w 12386023"/>
                <a:gd name="connsiteY40" fmla="*/ 215157 h 2440622"/>
                <a:gd name="connsiteX0" fmla="*/ 8705072 w 12386023"/>
                <a:gd name="connsiteY0" fmla="*/ 200377 h 2425842"/>
                <a:gd name="connsiteX1" fmla="*/ 8742561 w 12386023"/>
                <a:gd name="connsiteY1" fmla="*/ 436883 h 2425842"/>
                <a:gd name="connsiteX2" fmla="*/ 8676628 w 12386023"/>
                <a:gd name="connsiteY2" fmla="*/ 350336 h 2425842"/>
                <a:gd name="connsiteX3" fmla="*/ 8697801 w 12386023"/>
                <a:gd name="connsiteY3" fmla="*/ 507016 h 2425842"/>
                <a:gd name="connsiteX4" fmla="*/ 8652701 w 12386023"/>
                <a:gd name="connsiteY4" fmla="*/ 693016 h 2425842"/>
                <a:gd name="connsiteX5" fmla="*/ 421075 w 12386023"/>
                <a:gd name="connsiteY5" fmla="*/ 853171 h 2425842"/>
                <a:gd name="connsiteX6" fmla="*/ 1277876 w 12386023"/>
                <a:gd name="connsiteY6" fmla="*/ 760728 h 2425842"/>
                <a:gd name="connsiteX7" fmla="*/ 1972735 w 12386023"/>
                <a:gd name="connsiteY7" fmla="*/ 794716 h 2425842"/>
                <a:gd name="connsiteX8" fmla="*/ 2428745 w 12386023"/>
                <a:gd name="connsiteY8" fmla="*/ 735228 h 2425842"/>
                <a:gd name="connsiteX9" fmla="*/ 2906467 w 12386023"/>
                <a:gd name="connsiteY9" fmla="*/ 735228 h 2425842"/>
                <a:gd name="connsiteX10" fmla="*/ 3677336 w 12386023"/>
                <a:gd name="connsiteY10" fmla="*/ 777722 h 2425842"/>
                <a:gd name="connsiteX11" fmla="*/ 4556772 w 12386023"/>
                <a:gd name="connsiteY11" fmla="*/ 760728 h 2425842"/>
                <a:gd name="connsiteX12" fmla="*/ 5186490 w 12386023"/>
                <a:gd name="connsiteY12" fmla="*/ 769234 h 2425842"/>
                <a:gd name="connsiteX13" fmla="*/ 6022500 w 12386023"/>
                <a:gd name="connsiteY13" fmla="*/ 769234 h 2425842"/>
                <a:gd name="connsiteX14" fmla="*/ 7086513 w 12386023"/>
                <a:gd name="connsiteY14" fmla="*/ 794734 h 2425842"/>
                <a:gd name="connsiteX15" fmla="*/ 7835668 w 12386023"/>
                <a:gd name="connsiteY15" fmla="*/ 786228 h 2425842"/>
                <a:gd name="connsiteX16" fmla="*/ 8367663 w 12386023"/>
                <a:gd name="connsiteY16" fmla="*/ 777722 h 2425842"/>
                <a:gd name="connsiteX17" fmla="*/ 8988680 w 12386023"/>
                <a:gd name="connsiteY17" fmla="*/ 1180470 h 2425842"/>
                <a:gd name="connsiteX18" fmla="*/ 9558676 w 12386023"/>
                <a:gd name="connsiteY18" fmla="*/ 2007302 h 2425842"/>
                <a:gd name="connsiteX19" fmla="*/ 10490076 w 12386023"/>
                <a:gd name="connsiteY19" fmla="*/ 2425841 h 2425842"/>
                <a:gd name="connsiteX20" fmla="*/ 11536110 w 12386023"/>
                <a:gd name="connsiteY20" fmla="*/ 2007304 h 2425842"/>
                <a:gd name="connsiteX21" fmla="*/ 11827041 w 12386023"/>
                <a:gd name="connsiteY21" fmla="*/ 1361569 h 2425842"/>
                <a:gd name="connsiteX22" fmla="*/ 12137937 w 12386023"/>
                <a:gd name="connsiteY22" fmla="*/ 915462 h 2425842"/>
                <a:gd name="connsiteX23" fmla="*/ 12386023 w 12386023"/>
                <a:gd name="connsiteY23" fmla="*/ 615148 h 2425842"/>
                <a:gd name="connsiteX24" fmla="*/ 12386023 w 12386023"/>
                <a:gd name="connsiteY24" fmla="*/ 176766 h 2425842"/>
                <a:gd name="connsiteX25" fmla="*/ 11779707 w 12386023"/>
                <a:gd name="connsiteY25" fmla="*/ 351341 h 2425842"/>
                <a:gd name="connsiteX26" fmla="*/ 11399982 w 12386023"/>
                <a:gd name="connsiteY26" fmla="*/ 963226 h 2425842"/>
                <a:gd name="connsiteX27" fmla="*/ 10943237 w 12386023"/>
                <a:gd name="connsiteY27" fmla="*/ 1577387 h 2425842"/>
                <a:gd name="connsiteX28" fmla="*/ 10375442 w 12386023"/>
                <a:gd name="connsiteY28" fmla="*/ 1534170 h 2425842"/>
                <a:gd name="connsiteX29" fmla="*/ 9868545 w 12386023"/>
                <a:gd name="connsiteY29" fmla="*/ 974601 h 2425842"/>
                <a:gd name="connsiteX30" fmla="*/ 9393890 w 12386023"/>
                <a:gd name="connsiteY30" fmla="*/ 496920 h 2425842"/>
                <a:gd name="connsiteX31" fmla="*/ 8791091 w 12386023"/>
                <a:gd name="connsiteY31" fmla="*/ 72450 h 2425842"/>
                <a:gd name="connsiteX32" fmla="*/ 7976795 w 12386023"/>
                <a:gd name="connsiteY32" fmla="*/ 21469 h 2425842"/>
                <a:gd name="connsiteX33" fmla="*/ 7390504 w 12386023"/>
                <a:gd name="connsiteY33" fmla="*/ 114944 h 2425842"/>
                <a:gd name="connsiteX34" fmla="*/ 6683417 w 12386023"/>
                <a:gd name="connsiteY34" fmla="*/ 62385 h 2425842"/>
                <a:gd name="connsiteX35" fmla="*/ 6243077 w 12386023"/>
                <a:gd name="connsiteY35" fmla="*/ 165413 h 2425842"/>
                <a:gd name="connsiteX36" fmla="*/ 5523063 w 12386023"/>
                <a:gd name="connsiteY36" fmla="*/ 208419 h 2425842"/>
                <a:gd name="connsiteX37" fmla="*/ 8892001 w 12386023"/>
                <a:gd name="connsiteY37" fmla="*/ 497882 h 2425842"/>
                <a:gd name="connsiteX38" fmla="*/ 9073222 w 12386023"/>
                <a:gd name="connsiteY38" fmla="*/ 800346 h 2425842"/>
                <a:gd name="connsiteX39" fmla="*/ 8714713 w 12386023"/>
                <a:gd name="connsiteY39" fmla="*/ 373300 h 2425842"/>
                <a:gd name="connsiteX40" fmla="*/ 8705072 w 12386023"/>
                <a:gd name="connsiteY40" fmla="*/ 200377 h 2425842"/>
                <a:gd name="connsiteX0" fmla="*/ 8705072 w 12386023"/>
                <a:gd name="connsiteY0" fmla="*/ 200377 h 2425842"/>
                <a:gd name="connsiteX1" fmla="*/ 8742561 w 12386023"/>
                <a:gd name="connsiteY1" fmla="*/ 436883 h 2425842"/>
                <a:gd name="connsiteX2" fmla="*/ 8676628 w 12386023"/>
                <a:gd name="connsiteY2" fmla="*/ 350336 h 2425842"/>
                <a:gd name="connsiteX3" fmla="*/ 8697801 w 12386023"/>
                <a:gd name="connsiteY3" fmla="*/ 507016 h 2425842"/>
                <a:gd name="connsiteX4" fmla="*/ 8652701 w 12386023"/>
                <a:gd name="connsiteY4" fmla="*/ 693016 h 2425842"/>
                <a:gd name="connsiteX5" fmla="*/ 421075 w 12386023"/>
                <a:gd name="connsiteY5" fmla="*/ 853171 h 2425842"/>
                <a:gd name="connsiteX6" fmla="*/ 1277876 w 12386023"/>
                <a:gd name="connsiteY6" fmla="*/ 760728 h 2425842"/>
                <a:gd name="connsiteX7" fmla="*/ 1972735 w 12386023"/>
                <a:gd name="connsiteY7" fmla="*/ 794716 h 2425842"/>
                <a:gd name="connsiteX8" fmla="*/ 2428745 w 12386023"/>
                <a:gd name="connsiteY8" fmla="*/ 735228 h 2425842"/>
                <a:gd name="connsiteX9" fmla="*/ 2906467 w 12386023"/>
                <a:gd name="connsiteY9" fmla="*/ 735228 h 2425842"/>
                <a:gd name="connsiteX10" fmla="*/ 3677336 w 12386023"/>
                <a:gd name="connsiteY10" fmla="*/ 777722 h 2425842"/>
                <a:gd name="connsiteX11" fmla="*/ 4556772 w 12386023"/>
                <a:gd name="connsiteY11" fmla="*/ 760728 h 2425842"/>
                <a:gd name="connsiteX12" fmla="*/ 5186490 w 12386023"/>
                <a:gd name="connsiteY12" fmla="*/ 769234 h 2425842"/>
                <a:gd name="connsiteX13" fmla="*/ 6022500 w 12386023"/>
                <a:gd name="connsiteY13" fmla="*/ 769234 h 2425842"/>
                <a:gd name="connsiteX14" fmla="*/ 7086513 w 12386023"/>
                <a:gd name="connsiteY14" fmla="*/ 794734 h 2425842"/>
                <a:gd name="connsiteX15" fmla="*/ 7835668 w 12386023"/>
                <a:gd name="connsiteY15" fmla="*/ 786228 h 2425842"/>
                <a:gd name="connsiteX16" fmla="*/ 8367663 w 12386023"/>
                <a:gd name="connsiteY16" fmla="*/ 777722 h 2425842"/>
                <a:gd name="connsiteX17" fmla="*/ 8988680 w 12386023"/>
                <a:gd name="connsiteY17" fmla="*/ 1180470 h 2425842"/>
                <a:gd name="connsiteX18" fmla="*/ 9558676 w 12386023"/>
                <a:gd name="connsiteY18" fmla="*/ 2007302 h 2425842"/>
                <a:gd name="connsiteX19" fmla="*/ 10490076 w 12386023"/>
                <a:gd name="connsiteY19" fmla="*/ 2425841 h 2425842"/>
                <a:gd name="connsiteX20" fmla="*/ 11536110 w 12386023"/>
                <a:gd name="connsiteY20" fmla="*/ 2007304 h 2425842"/>
                <a:gd name="connsiteX21" fmla="*/ 11827041 w 12386023"/>
                <a:gd name="connsiteY21" fmla="*/ 1361569 h 2425842"/>
                <a:gd name="connsiteX22" fmla="*/ 12137937 w 12386023"/>
                <a:gd name="connsiteY22" fmla="*/ 915462 h 2425842"/>
                <a:gd name="connsiteX23" fmla="*/ 12386023 w 12386023"/>
                <a:gd name="connsiteY23" fmla="*/ 615148 h 2425842"/>
                <a:gd name="connsiteX24" fmla="*/ 12386023 w 12386023"/>
                <a:gd name="connsiteY24" fmla="*/ 176766 h 2425842"/>
                <a:gd name="connsiteX25" fmla="*/ 11779707 w 12386023"/>
                <a:gd name="connsiteY25" fmla="*/ 351341 h 2425842"/>
                <a:gd name="connsiteX26" fmla="*/ 11399982 w 12386023"/>
                <a:gd name="connsiteY26" fmla="*/ 963226 h 2425842"/>
                <a:gd name="connsiteX27" fmla="*/ 10943237 w 12386023"/>
                <a:gd name="connsiteY27" fmla="*/ 1577387 h 2425842"/>
                <a:gd name="connsiteX28" fmla="*/ 10375442 w 12386023"/>
                <a:gd name="connsiteY28" fmla="*/ 1534170 h 2425842"/>
                <a:gd name="connsiteX29" fmla="*/ 9868545 w 12386023"/>
                <a:gd name="connsiteY29" fmla="*/ 974601 h 2425842"/>
                <a:gd name="connsiteX30" fmla="*/ 9393890 w 12386023"/>
                <a:gd name="connsiteY30" fmla="*/ 496920 h 2425842"/>
                <a:gd name="connsiteX31" fmla="*/ 8791091 w 12386023"/>
                <a:gd name="connsiteY31" fmla="*/ 72450 h 2425842"/>
                <a:gd name="connsiteX32" fmla="*/ 7976795 w 12386023"/>
                <a:gd name="connsiteY32" fmla="*/ 21469 h 2425842"/>
                <a:gd name="connsiteX33" fmla="*/ 7390504 w 12386023"/>
                <a:gd name="connsiteY33" fmla="*/ 114944 h 2425842"/>
                <a:gd name="connsiteX34" fmla="*/ 6683417 w 12386023"/>
                <a:gd name="connsiteY34" fmla="*/ 62385 h 2425842"/>
                <a:gd name="connsiteX35" fmla="*/ 6243077 w 12386023"/>
                <a:gd name="connsiteY35" fmla="*/ 165413 h 2425842"/>
                <a:gd name="connsiteX36" fmla="*/ 9248668 w 12386023"/>
                <a:gd name="connsiteY36" fmla="*/ 535967 h 2425842"/>
                <a:gd name="connsiteX37" fmla="*/ 8892001 w 12386023"/>
                <a:gd name="connsiteY37" fmla="*/ 497882 h 2425842"/>
                <a:gd name="connsiteX38" fmla="*/ 9073222 w 12386023"/>
                <a:gd name="connsiteY38" fmla="*/ 800346 h 2425842"/>
                <a:gd name="connsiteX39" fmla="*/ 8714713 w 12386023"/>
                <a:gd name="connsiteY39" fmla="*/ 373300 h 2425842"/>
                <a:gd name="connsiteX40" fmla="*/ 8705072 w 12386023"/>
                <a:gd name="connsiteY40" fmla="*/ 200377 h 2425842"/>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6683417 w 12386023"/>
                <a:gd name="connsiteY33" fmla="*/ 10066 h 2373523"/>
                <a:gd name="connsiteX34" fmla="*/ 6243077 w 12386023"/>
                <a:gd name="connsiteY34" fmla="*/ 113094 h 2373523"/>
                <a:gd name="connsiteX35" fmla="*/ 9248668 w 12386023"/>
                <a:gd name="connsiteY35" fmla="*/ 483648 h 2373523"/>
                <a:gd name="connsiteX36" fmla="*/ 8892001 w 12386023"/>
                <a:gd name="connsiteY36" fmla="*/ 445563 h 2373523"/>
                <a:gd name="connsiteX37" fmla="*/ 9073222 w 12386023"/>
                <a:gd name="connsiteY37" fmla="*/ 748027 h 2373523"/>
                <a:gd name="connsiteX38" fmla="*/ 8714713 w 12386023"/>
                <a:gd name="connsiteY38" fmla="*/ 320981 h 2373523"/>
                <a:gd name="connsiteX39" fmla="*/ 8705072 w 12386023"/>
                <a:gd name="connsiteY39" fmla="*/ 148058 h 2373523"/>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6243077 w 12386023"/>
                <a:gd name="connsiteY33" fmla="*/ 113094 h 2373523"/>
                <a:gd name="connsiteX34" fmla="*/ 9248668 w 12386023"/>
                <a:gd name="connsiteY34" fmla="*/ 483648 h 2373523"/>
                <a:gd name="connsiteX35" fmla="*/ 8892001 w 12386023"/>
                <a:gd name="connsiteY35" fmla="*/ 445563 h 2373523"/>
                <a:gd name="connsiteX36" fmla="*/ 9073222 w 12386023"/>
                <a:gd name="connsiteY36" fmla="*/ 748027 h 2373523"/>
                <a:gd name="connsiteX37" fmla="*/ 8714713 w 12386023"/>
                <a:gd name="connsiteY37" fmla="*/ 320981 h 2373523"/>
                <a:gd name="connsiteX38" fmla="*/ 8705072 w 12386023"/>
                <a:gd name="connsiteY38" fmla="*/ 148058 h 2373523"/>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9248668 w 12386023"/>
                <a:gd name="connsiteY33" fmla="*/ 483648 h 2373523"/>
                <a:gd name="connsiteX34" fmla="*/ 8892001 w 12386023"/>
                <a:gd name="connsiteY34" fmla="*/ 445563 h 2373523"/>
                <a:gd name="connsiteX35" fmla="*/ 9073222 w 12386023"/>
                <a:gd name="connsiteY35" fmla="*/ 748027 h 2373523"/>
                <a:gd name="connsiteX36" fmla="*/ 8714713 w 12386023"/>
                <a:gd name="connsiteY36" fmla="*/ 320981 h 2373523"/>
                <a:gd name="connsiteX37" fmla="*/ 8705072 w 12386023"/>
                <a:gd name="connsiteY37" fmla="*/ 148058 h 2373523"/>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9248668 w 12386023"/>
                <a:gd name="connsiteY33" fmla="*/ 483648 h 2373523"/>
                <a:gd name="connsiteX34" fmla="*/ 8892001 w 12386023"/>
                <a:gd name="connsiteY34" fmla="*/ 445563 h 2373523"/>
                <a:gd name="connsiteX35" fmla="*/ 9073222 w 12386023"/>
                <a:gd name="connsiteY35" fmla="*/ 748027 h 2373523"/>
                <a:gd name="connsiteX36" fmla="*/ 8705072 w 12386023"/>
                <a:gd name="connsiteY36" fmla="*/ 148058 h 2373523"/>
                <a:gd name="connsiteX0" fmla="*/ 8705072 w 12386023"/>
                <a:gd name="connsiteY0" fmla="*/ 148058 h 2373523"/>
                <a:gd name="connsiteX1" fmla="*/ 8742561 w 12386023"/>
                <a:gd name="connsiteY1" fmla="*/ 384564 h 2373523"/>
                <a:gd name="connsiteX2" fmla="*/ 8697801 w 12386023"/>
                <a:gd name="connsiteY2" fmla="*/ 454697 h 2373523"/>
                <a:gd name="connsiteX3" fmla="*/ 8652701 w 12386023"/>
                <a:gd name="connsiteY3" fmla="*/ 640697 h 2373523"/>
                <a:gd name="connsiteX4" fmla="*/ 421075 w 12386023"/>
                <a:gd name="connsiteY4" fmla="*/ 800852 h 2373523"/>
                <a:gd name="connsiteX5" fmla="*/ 1277876 w 12386023"/>
                <a:gd name="connsiteY5" fmla="*/ 708409 h 2373523"/>
                <a:gd name="connsiteX6" fmla="*/ 1972735 w 12386023"/>
                <a:gd name="connsiteY6" fmla="*/ 742397 h 2373523"/>
                <a:gd name="connsiteX7" fmla="*/ 2428745 w 12386023"/>
                <a:gd name="connsiteY7" fmla="*/ 682909 h 2373523"/>
                <a:gd name="connsiteX8" fmla="*/ 2906467 w 12386023"/>
                <a:gd name="connsiteY8" fmla="*/ 682909 h 2373523"/>
                <a:gd name="connsiteX9" fmla="*/ 3677336 w 12386023"/>
                <a:gd name="connsiteY9" fmla="*/ 725403 h 2373523"/>
                <a:gd name="connsiteX10" fmla="*/ 4556772 w 12386023"/>
                <a:gd name="connsiteY10" fmla="*/ 708409 h 2373523"/>
                <a:gd name="connsiteX11" fmla="*/ 5186490 w 12386023"/>
                <a:gd name="connsiteY11" fmla="*/ 716915 h 2373523"/>
                <a:gd name="connsiteX12" fmla="*/ 6022500 w 12386023"/>
                <a:gd name="connsiteY12" fmla="*/ 716915 h 2373523"/>
                <a:gd name="connsiteX13" fmla="*/ 7086513 w 12386023"/>
                <a:gd name="connsiteY13" fmla="*/ 742415 h 2373523"/>
                <a:gd name="connsiteX14" fmla="*/ 7835668 w 12386023"/>
                <a:gd name="connsiteY14" fmla="*/ 733909 h 2373523"/>
                <a:gd name="connsiteX15" fmla="*/ 8367663 w 12386023"/>
                <a:gd name="connsiteY15" fmla="*/ 725403 h 2373523"/>
                <a:gd name="connsiteX16" fmla="*/ 8988680 w 12386023"/>
                <a:gd name="connsiteY16" fmla="*/ 1128151 h 2373523"/>
                <a:gd name="connsiteX17" fmla="*/ 9558676 w 12386023"/>
                <a:gd name="connsiteY17" fmla="*/ 1954983 h 2373523"/>
                <a:gd name="connsiteX18" fmla="*/ 10490076 w 12386023"/>
                <a:gd name="connsiteY18" fmla="*/ 2373522 h 2373523"/>
                <a:gd name="connsiteX19" fmla="*/ 11536110 w 12386023"/>
                <a:gd name="connsiteY19" fmla="*/ 1954985 h 2373523"/>
                <a:gd name="connsiteX20" fmla="*/ 11827041 w 12386023"/>
                <a:gd name="connsiteY20" fmla="*/ 1309250 h 2373523"/>
                <a:gd name="connsiteX21" fmla="*/ 12137937 w 12386023"/>
                <a:gd name="connsiteY21" fmla="*/ 863143 h 2373523"/>
                <a:gd name="connsiteX22" fmla="*/ 12386023 w 12386023"/>
                <a:gd name="connsiteY22" fmla="*/ 562829 h 2373523"/>
                <a:gd name="connsiteX23" fmla="*/ 12386023 w 12386023"/>
                <a:gd name="connsiteY23" fmla="*/ 124447 h 2373523"/>
                <a:gd name="connsiteX24" fmla="*/ 11779707 w 12386023"/>
                <a:gd name="connsiteY24" fmla="*/ 299022 h 2373523"/>
                <a:gd name="connsiteX25" fmla="*/ 11399982 w 12386023"/>
                <a:gd name="connsiteY25" fmla="*/ 910907 h 2373523"/>
                <a:gd name="connsiteX26" fmla="*/ 10943237 w 12386023"/>
                <a:gd name="connsiteY26" fmla="*/ 1525068 h 2373523"/>
                <a:gd name="connsiteX27" fmla="*/ 10375442 w 12386023"/>
                <a:gd name="connsiteY27" fmla="*/ 1481851 h 2373523"/>
                <a:gd name="connsiteX28" fmla="*/ 9868545 w 12386023"/>
                <a:gd name="connsiteY28" fmla="*/ 922282 h 2373523"/>
                <a:gd name="connsiteX29" fmla="*/ 9393890 w 12386023"/>
                <a:gd name="connsiteY29" fmla="*/ 444601 h 2373523"/>
                <a:gd name="connsiteX30" fmla="*/ 8791091 w 12386023"/>
                <a:gd name="connsiteY30" fmla="*/ 20131 h 2373523"/>
                <a:gd name="connsiteX31" fmla="*/ 7390504 w 12386023"/>
                <a:gd name="connsiteY31" fmla="*/ 62625 h 2373523"/>
                <a:gd name="connsiteX32" fmla="*/ 9248668 w 12386023"/>
                <a:gd name="connsiteY32" fmla="*/ 483648 h 2373523"/>
                <a:gd name="connsiteX33" fmla="*/ 8892001 w 12386023"/>
                <a:gd name="connsiteY33" fmla="*/ 445563 h 2373523"/>
                <a:gd name="connsiteX34" fmla="*/ 9073222 w 12386023"/>
                <a:gd name="connsiteY34" fmla="*/ 748027 h 2373523"/>
                <a:gd name="connsiteX35" fmla="*/ 8705072 w 12386023"/>
                <a:gd name="connsiteY35" fmla="*/ 148058 h 2373523"/>
                <a:gd name="connsiteX0" fmla="*/ 8705072 w 12386023"/>
                <a:gd name="connsiteY0" fmla="*/ 148058 h 2373523"/>
                <a:gd name="connsiteX1" fmla="*/ 8697801 w 12386023"/>
                <a:gd name="connsiteY1" fmla="*/ 454697 h 2373523"/>
                <a:gd name="connsiteX2" fmla="*/ 8652701 w 12386023"/>
                <a:gd name="connsiteY2" fmla="*/ 640697 h 2373523"/>
                <a:gd name="connsiteX3" fmla="*/ 421075 w 12386023"/>
                <a:gd name="connsiteY3" fmla="*/ 800852 h 2373523"/>
                <a:gd name="connsiteX4" fmla="*/ 1277876 w 12386023"/>
                <a:gd name="connsiteY4" fmla="*/ 708409 h 2373523"/>
                <a:gd name="connsiteX5" fmla="*/ 1972735 w 12386023"/>
                <a:gd name="connsiteY5" fmla="*/ 742397 h 2373523"/>
                <a:gd name="connsiteX6" fmla="*/ 2428745 w 12386023"/>
                <a:gd name="connsiteY6" fmla="*/ 682909 h 2373523"/>
                <a:gd name="connsiteX7" fmla="*/ 2906467 w 12386023"/>
                <a:gd name="connsiteY7" fmla="*/ 682909 h 2373523"/>
                <a:gd name="connsiteX8" fmla="*/ 3677336 w 12386023"/>
                <a:gd name="connsiteY8" fmla="*/ 725403 h 2373523"/>
                <a:gd name="connsiteX9" fmla="*/ 4556772 w 12386023"/>
                <a:gd name="connsiteY9" fmla="*/ 708409 h 2373523"/>
                <a:gd name="connsiteX10" fmla="*/ 5186490 w 12386023"/>
                <a:gd name="connsiteY10" fmla="*/ 716915 h 2373523"/>
                <a:gd name="connsiteX11" fmla="*/ 6022500 w 12386023"/>
                <a:gd name="connsiteY11" fmla="*/ 716915 h 2373523"/>
                <a:gd name="connsiteX12" fmla="*/ 7086513 w 12386023"/>
                <a:gd name="connsiteY12" fmla="*/ 742415 h 2373523"/>
                <a:gd name="connsiteX13" fmla="*/ 7835668 w 12386023"/>
                <a:gd name="connsiteY13" fmla="*/ 733909 h 2373523"/>
                <a:gd name="connsiteX14" fmla="*/ 8367663 w 12386023"/>
                <a:gd name="connsiteY14" fmla="*/ 725403 h 2373523"/>
                <a:gd name="connsiteX15" fmla="*/ 8988680 w 12386023"/>
                <a:gd name="connsiteY15" fmla="*/ 1128151 h 2373523"/>
                <a:gd name="connsiteX16" fmla="*/ 9558676 w 12386023"/>
                <a:gd name="connsiteY16" fmla="*/ 1954983 h 2373523"/>
                <a:gd name="connsiteX17" fmla="*/ 10490076 w 12386023"/>
                <a:gd name="connsiteY17" fmla="*/ 2373522 h 2373523"/>
                <a:gd name="connsiteX18" fmla="*/ 11536110 w 12386023"/>
                <a:gd name="connsiteY18" fmla="*/ 1954985 h 2373523"/>
                <a:gd name="connsiteX19" fmla="*/ 11827041 w 12386023"/>
                <a:gd name="connsiteY19" fmla="*/ 1309250 h 2373523"/>
                <a:gd name="connsiteX20" fmla="*/ 12137937 w 12386023"/>
                <a:gd name="connsiteY20" fmla="*/ 863143 h 2373523"/>
                <a:gd name="connsiteX21" fmla="*/ 12386023 w 12386023"/>
                <a:gd name="connsiteY21" fmla="*/ 562829 h 2373523"/>
                <a:gd name="connsiteX22" fmla="*/ 12386023 w 12386023"/>
                <a:gd name="connsiteY22" fmla="*/ 124447 h 2373523"/>
                <a:gd name="connsiteX23" fmla="*/ 11779707 w 12386023"/>
                <a:gd name="connsiteY23" fmla="*/ 299022 h 2373523"/>
                <a:gd name="connsiteX24" fmla="*/ 11399982 w 12386023"/>
                <a:gd name="connsiteY24" fmla="*/ 910907 h 2373523"/>
                <a:gd name="connsiteX25" fmla="*/ 10943237 w 12386023"/>
                <a:gd name="connsiteY25" fmla="*/ 1525068 h 2373523"/>
                <a:gd name="connsiteX26" fmla="*/ 10375442 w 12386023"/>
                <a:gd name="connsiteY26" fmla="*/ 1481851 h 2373523"/>
                <a:gd name="connsiteX27" fmla="*/ 9868545 w 12386023"/>
                <a:gd name="connsiteY27" fmla="*/ 922282 h 2373523"/>
                <a:gd name="connsiteX28" fmla="*/ 9393890 w 12386023"/>
                <a:gd name="connsiteY28" fmla="*/ 444601 h 2373523"/>
                <a:gd name="connsiteX29" fmla="*/ 8791091 w 12386023"/>
                <a:gd name="connsiteY29" fmla="*/ 20131 h 2373523"/>
                <a:gd name="connsiteX30" fmla="*/ 7390504 w 12386023"/>
                <a:gd name="connsiteY30" fmla="*/ 62625 h 2373523"/>
                <a:gd name="connsiteX31" fmla="*/ 9248668 w 12386023"/>
                <a:gd name="connsiteY31" fmla="*/ 483648 h 2373523"/>
                <a:gd name="connsiteX32" fmla="*/ 8892001 w 12386023"/>
                <a:gd name="connsiteY32" fmla="*/ 445563 h 2373523"/>
                <a:gd name="connsiteX33" fmla="*/ 9073222 w 12386023"/>
                <a:gd name="connsiteY33" fmla="*/ 748027 h 2373523"/>
                <a:gd name="connsiteX34" fmla="*/ 8705072 w 12386023"/>
                <a:gd name="connsiteY34" fmla="*/ 148058 h 2373523"/>
                <a:gd name="connsiteX0" fmla="*/ 9073222 w 12386023"/>
                <a:gd name="connsiteY0" fmla="*/ 748027 h 2373523"/>
                <a:gd name="connsiteX1" fmla="*/ 8697801 w 12386023"/>
                <a:gd name="connsiteY1" fmla="*/ 454697 h 2373523"/>
                <a:gd name="connsiteX2" fmla="*/ 8652701 w 12386023"/>
                <a:gd name="connsiteY2" fmla="*/ 640697 h 2373523"/>
                <a:gd name="connsiteX3" fmla="*/ 421075 w 12386023"/>
                <a:gd name="connsiteY3" fmla="*/ 800852 h 2373523"/>
                <a:gd name="connsiteX4" fmla="*/ 1277876 w 12386023"/>
                <a:gd name="connsiteY4" fmla="*/ 708409 h 2373523"/>
                <a:gd name="connsiteX5" fmla="*/ 1972735 w 12386023"/>
                <a:gd name="connsiteY5" fmla="*/ 742397 h 2373523"/>
                <a:gd name="connsiteX6" fmla="*/ 2428745 w 12386023"/>
                <a:gd name="connsiteY6" fmla="*/ 682909 h 2373523"/>
                <a:gd name="connsiteX7" fmla="*/ 2906467 w 12386023"/>
                <a:gd name="connsiteY7" fmla="*/ 682909 h 2373523"/>
                <a:gd name="connsiteX8" fmla="*/ 3677336 w 12386023"/>
                <a:gd name="connsiteY8" fmla="*/ 725403 h 2373523"/>
                <a:gd name="connsiteX9" fmla="*/ 4556772 w 12386023"/>
                <a:gd name="connsiteY9" fmla="*/ 708409 h 2373523"/>
                <a:gd name="connsiteX10" fmla="*/ 5186490 w 12386023"/>
                <a:gd name="connsiteY10" fmla="*/ 716915 h 2373523"/>
                <a:gd name="connsiteX11" fmla="*/ 6022500 w 12386023"/>
                <a:gd name="connsiteY11" fmla="*/ 716915 h 2373523"/>
                <a:gd name="connsiteX12" fmla="*/ 7086513 w 12386023"/>
                <a:gd name="connsiteY12" fmla="*/ 742415 h 2373523"/>
                <a:gd name="connsiteX13" fmla="*/ 7835668 w 12386023"/>
                <a:gd name="connsiteY13" fmla="*/ 733909 h 2373523"/>
                <a:gd name="connsiteX14" fmla="*/ 8367663 w 12386023"/>
                <a:gd name="connsiteY14" fmla="*/ 725403 h 2373523"/>
                <a:gd name="connsiteX15" fmla="*/ 8988680 w 12386023"/>
                <a:gd name="connsiteY15" fmla="*/ 1128151 h 2373523"/>
                <a:gd name="connsiteX16" fmla="*/ 9558676 w 12386023"/>
                <a:gd name="connsiteY16" fmla="*/ 1954983 h 2373523"/>
                <a:gd name="connsiteX17" fmla="*/ 10490076 w 12386023"/>
                <a:gd name="connsiteY17" fmla="*/ 2373522 h 2373523"/>
                <a:gd name="connsiteX18" fmla="*/ 11536110 w 12386023"/>
                <a:gd name="connsiteY18" fmla="*/ 1954985 h 2373523"/>
                <a:gd name="connsiteX19" fmla="*/ 11827041 w 12386023"/>
                <a:gd name="connsiteY19" fmla="*/ 1309250 h 2373523"/>
                <a:gd name="connsiteX20" fmla="*/ 12137937 w 12386023"/>
                <a:gd name="connsiteY20" fmla="*/ 863143 h 2373523"/>
                <a:gd name="connsiteX21" fmla="*/ 12386023 w 12386023"/>
                <a:gd name="connsiteY21" fmla="*/ 562829 h 2373523"/>
                <a:gd name="connsiteX22" fmla="*/ 12386023 w 12386023"/>
                <a:gd name="connsiteY22" fmla="*/ 124447 h 2373523"/>
                <a:gd name="connsiteX23" fmla="*/ 11779707 w 12386023"/>
                <a:gd name="connsiteY23" fmla="*/ 299022 h 2373523"/>
                <a:gd name="connsiteX24" fmla="*/ 11399982 w 12386023"/>
                <a:gd name="connsiteY24" fmla="*/ 910907 h 2373523"/>
                <a:gd name="connsiteX25" fmla="*/ 10943237 w 12386023"/>
                <a:gd name="connsiteY25" fmla="*/ 1525068 h 2373523"/>
                <a:gd name="connsiteX26" fmla="*/ 10375442 w 12386023"/>
                <a:gd name="connsiteY26" fmla="*/ 1481851 h 2373523"/>
                <a:gd name="connsiteX27" fmla="*/ 9868545 w 12386023"/>
                <a:gd name="connsiteY27" fmla="*/ 922282 h 2373523"/>
                <a:gd name="connsiteX28" fmla="*/ 9393890 w 12386023"/>
                <a:gd name="connsiteY28" fmla="*/ 444601 h 2373523"/>
                <a:gd name="connsiteX29" fmla="*/ 8791091 w 12386023"/>
                <a:gd name="connsiteY29" fmla="*/ 20131 h 2373523"/>
                <a:gd name="connsiteX30" fmla="*/ 7390504 w 12386023"/>
                <a:gd name="connsiteY30" fmla="*/ 62625 h 2373523"/>
                <a:gd name="connsiteX31" fmla="*/ 9248668 w 12386023"/>
                <a:gd name="connsiteY31" fmla="*/ 483648 h 2373523"/>
                <a:gd name="connsiteX32" fmla="*/ 8892001 w 12386023"/>
                <a:gd name="connsiteY32" fmla="*/ 445563 h 2373523"/>
                <a:gd name="connsiteX33" fmla="*/ 9073222 w 12386023"/>
                <a:gd name="connsiteY33" fmla="*/ 748027 h 2373523"/>
                <a:gd name="connsiteX0" fmla="*/ 9073222 w 12386023"/>
                <a:gd name="connsiteY0" fmla="*/ 748027 h 2373523"/>
                <a:gd name="connsiteX1" fmla="*/ 8652701 w 12386023"/>
                <a:gd name="connsiteY1" fmla="*/ 640697 h 2373523"/>
                <a:gd name="connsiteX2" fmla="*/ 421075 w 12386023"/>
                <a:gd name="connsiteY2" fmla="*/ 800852 h 2373523"/>
                <a:gd name="connsiteX3" fmla="*/ 1277876 w 12386023"/>
                <a:gd name="connsiteY3" fmla="*/ 708409 h 2373523"/>
                <a:gd name="connsiteX4" fmla="*/ 1972735 w 12386023"/>
                <a:gd name="connsiteY4" fmla="*/ 742397 h 2373523"/>
                <a:gd name="connsiteX5" fmla="*/ 2428745 w 12386023"/>
                <a:gd name="connsiteY5" fmla="*/ 682909 h 2373523"/>
                <a:gd name="connsiteX6" fmla="*/ 2906467 w 12386023"/>
                <a:gd name="connsiteY6" fmla="*/ 682909 h 2373523"/>
                <a:gd name="connsiteX7" fmla="*/ 3677336 w 12386023"/>
                <a:gd name="connsiteY7" fmla="*/ 725403 h 2373523"/>
                <a:gd name="connsiteX8" fmla="*/ 4556772 w 12386023"/>
                <a:gd name="connsiteY8" fmla="*/ 708409 h 2373523"/>
                <a:gd name="connsiteX9" fmla="*/ 5186490 w 12386023"/>
                <a:gd name="connsiteY9" fmla="*/ 716915 h 2373523"/>
                <a:gd name="connsiteX10" fmla="*/ 6022500 w 12386023"/>
                <a:gd name="connsiteY10" fmla="*/ 716915 h 2373523"/>
                <a:gd name="connsiteX11" fmla="*/ 7086513 w 12386023"/>
                <a:gd name="connsiteY11" fmla="*/ 742415 h 2373523"/>
                <a:gd name="connsiteX12" fmla="*/ 7835668 w 12386023"/>
                <a:gd name="connsiteY12" fmla="*/ 733909 h 2373523"/>
                <a:gd name="connsiteX13" fmla="*/ 8367663 w 12386023"/>
                <a:gd name="connsiteY13" fmla="*/ 725403 h 2373523"/>
                <a:gd name="connsiteX14" fmla="*/ 8988680 w 12386023"/>
                <a:gd name="connsiteY14" fmla="*/ 1128151 h 2373523"/>
                <a:gd name="connsiteX15" fmla="*/ 9558676 w 12386023"/>
                <a:gd name="connsiteY15" fmla="*/ 1954983 h 2373523"/>
                <a:gd name="connsiteX16" fmla="*/ 10490076 w 12386023"/>
                <a:gd name="connsiteY16" fmla="*/ 2373522 h 2373523"/>
                <a:gd name="connsiteX17" fmla="*/ 11536110 w 12386023"/>
                <a:gd name="connsiteY17" fmla="*/ 1954985 h 2373523"/>
                <a:gd name="connsiteX18" fmla="*/ 11827041 w 12386023"/>
                <a:gd name="connsiteY18" fmla="*/ 1309250 h 2373523"/>
                <a:gd name="connsiteX19" fmla="*/ 12137937 w 12386023"/>
                <a:gd name="connsiteY19" fmla="*/ 863143 h 2373523"/>
                <a:gd name="connsiteX20" fmla="*/ 12386023 w 12386023"/>
                <a:gd name="connsiteY20" fmla="*/ 562829 h 2373523"/>
                <a:gd name="connsiteX21" fmla="*/ 12386023 w 12386023"/>
                <a:gd name="connsiteY21" fmla="*/ 124447 h 2373523"/>
                <a:gd name="connsiteX22" fmla="*/ 11779707 w 12386023"/>
                <a:gd name="connsiteY22" fmla="*/ 299022 h 2373523"/>
                <a:gd name="connsiteX23" fmla="*/ 11399982 w 12386023"/>
                <a:gd name="connsiteY23" fmla="*/ 910907 h 2373523"/>
                <a:gd name="connsiteX24" fmla="*/ 10943237 w 12386023"/>
                <a:gd name="connsiteY24" fmla="*/ 1525068 h 2373523"/>
                <a:gd name="connsiteX25" fmla="*/ 10375442 w 12386023"/>
                <a:gd name="connsiteY25" fmla="*/ 1481851 h 2373523"/>
                <a:gd name="connsiteX26" fmla="*/ 9868545 w 12386023"/>
                <a:gd name="connsiteY26" fmla="*/ 922282 h 2373523"/>
                <a:gd name="connsiteX27" fmla="*/ 9393890 w 12386023"/>
                <a:gd name="connsiteY27" fmla="*/ 444601 h 2373523"/>
                <a:gd name="connsiteX28" fmla="*/ 8791091 w 12386023"/>
                <a:gd name="connsiteY28" fmla="*/ 20131 h 2373523"/>
                <a:gd name="connsiteX29" fmla="*/ 7390504 w 12386023"/>
                <a:gd name="connsiteY29" fmla="*/ 62625 h 2373523"/>
                <a:gd name="connsiteX30" fmla="*/ 9248668 w 12386023"/>
                <a:gd name="connsiteY30" fmla="*/ 483648 h 2373523"/>
                <a:gd name="connsiteX31" fmla="*/ 8892001 w 12386023"/>
                <a:gd name="connsiteY31" fmla="*/ 445563 h 2373523"/>
                <a:gd name="connsiteX32" fmla="*/ 9073222 w 12386023"/>
                <a:gd name="connsiteY32" fmla="*/ 748027 h 2373523"/>
                <a:gd name="connsiteX0" fmla="*/ 9102751 w 12415552"/>
                <a:gd name="connsiteY0" fmla="*/ 748027 h 2373523"/>
                <a:gd name="connsiteX1" fmla="*/ 450604 w 12415552"/>
                <a:gd name="connsiteY1" fmla="*/ 800852 h 2373523"/>
                <a:gd name="connsiteX2" fmla="*/ 1307405 w 12415552"/>
                <a:gd name="connsiteY2" fmla="*/ 708409 h 2373523"/>
                <a:gd name="connsiteX3" fmla="*/ 2002264 w 12415552"/>
                <a:gd name="connsiteY3" fmla="*/ 742397 h 2373523"/>
                <a:gd name="connsiteX4" fmla="*/ 2458274 w 12415552"/>
                <a:gd name="connsiteY4" fmla="*/ 682909 h 2373523"/>
                <a:gd name="connsiteX5" fmla="*/ 2935996 w 12415552"/>
                <a:gd name="connsiteY5" fmla="*/ 682909 h 2373523"/>
                <a:gd name="connsiteX6" fmla="*/ 3706865 w 12415552"/>
                <a:gd name="connsiteY6" fmla="*/ 725403 h 2373523"/>
                <a:gd name="connsiteX7" fmla="*/ 4586301 w 12415552"/>
                <a:gd name="connsiteY7" fmla="*/ 708409 h 2373523"/>
                <a:gd name="connsiteX8" fmla="*/ 5216019 w 12415552"/>
                <a:gd name="connsiteY8" fmla="*/ 716915 h 2373523"/>
                <a:gd name="connsiteX9" fmla="*/ 6052029 w 12415552"/>
                <a:gd name="connsiteY9" fmla="*/ 716915 h 2373523"/>
                <a:gd name="connsiteX10" fmla="*/ 7116042 w 12415552"/>
                <a:gd name="connsiteY10" fmla="*/ 742415 h 2373523"/>
                <a:gd name="connsiteX11" fmla="*/ 7865197 w 12415552"/>
                <a:gd name="connsiteY11" fmla="*/ 733909 h 2373523"/>
                <a:gd name="connsiteX12" fmla="*/ 8397192 w 12415552"/>
                <a:gd name="connsiteY12" fmla="*/ 725403 h 2373523"/>
                <a:gd name="connsiteX13" fmla="*/ 9018209 w 12415552"/>
                <a:gd name="connsiteY13" fmla="*/ 1128151 h 2373523"/>
                <a:gd name="connsiteX14" fmla="*/ 9588205 w 12415552"/>
                <a:gd name="connsiteY14" fmla="*/ 1954983 h 2373523"/>
                <a:gd name="connsiteX15" fmla="*/ 10519605 w 12415552"/>
                <a:gd name="connsiteY15" fmla="*/ 2373522 h 2373523"/>
                <a:gd name="connsiteX16" fmla="*/ 11565639 w 12415552"/>
                <a:gd name="connsiteY16" fmla="*/ 1954985 h 2373523"/>
                <a:gd name="connsiteX17" fmla="*/ 11856570 w 12415552"/>
                <a:gd name="connsiteY17" fmla="*/ 1309250 h 2373523"/>
                <a:gd name="connsiteX18" fmla="*/ 12167466 w 12415552"/>
                <a:gd name="connsiteY18" fmla="*/ 863143 h 2373523"/>
                <a:gd name="connsiteX19" fmla="*/ 12415552 w 12415552"/>
                <a:gd name="connsiteY19" fmla="*/ 562829 h 2373523"/>
                <a:gd name="connsiteX20" fmla="*/ 12415552 w 12415552"/>
                <a:gd name="connsiteY20" fmla="*/ 124447 h 2373523"/>
                <a:gd name="connsiteX21" fmla="*/ 11809236 w 12415552"/>
                <a:gd name="connsiteY21" fmla="*/ 299022 h 2373523"/>
                <a:gd name="connsiteX22" fmla="*/ 11429511 w 12415552"/>
                <a:gd name="connsiteY22" fmla="*/ 910907 h 2373523"/>
                <a:gd name="connsiteX23" fmla="*/ 10972766 w 12415552"/>
                <a:gd name="connsiteY23" fmla="*/ 1525068 h 2373523"/>
                <a:gd name="connsiteX24" fmla="*/ 10404971 w 12415552"/>
                <a:gd name="connsiteY24" fmla="*/ 1481851 h 2373523"/>
                <a:gd name="connsiteX25" fmla="*/ 9898074 w 12415552"/>
                <a:gd name="connsiteY25" fmla="*/ 922282 h 2373523"/>
                <a:gd name="connsiteX26" fmla="*/ 9423419 w 12415552"/>
                <a:gd name="connsiteY26" fmla="*/ 444601 h 2373523"/>
                <a:gd name="connsiteX27" fmla="*/ 8820620 w 12415552"/>
                <a:gd name="connsiteY27" fmla="*/ 20131 h 2373523"/>
                <a:gd name="connsiteX28" fmla="*/ 7420033 w 12415552"/>
                <a:gd name="connsiteY28" fmla="*/ 62625 h 2373523"/>
                <a:gd name="connsiteX29" fmla="*/ 9278197 w 12415552"/>
                <a:gd name="connsiteY29" fmla="*/ 483648 h 2373523"/>
                <a:gd name="connsiteX30" fmla="*/ 8921530 w 12415552"/>
                <a:gd name="connsiteY30" fmla="*/ 445563 h 2373523"/>
                <a:gd name="connsiteX31" fmla="*/ 9102751 w 12415552"/>
                <a:gd name="connsiteY31" fmla="*/ 748027 h 2373523"/>
                <a:gd name="connsiteX0" fmla="*/ 9102753 w 12415554"/>
                <a:gd name="connsiteY0" fmla="*/ 748027 h 2373523"/>
                <a:gd name="connsiteX1" fmla="*/ 450606 w 12415554"/>
                <a:gd name="connsiteY1" fmla="*/ 800852 h 2373523"/>
                <a:gd name="connsiteX2" fmla="*/ 1307407 w 12415554"/>
                <a:gd name="connsiteY2" fmla="*/ 708409 h 2373523"/>
                <a:gd name="connsiteX3" fmla="*/ 2002266 w 12415554"/>
                <a:gd name="connsiteY3" fmla="*/ 742397 h 2373523"/>
                <a:gd name="connsiteX4" fmla="*/ 2458276 w 12415554"/>
                <a:gd name="connsiteY4" fmla="*/ 682909 h 2373523"/>
                <a:gd name="connsiteX5" fmla="*/ 2935998 w 12415554"/>
                <a:gd name="connsiteY5" fmla="*/ 682909 h 2373523"/>
                <a:gd name="connsiteX6" fmla="*/ 3706867 w 12415554"/>
                <a:gd name="connsiteY6" fmla="*/ 725403 h 2373523"/>
                <a:gd name="connsiteX7" fmla="*/ 4586303 w 12415554"/>
                <a:gd name="connsiteY7" fmla="*/ 708409 h 2373523"/>
                <a:gd name="connsiteX8" fmla="*/ 5216021 w 12415554"/>
                <a:gd name="connsiteY8" fmla="*/ 716915 h 2373523"/>
                <a:gd name="connsiteX9" fmla="*/ 6052031 w 12415554"/>
                <a:gd name="connsiteY9" fmla="*/ 716915 h 2373523"/>
                <a:gd name="connsiteX10" fmla="*/ 7116044 w 12415554"/>
                <a:gd name="connsiteY10" fmla="*/ 742415 h 2373523"/>
                <a:gd name="connsiteX11" fmla="*/ 7865199 w 12415554"/>
                <a:gd name="connsiteY11" fmla="*/ 733909 h 2373523"/>
                <a:gd name="connsiteX12" fmla="*/ 8397194 w 12415554"/>
                <a:gd name="connsiteY12" fmla="*/ 725403 h 2373523"/>
                <a:gd name="connsiteX13" fmla="*/ 9018211 w 12415554"/>
                <a:gd name="connsiteY13" fmla="*/ 1128151 h 2373523"/>
                <a:gd name="connsiteX14" fmla="*/ 9588207 w 12415554"/>
                <a:gd name="connsiteY14" fmla="*/ 1954983 h 2373523"/>
                <a:gd name="connsiteX15" fmla="*/ 10519607 w 12415554"/>
                <a:gd name="connsiteY15" fmla="*/ 2373522 h 2373523"/>
                <a:gd name="connsiteX16" fmla="*/ 11565641 w 12415554"/>
                <a:gd name="connsiteY16" fmla="*/ 1954985 h 2373523"/>
                <a:gd name="connsiteX17" fmla="*/ 11856572 w 12415554"/>
                <a:gd name="connsiteY17" fmla="*/ 1309250 h 2373523"/>
                <a:gd name="connsiteX18" fmla="*/ 12167468 w 12415554"/>
                <a:gd name="connsiteY18" fmla="*/ 863143 h 2373523"/>
                <a:gd name="connsiteX19" fmla="*/ 12415554 w 12415554"/>
                <a:gd name="connsiteY19" fmla="*/ 562829 h 2373523"/>
                <a:gd name="connsiteX20" fmla="*/ 12415554 w 12415554"/>
                <a:gd name="connsiteY20" fmla="*/ 124447 h 2373523"/>
                <a:gd name="connsiteX21" fmla="*/ 11809238 w 12415554"/>
                <a:gd name="connsiteY21" fmla="*/ 299022 h 2373523"/>
                <a:gd name="connsiteX22" fmla="*/ 11429513 w 12415554"/>
                <a:gd name="connsiteY22" fmla="*/ 910907 h 2373523"/>
                <a:gd name="connsiteX23" fmla="*/ 10972768 w 12415554"/>
                <a:gd name="connsiteY23" fmla="*/ 1525068 h 2373523"/>
                <a:gd name="connsiteX24" fmla="*/ 10404973 w 12415554"/>
                <a:gd name="connsiteY24" fmla="*/ 1481851 h 2373523"/>
                <a:gd name="connsiteX25" fmla="*/ 9898076 w 12415554"/>
                <a:gd name="connsiteY25" fmla="*/ 922282 h 2373523"/>
                <a:gd name="connsiteX26" fmla="*/ 9423421 w 12415554"/>
                <a:gd name="connsiteY26" fmla="*/ 444601 h 2373523"/>
                <a:gd name="connsiteX27" fmla="*/ 8820622 w 12415554"/>
                <a:gd name="connsiteY27" fmla="*/ 20131 h 2373523"/>
                <a:gd name="connsiteX28" fmla="*/ 7420035 w 12415554"/>
                <a:gd name="connsiteY28" fmla="*/ 62625 h 2373523"/>
                <a:gd name="connsiteX29" fmla="*/ 9278199 w 12415554"/>
                <a:gd name="connsiteY29" fmla="*/ 483648 h 2373523"/>
                <a:gd name="connsiteX30" fmla="*/ 9102753 w 12415554"/>
                <a:gd name="connsiteY30" fmla="*/ 748027 h 2373523"/>
                <a:gd name="connsiteX0" fmla="*/ 9102753 w 12415554"/>
                <a:gd name="connsiteY0" fmla="*/ 748027 h 2373523"/>
                <a:gd name="connsiteX1" fmla="*/ 450606 w 12415554"/>
                <a:gd name="connsiteY1" fmla="*/ 800852 h 2373523"/>
                <a:gd name="connsiteX2" fmla="*/ 1307407 w 12415554"/>
                <a:gd name="connsiteY2" fmla="*/ 708409 h 2373523"/>
                <a:gd name="connsiteX3" fmla="*/ 2002266 w 12415554"/>
                <a:gd name="connsiteY3" fmla="*/ 742397 h 2373523"/>
                <a:gd name="connsiteX4" fmla="*/ 2458276 w 12415554"/>
                <a:gd name="connsiteY4" fmla="*/ 682909 h 2373523"/>
                <a:gd name="connsiteX5" fmla="*/ 2935998 w 12415554"/>
                <a:gd name="connsiteY5" fmla="*/ 682909 h 2373523"/>
                <a:gd name="connsiteX6" fmla="*/ 3706867 w 12415554"/>
                <a:gd name="connsiteY6" fmla="*/ 725403 h 2373523"/>
                <a:gd name="connsiteX7" fmla="*/ 4586303 w 12415554"/>
                <a:gd name="connsiteY7" fmla="*/ 708409 h 2373523"/>
                <a:gd name="connsiteX8" fmla="*/ 5216021 w 12415554"/>
                <a:gd name="connsiteY8" fmla="*/ 716915 h 2373523"/>
                <a:gd name="connsiteX9" fmla="*/ 6052031 w 12415554"/>
                <a:gd name="connsiteY9" fmla="*/ 716915 h 2373523"/>
                <a:gd name="connsiteX10" fmla="*/ 7116044 w 12415554"/>
                <a:gd name="connsiteY10" fmla="*/ 742415 h 2373523"/>
                <a:gd name="connsiteX11" fmla="*/ 7865199 w 12415554"/>
                <a:gd name="connsiteY11" fmla="*/ 733909 h 2373523"/>
                <a:gd name="connsiteX12" fmla="*/ 8397194 w 12415554"/>
                <a:gd name="connsiteY12" fmla="*/ 725403 h 2373523"/>
                <a:gd name="connsiteX13" fmla="*/ 9018211 w 12415554"/>
                <a:gd name="connsiteY13" fmla="*/ 1128151 h 2373523"/>
                <a:gd name="connsiteX14" fmla="*/ 9588207 w 12415554"/>
                <a:gd name="connsiteY14" fmla="*/ 1954983 h 2373523"/>
                <a:gd name="connsiteX15" fmla="*/ 10519607 w 12415554"/>
                <a:gd name="connsiteY15" fmla="*/ 2373522 h 2373523"/>
                <a:gd name="connsiteX16" fmla="*/ 11565641 w 12415554"/>
                <a:gd name="connsiteY16" fmla="*/ 1954985 h 2373523"/>
                <a:gd name="connsiteX17" fmla="*/ 11856572 w 12415554"/>
                <a:gd name="connsiteY17" fmla="*/ 1309250 h 2373523"/>
                <a:gd name="connsiteX18" fmla="*/ 12167468 w 12415554"/>
                <a:gd name="connsiteY18" fmla="*/ 863143 h 2373523"/>
                <a:gd name="connsiteX19" fmla="*/ 12415554 w 12415554"/>
                <a:gd name="connsiteY19" fmla="*/ 562829 h 2373523"/>
                <a:gd name="connsiteX20" fmla="*/ 12415554 w 12415554"/>
                <a:gd name="connsiteY20" fmla="*/ 124447 h 2373523"/>
                <a:gd name="connsiteX21" fmla="*/ 11809238 w 12415554"/>
                <a:gd name="connsiteY21" fmla="*/ 299022 h 2373523"/>
                <a:gd name="connsiteX22" fmla="*/ 11429513 w 12415554"/>
                <a:gd name="connsiteY22" fmla="*/ 910907 h 2373523"/>
                <a:gd name="connsiteX23" fmla="*/ 10972768 w 12415554"/>
                <a:gd name="connsiteY23" fmla="*/ 1525068 h 2373523"/>
                <a:gd name="connsiteX24" fmla="*/ 10404973 w 12415554"/>
                <a:gd name="connsiteY24" fmla="*/ 1481851 h 2373523"/>
                <a:gd name="connsiteX25" fmla="*/ 9898076 w 12415554"/>
                <a:gd name="connsiteY25" fmla="*/ 922282 h 2373523"/>
                <a:gd name="connsiteX26" fmla="*/ 9423421 w 12415554"/>
                <a:gd name="connsiteY26" fmla="*/ 444601 h 2373523"/>
                <a:gd name="connsiteX27" fmla="*/ 8820622 w 12415554"/>
                <a:gd name="connsiteY27" fmla="*/ 20131 h 2373523"/>
                <a:gd name="connsiteX28" fmla="*/ 7420035 w 12415554"/>
                <a:gd name="connsiteY28" fmla="*/ 62625 h 2373523"/>
                <a:gd name="connsiteX29" fmla="*/ 9102753 w 12415554"/>
                <a:gd name="connsiteY29" fmla="*/ 748027 h 2373523"/>
                <a:gd name="connsiteX0" fmla="*/ 7302823 w 12298342"/>
                <a:gd name="connsiteY0" fmla="*/ 62625 h 2373523"/>
                <a:gd name="connsiteX1" fmla="*/ 333394 w 12298342"/>
                <a:gd name="connsiteY1" fmla="*/ 800852 h 2373523"/>
                <a:gd name="connsiteX2" fmla="*/ 1190195 w 12298342"/>
                <a:gd name="connsiteY2" fmla="*/ 708409 h 2373523"/>
                <a:gd name="connsiteX3" fmla="*/ 1885054 w 12298342"/>
                <a:gd name="connsiteY3" fmla="*/ 742397 h 2373523"/>
                <a:gd name="connsiteX4" fmla="*/ 2341064 w 12298342"/>
                <a:gd name="connsiteY4" fmla="*/ 682909 h 2373523"/>
                <a:gd name="connsiteX5" fmla="*/ 2818786 w 12298342"/>
                <a:gd name="connsiteY5" fmla="*/ 682909 h 2373523"/>
                <a:gd name="connsiteX6" fmla="*/ 3589655 w 12298342"/>
                <a:gd name="connsiteY6" fmla="*/ 725403 h 2373523"/>
                <a:gd name="connsiteX7" fmla="*/ 4469091 w 12298342"/>
                <a:gd name="connsiteY7" fmla="*/ 708409 h 2373523"/>
                <a:gd name="connsiteX8" fmla="*/ 5098809 w 12298342"/>
                <a:gd name="connsiteY8" fmla="*/ 716915 h 2373523"/>
                <a:gd name="connsiteX9" fmla="*/ 5934819 w 12298342"/>
                <a:gd name="connsiteY9" fmla="*/ 716915 h 2373523"/>
                <a:gd name="connsiteX10" fmla="*/ 6998832 w 12298342"/>
                <a:gd name="connsiteY10" fmla="*/ 742415 h 2373523"/>
                <a:gd name="connsiteX11" fmla="*/ 7747987 w 12298342"/>
                <a:gd name="connsiteY11" fmla="*/ 733909 h 2373523"/>
                <a:gd name="connsiteX12" fmla="*/ 8279982 w 12298342"/>
                <a:gd name="connsiteY12" fmla="*/ 725403 h 2373523"/>
                <a:gd name="connsiteX13" fmla="*/ 8900999 w 12298342"/>
                <a:gd name="connsiteY13" fmla="*/ 1128151 h 2373523"/>
                <a:gd name="connsiteX14" fmla="*/ 9470995 w 12298342"/>
                <a:gd name="connsiteY14" fmla="*/ 1954983 h 2373523"/>
                <a:gd name="connsiteX15" fmla="*/ 10402395 w 12298342"/>
                <a:gd name="connsiteY15" fmla="*/ 2373522 h 2373523"/>
                <a:gd name="connsiteX16" fmla="*/ 11448429 w 12298342"/>
                <a:gd name="connsiteY16" fmla="*/ 1954985 h 2373523"/>
                <a:gd name="connsiteX17" fmla="*/ 11739360 w 12298342"/>
                <a:gd name="connsiteY17" fmla="*/ 1309250 h 2373523"/>
                <a:gd name="connsiteX18" fmla="*/ 12050256 w 12298342"/>
                <a:gd name="connsiteY18" fmla="*/ 863143 h 2373523"/>
                <a:gd name="connsiteX19" fmla="*/ 12298342 w 12298342"/>
                <a:gd name="connsiteY19" fmla="*/ 562829 h 2373523"/>
                <a:gd name="connsiteX20" fmla="*/ 12298342 w 12298342"/>
                <a:gd name="connsiteY20" fmla="*/ 124447 h 2373523"/>
                <a:gd name="connsiteX21" fmla="*/ 11692026 w 12298342"/>
                <a:gd name="connsiteY21" fmla="*/ 299022 h 2373523"/>
                <a:gd name="connsiteX22" fmla="*/ 11312301 w 12298342"/>
                <a:gd name="connsiteY22" fmla="*/ 910907 h 2373523"/>
                <a:gd name="connsiteX23" fmla="*/ 10855556 w 12298342"/>
                <a:gd name="connsiteY23" fmla="*/ 1525068 h 2373523"/>
                <a:gd name="connsiteX24" fmla="*/ 10287761 w 12298342"/>
                <a:gd name="connsiteY24" fmla="*/ 1481851 h 2373523"/>
                <a:gd name="connsiteX25" fmla="*/ 9780864 w 12298342"/>
                <a:gd name="connsiteY25" fmla="*/ 922282 h 2373523"/>
                <a:gd name="connsiteX26" fmla="*/ 9306209 w 12298342"/>
                <a:gd name="connsiteY26" fmla="*/ 444601 h 2373523"/>
                <a:gd name="connsiteX27" fmla="*/ 8703410 w 12298342"/>
                <a:gd name="connsiteY27" fmla="*/ 20131 h 2373523"/>
                <a:gd name="connsiteX28" fmla="*/ 7302823 w 12298342"/>
                <a:gd name="connsiteY28" fmla="*/ 62625 h 2373523"/>
                <a:gd name="connsiteX0" fmla="*/ 8557475 w 12379789"/>
                <a:gd name="connsiteY0" fmla="*/ 304971 h 2354282"/>
                <a:gd name="connsiteX1" fmla="*/ 414841 w 12379789"/>
                <a:gd name="connsiteY1" fmla="*/ 781611 h 2354282"/>
                <a:gd name="connsiteX2" fmla="*/ 1271642 w 12379789"/>
                <a:gd name="connsiteY2" fmla="*/ 689168 h 2354282"/>
                <a:gd name="connsiteX3" fmla="*/ 1966501 w 12379789"/>
                <a:gd name="connsiteY3" fmla="*/ 723156 h 2354282"/>
                <a:gd name="connsiteX4" fmla="*/ 2422511 w 12379789"/>
                <a:gd name="connsiteY4" fmla="*/ 663668 h 2354282"/>
                <a:gd name="connsiteX5" fmla="*/ 2900233 w 12379789"/>
                <a:gd name="connsiteY5" fmla="*/ 663668 h 2354282"/>
                <a:gd name="connsiteX6" fmla="*/ 3671102 w 12379789"/>
                <a:gd name="connsiteY6" fmla="*/ 706162 h 2354282"/>
                <a:gd name="connsiteX7" fmla="*/ 4550538 w 12379789"/>
                <a:gd name="connsiteY7" fmla="*/ 689168 h 2354282"/>
                <a:gd name="connsiteX8" fmla="*/ 5180256 w 12379789"/>
                <a:gd name="connsiteY8" fmla="*/ 697674 h 2354282"/>
                <a:gd name="connsiteX9" fmla="*/ 6016266 w 12379789"/>
                <a:gd name="connsiteY9" fmla="*/ 697674 h 2354282"/>
                <a:gd name="connsiteX10" fmla="*/ 7080279 w 12379789"/>
                <a:gd name="connsiteY10" fmla="*/ 723174 h 2354282"/>
                <a:gd name="connsiteX11" fmla="*/ 7829434 w 12379789"/>
                <a:gd name="connsiteY11" fmla="*/ 714668 h 2354282"/>
                <a:gd name="connsiteX12" fmla="*/ 8361429 w 12379789"/>
                <a:gd name="connsiteY12" fmla="*/ 706162 h 2354282"/>
                <a:gd name="connsiteX13" fmla="*/ 8982446 w 12379789"/>
                <a:gd name="connsiteY13" fmla="*/ 1108910 h 2354282"/>
                <a:gd name="connsiteX14" fmla="*/ 9552442 w 12379789"/>
                <a:gd name="connsiteY14" fmla="*/ 1935742 h 2354282"/>
                <a:gd name="connsiteX15" fmla="*/ 10483842 w 12379789"/>
                <a:gd name="connsiteY15" fmla="*/ 2354281 h 2354282"/>
                <a:gd name="connsiteX16" fmla="*/ 11529876 w 12379789"/>
                <a:gd name="connsiteY16" fmla="*/ 1935744 h 2354282"/>
                <a:gd name="connsiteX17" fmla="*/ 11820807 w 12379789"/>
                <a:gd name="connsiteY17" fmla="*/ 1290009 h 2354282"/>
                <a:gd name="connsiteX18" fmla="*/ 12131703 w 12379789"/>
                <a:gd name="connsiteY18" fmla="*/ 843902 h 2354282"/>
                <a:gd name="connsiteX19" fmla="*/ 12379789 w 12379789"/>
                <a:gd name="connsiteY19" fmla="*/ 543588 h 2354282"/>
                <a:gd name="connsiteX20" fmla="*/ 12379789 w 12379789"/>
                <a:gd name="connsiteY20" fmla="*/ 105206 h 2354282"/>
                <a:gd name="connsiteX21" fmla="*/ 11773473 w 12379789"/>
                <a:gd name="connsiteY21" fmla="*/ 279781 h 2354282"/>
                <a:gd name="connsiteX22" fmla="*/ 11393748 w 12379789"/>
                <a:gd name="connsiteY22" fmla="*/ 891666 h 2354282"/>
                <a:gd name="connsiteX23" fmla="*/ 10937003 w 12379789"/>
                <a:gd name="connsiteY23" fmla="*/ 1505827 h 2354282"/>
                <a:gd name="connsiteX24" fmla="*/ 10369208 w 12379789"/>
                <a:gd name="connsiteY24" fmla="*/ 1462610 h 2354282"/>
                <a:gd name="connsiteX25" fmla="*/ 9862311 w 12379789"/>
                <a:gd name="connsiteY25" fmla="*/ 903041 h 2354282"/>
                <a:gd name="connsiteX26" fmla="*/ 9387656 w 12379789"/>
                <a:gd name="connsiteY26" fmla="*/ 425360 h 2354282"/>
                <a:gd name="connsiteX27" fmla="*/ 8784857 w 12379789"/>
                <a:gd name="connsiteY27" fmla="*/ 890 h 2354282"/>
                <a:gd name="connsiteX28" fmla="*/ 8557475 w 12379789"/>
                <a:gd name="connsiteY28" fmla="*/ 304971 h 2354282"/>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387658 w 12379791"/>
                <a:gd name="connsiteY26" fmla="*/ 333275 h 2262197"/>
                <a:gd name="connsiteX27" fmla="*/ 8614705 w 12379791"/>
                <a:gd name="connsiteY27" fmla="*/ 45280 h 2262197"/>
                <a:gd name="connsiteX28" fmla="*/ 8557477 w 12379791"/>
                <a:gd name="connsiteY28" fmla="*/ 212886 h 2262197"/>
                <a:gd name="connsiteX0" fmla="*/ 8557477 w 12379791"/>
                <a:gd name="connsiteY0" fmla="*/ 220165 h 2269476"/>
                <a:gd name="connsiteX1" fmla="*/ 414843 w 12379791"/>
                <a:gd name="connsiteY1" fmla="*/ 696805 h 2269476"/>
                <a:gd name="connsiteX2" fmla="*/ 1271644 w 12379791"/>
                <a:gd name="connsiteY2" fmla="*/ 604362 h 2269476"/>
                <a:gd name="connsiteX3" fmla="*/ 1966503 w 12379791"/>
                <a:gd name="connsiteY3" fmla="*/ 638350 h 2269476"/>
                <a:gd name="connsiteX4" fmla="*/ 2422513 w 12379791"/>
                <a:gd name="connsiteY4" fmla="*/ 578862 h 2269476"/>
                <a:gd name="connsiteX5" fmla="*/ 2900235 w 12379791"/>
                <a:gd name="connsiteY5" fmla="*/ 578862 h 2269476"/>
                <a:gd name="connsiteX6" fmla="*/ 3671104 w 12379791"/>
                <a:gd name="connsiteY6" fmla="*/ 621356 h 2269476"/>
                <a:gd name="connsiteX7" fmla="*/ 4550540 w 12379791"/>
                <a:gd name="connsiteY7" fmla="*/ 604362 h 2269476"/>
                <a:gd name="connsiteX8" fmla="*/ 5180258 w 12379791"/>
                <a:gd name="connsiteY8" fmla="*/ 612868 h 2269476"/>
                <a:gd name="connsiteX9" fmla="*/ 6016268 w 12379791"/>
                <a:gd name="connsiteY9" fmla="*/ 612868 h 2269476"/>
                <a:gd name="connsiteX10" fmla="*/ 7080281 w 12379791"/>
                <a:gd name="connsiteY10" fmla="*/ 638368 h 2269476"/>
                <a:gd name="connsiteX11" fmla="*/ 7829436 w 12379791"/>
                <a:gd name="connsiteY11" fmla="*/ 629862 h 2269476"/>
                <a:gd name="connsiteX12" fmla="*/ 8361431 w 12379791"/>
                <a:gd name="connsiteY12" fmla="*/ 621356 h 2269476"/>
                <a:gd name="connsiteX13" fmla="*/ 8982448 w 12379791"/>
                <a:gd name="connsiteY13" fmla="*/ 1024104 h 2269476"/>
                <a:gd name="connsiteX14" fmla="*/ 9552444 w 12379791"/>
                <a:gd name="connsiteY14" fmla="*/ 1850936 h 2269476"/>
                <a:gd name="connsiteX15" fmla="*/ 10483844 w 12379791"/>
                <a:gd name="connsiteY15" fmla="*/ 2269475 h 2269476"/>
                <a:gd name="connsiteX16" fmla="*/ 11529878 w 12379791"/>
                <a:gd name="connsiteY16" fmla="*/ 1850938 h 2269476"/>
                <a:gd name="connsiteX17" fmla="*/ 11820809 w 12379791"/>
                <a:gd name="connsiteY17" fmla="*/ 1205203 h 2269476"/>
                <a:gd name="connsiteX18" fmla="*/ 12131705 w 12379791"/>
                <a:gd name="connsiteY18" fmla="*/ 759096 h 2269476"/>
                <a:gd name="connsiteX19" fmla="*/ 12379791 w 12379791"/>
                <a:gd name="connsiteY19" fmla="*/ 458782 h 2269476"/>
                <a:gd name="connsiteX20" fmla="*/ 12379791 w 12379791"/>
                <a:gd name="connsiteY20" fmla="*/ 20400 h 2269476"/>
                <a:gd name="connsiteX21" fmla="*/ 11773475 w 12379791"/>
                <a:gd name="connsiteY21" fmla="*/ 194975 h 2269476"/>
                <a:gd name="connsiteX22" fmla="*/ 11393750 w 12379791"/>
                <a:gd name="connsiteY22" fmla="*/ 806860 h 2269476"/>
                <a:gd name="connsiteX23" fmla="*/ 10937005 w 12379791"/>
                <a:gd name="connsiteY23" fmla="*/ 1421021 h 2269476"/>
                <a:gd name="connsiteX24" fmla="*/ 10369210 w 12379791"/>
                <a:gd name="connsiteY24" fmla="*/ 1377804 h 2269476"/>
                <a:gd name="connsiteX25" fmla="*/ 9862313 w 12379791"/>
                <a:gd name="connsiteY25" fmla="*/ 818235 h 2269476"/>
                <a:gd name="connsiteX26" fmla="*/ 9387658 w 12379791"/>
                <a:gd name="connsiteY26" fmla="*/ 340554 h 2269476"/>
                <a:gd name="connsiteX27" fmla="*/ 8614705 w 12379791"/>
                <a:gd name="connsiteY27" fmla="*/ 52559 h 2269476"/>
                <a:gd name="connsiteX28" fmla="*/ 8557477 w 12379791"/>
                <a:gd name="connsiteY28" fmla="*/ 220165 h 2269476"/>
                <a:gd name="connsiteX0" fmla="*/ 8557477 w 12379791"/>
                <a:gd name="connsiteY0" fmla="*/ 220165 h 2269476"/>
                <a:gd name="connsiteX1" fmla="*/ 414843 w 12379791"/>
                <a:gd name="connsiteY1" fmla="*/ 696805 h 2269476"/>
                <a:gd name="connsiteX2" fmla="*/ 1271644 w 12379791"/>
                <a:gd name="connsiteY2" fmla="*/ 604362 h 2269476"/>
                <a:gd name="connsiteX3" fmla="*/ 1966503 w 12379791"/>
                <a:gd name="connsiteY3" fmla="*/ 638350 h 2269476"/>
                <a:gd name="connsiteX4" fmla="*/ 2422513 w 12379791"/>
                <a:gd name="connsiteY4" fmla="*/ 578862 h 2269476"/>
                <a:gd name="connsiteX5" fmla="*/ 2900235 w 12379791"/>
                <a:gd name="connsiteY5" fmla="*/ 578862 h 2269476"/>
                <a:gd name="connsiteX6" fmla="*/ 3671104 w 12379791"/>
                <a:gd name="connsiteY6" fmla="*/ 621356 h 2269476"/>
                <a:gd name="connsiteX7" fmla="*/ 4550540 w 12379791"/>
                <a:gd name="connsiteY7" fmla="*/ 604362 h 2269476"/>
                <a:gd name="connsiteX8" fmla="*/ 5180258 w 12379791"/>
                <a:gd name="connsiteY8" fmla="*/ 612868 h 2269476"/>
                <a:gd name="connsiteX9" fmla="*/ 6016268 w 12379791"/>
                <a:gd name="connsiteY9" fmla="*/ 612868 h 2269476"/>
                <a:gd name="connsiteX10" fmla="*/ 7080281 w 12379791"/>
                <a:gd name="connsiteY10" fmla="*/ 638368 h 2269476"/>
                <a:gd name="connsiteX11" fmla="*/ 7829436 w 12379791"/>
                <a:gd name="connsiteY11" fmla="*/ 629862 h 2269476"/>
                <a:gd name="connsiteX12" fmla="*/ 8361431 w 12379791"/>
                <a:gd name="connsiteY12" fmla="*/ 621356 h 2269476"/>
                <a:gd name="connsiteX13" fmla="*/ 8982448 w 12379791"/>
                <a:gd name="connsiteY13" fmla="*/ 1024104 h 2269476"/>
                <a:gd name="connsiteX14" fmla="*/ 9552444 w 12379791"/>
                <a:gd name="connsiteY14" fmla="*/ 1850936 h 2269476"/>
                <a:gd name="connsiteX15" fmla="*/ 10483844 w 12379791"/>
                <a:gd name="connsiteY15" fmla="*/ 2269475 h 2269476"/>
                <a:gd name="connsiteX16" fmla="*/ 11529878 w 12379791"/>
                <a:gd name="connsiteY16" fmla="*/ 1850938 h 2269476"/>
                <a:gd name="connsiteX17" fmla="*/ 11820809 w 12379791"/>
                <a:gd name="connsiteY17" fmla="*/ 1205203 h 2269476"/>
                <a:gd name="connsiteX18" fmla="*/ 12131705 w 12379791"/>
                <a:gd name="connsiteY18" fmla="*/ 759096 h 2269476"/>
                <a:gd name="connsiteX19" fmla="*/ 12379791 w 12379791"/>
                <a:gd name="connsiteY19" fmla="*/ 458782 h 2269476"/>
                <a:gd name="connsiteX20" fmla="*/ 12379791 w 12379791"/>
                <a:gd name="connsiteY20" fmla="*/ 20400 h 2269476"/>
                <a:gd name="connsiteX21" fmla="*/ 11773475 w 12379791"/>
                <a:gd name="connsiteY21" fmla="*/ 194975 h 2269476"/>
                <a:gd name="connsiteX22" fmla="*/ 11393750 w 12379791"/>
                <a:gd name="connsiteY22" fmla="*/ 806860 h 2269476"/>
                <a:gd name="connsiteX23" fmla="*/ 10937005 w 12379791"/>
                <a:gd name="connsiteY23" fmla="*/ 1421021 h 2269476"/>
                <a:gd name="connsiteX24" fmla="*/ 10369210 w 12379791"/>
                <a:gd name="connsiteY24" fmla="*/ 1377804 h 2269476"/>
                <a:gd name="connsiteX25" fmla="*/ 9862313 w 12379791"/>
                <a:gd name="connsiteY25" fmla="*/ 818235 h 2269476"/>
                <a:gd name="connsiteX26" fmla="*/ 9387658 w 12379791"/>
                <a:gd name="connsiteY26" fmla="*/ 340554 h 2269476"/>
                <a:gd name="connsiteX27" fmla="*/ 8614705 w 12379791"/>
                <a:gd name="connsiteY27" fmla="*/ 52559 h 2269476"/>
                <a:gd name="connsiteX28" fmla="*/ 8557477 w 12379791"/>
                <a:gd name="connsiteY28" fmla="*/ 220165 h 2269476"/>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387658 w 12379791"/>
                <a:gd name="connsiteY26" fmla="*/ 333275 h 2262197"/>
                <a:gd name="connsiteX27" fmla="*/ 8557477 w 12379791"/>
                <a:gd name="connsiteY27"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450348 w 12379791"/>
                <a:gd name="connsiteY26" fmla="*/ 299156 h 2262197"/>
                <a:gd name="connsiteX27" fmla="*/ 8557477 w 12379791"/>
                <a:gd name="connsiteY27"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450348 w 12379791"/>
                <a:gd name="connsiteY26" fmla="*/ 299156 h 2262197"/>
                <a:gd name="connsiteX27" fmla="*/ 8557477 w 12379791"/>
                <a:gd name="connsiteY27"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4550540 w 12379791"/>
                <a:gd name="connsiteY6" fmla="*/ 597083 h 2262197"/>
                <a:gd name="connsiteX7" fmla="*/ 5180258 w 12379791"/>
                <a:gd name="connsiteY7" fmla="*/ 605589 h 2262197"/>
                <a:gd name="connsiteX8" fmla="*/ 6016268 w 12379791"/>
                <a:gd name="connsiteY8" fmla="*/ 605589 h 2262197"/>
                <a:gd name="connsiteX9" fmla="*/ 7080281 w 12379791"/>
                <a:gd name="connsiteY9" fmla="*/ 631089 h 2262197"/>
                <a:gd name="connsiteX10" fmla="*/ 7829436 w 12379791"/>
                <a:gd name="connsiteY10" fmla="*/ 622583 h 2262197"/>
                <a:gd name="connsiteX11" fmla="*/ 8361431 w 12379791"/>
                <a:gd name="connsiteY11" fmla="*/ 614077 h 2262197"/>
                <a:gd name="connsiteX12" fmla="*/ 8982448 w 12379791"/>
                <a:gd name="connsiteY12" fmla="*/ 1016825 h 2262197"/>
                <a:gd name="connsiteX13" fmla="*/ 9552444 w 12379791"/>
                <a:gd name="connsiteY13" fmla="*/ 1843657 h 2262197"/>
                <a:gd name="connsiteX14" fmla="*/ 10483844 w 12379791"/>
                <a:gd name="connsiteY14" fmla="*/ 2262196 h 2262197"/>
                <a:gd name="connsiteX15" fmla="*/ 11529878 w 12379791"/>
                <a:gd name="connsiteY15" fmla="*/ 1843659 h 2262197"/>
                <a:gd name="connsiteX16" fmla="*/ 11820809 w 12379791"/>
                <a:gd name="connsiteY16" fmla="*/ 1197924 h 2262197"/>
                <a:gd name="connsiteX17" fmla="*/ 12131705 w 12379791"/>
                <a:gd name="connsiteY17" fmla="*/ 751817 h 2262197"/>
                <a:gd name="connsiteX18" fmla="*/ 12379791 w 12379791"/>
                <a:gd name="connsiteY18" fmla="*/ 451503 h 2262197"/>
                <a:gd name="connsiteX19" fmla="*/ 12379791 w 12379791"/>
                <a:gd name="connsiteY19" fmla="*/ 13121 h 2262197"/>
                <a:gd name="connsiteX20" fmla="*/ 11773475 w 12379791"/>
                <a:gd name="connsiteY20" fmla="*/ 187696 h 2262197"/>
                <a:gd name="connsiteX21" fmla="*/ 11393750 w 12379791"/>
                <a:gd name="connsiteY21" fmla="*/ 799581 h 2262197"/>
                <a:gd name="connsiteX22" fmla="*/ 10937005 w 12379791"/>
                <a:gd name="connsiteY22" fmla="*/ 1413742 h 2262197"/>
                <a:gd name="connsiteX23" fmla="*/ 10369210 w 12379791"/>
                <a:gd name="connsiteY23" fmla="*/ 1370525 h 2262197"/>
                <a:gd name="connsiteX24" fmla="*/ 9862313 w 12379791"/>
                <a:gd name="connsiteY24" fmla="*/ 810956 h 2262197"/>
                <a:gd name="connsiteX25" fmla="*/ 9450348 w 12379791"/>
                <a:gd name="connsiteY25" fmla="*/ 299156 h 2262197"/>
                <a:gd name="connsiteX26" fmla="*/ 8557477 w 12379791"/>
                <a:gd name="connsiteY26"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5180258 w 12379791"/>
                <a:gd name="connsiteY6" fmla="*/ 605589 h 2262197"/>
                <a:gd name="connsiteX7" fmla="*/ 6016268 w 12379791"/>
                <a:gd name="connsiteY7" fmla="*/ 605589 h 2262197"/>
                <a:gd name="connsiteX8" fmla="*/ 7080281 w 12379791"/>
                <a:gd name="connsiteY8" fmla="*/ 631089 h 2262197"/>
                <a:gd name="connsiteX9" fmla="*/ 7829436 w 12379791"/>
                <a:gd name="connsiteY9" fmla="*/ 622583 h 2262197"/>
                <a:gd name="connsiteX10" fmla="*/ 8361431 w 12379791"/>
                <a:gd name="connsiteY10" fmla="*/ 614077 h 2262197"/>
                <a:gd name="connsiteX11" fmla="*/ 8982448 w 12379791"/>
                <a:gd name="connsiteY11" fmla="*/ 1016825 h 2262197"/>
                <a:gd name="connsiteX12" fmla="*/ 9552444 w 12379791"/>
                <a:gd name="connsiteY12" fmla="*/ 1843657 h 2262197"/>
                <a:gd name="connsiteX13" fmla="*/ 10483844 w 12379791"/>
                <a:gd name="connsiteY13" fmla="*/ 2262196 h 2262197"/>
                <a:gd name="connsiteX14" fmla="*/ 11529878 w 12379791"/>
                <a:gd name="connsiteY14" fmla="*/ 1843659 h 2262197"/>
                <a:gd name="connsiteX15" fmla="*/ 11820809 w 12379791"/>
                <a:gd name="connsiteY15" fmla="*/ 1197924 h 2262197"/>
                <a:gd name="connsiteX16" fmla="*/ 12131705 w 12379791"/>
                <a:gd name="connsiteY16" fmla="*/ 751817 h 2262197"/>
                <a:gd name="connsiteX17" fmla="*/ 12379791 w 12379791"/>
                <a:gd name="connsiteY17" fmla="*/ 451503 h 2262197"/>
                <a:gd name="connsiteX18" fmla="*/ 12379791 w 12379791"/>
                <a:gd name="connsiteY18" fmla="*/ 13121 h 2262197"/>
                <a:gd name="connsiteX19" fmla="*/ 11773475 w 12379791"/>
                <a:gd name="connsiteY19" fmla="*/ 187696 h 2262197"/>
                <a:gd name="connsiteX20" fmla="*/ 11393750 w 12379791"/>
                <a:gd name="connsiteY20" fmla="*/ 799581 h 2262197"/>
                <a:gd name="connsiteX21" fmla="*/ 10937005 w 12379791"/>
                <a:gd name="connsiteY21" fmla="*/ 1413742 h 2262197"/>
                <a:gd name="connsiteX22" fmla="*/ 10369210 w 12379791"/>
                <a:gd name="connsiteY22" fmla="*/ 1370525 h 2262197"/>
                <a:gd name="connsiteX23" fmla="*/ 9862313 w 12379791"/>
                <a:gd name="connsiteY23" fmla="*/ 810956 h 2262197"/>
                <a:gd name="connsiteX24" fmla="*/ 9450348 w 12379791"/>
                <a:gd name="connsiteY24" fmla="*/ 299156 h 2262197"/>
                <a:gd name="connsiteX25" fmla="*/ 8557477 w 12379791"/>
                <a:gd name="connsiteY25"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6016268 w 12379791"/>
                <a:gd name="connsiteY6" fmla="*/ 605589 h 2262197"/>
                <a:gd name="connsiteX7" fmla="*/ 7080281 w 12379791"/>
                <a:gd name="connsiteY7" fmla="*/ 631089 h 2262197"/>
                <a:gd name="connsiteX8" fmla="*/ 7829436 w 12379791"/>
                <a:gd name="connsiteY8" fmla="*/ 622583 h 2262197"/>
                <a:gd name="connsiteX9" fmla="*/ 8361431 w 12379791"/>
                <a:gd name="connsiteY9" fmla="*/ 614077 h 2262197"/>
                <a:gd name="connsiteX10" fmla="*/ 8982448 w 12379791"/>
                <a:gd name="connsiteY10" fmla="*/ 1016825 h 2262197"/>
                <a:gd name="connsiteX11" fmla="*/ 9552444 w 12379791"/>
                <a:gd name="connsiteY11" fmla="*/ 1843657 h 2262197"/>
                <a:gd name="connsiteX12" fmla="*/ 10483844 w 12379791"/>
                <a:gd name="connsiteY12" fmla="*/ 2262196 h 2262197"/>
                <a:gd name="connsiteX13" fmla="*/ 11529878 w 12379791"/>
                <a:gd name="connsiteY13" fmla="*/ 1843659 h 2262197"/>
                <a:gd name="connsiteX14" fmla="*/ 11820809 w 12379791"/>
                <a:gd name="connsiteY14" fmla="*/ 1197924 h 2262197"/>
                <a:gd name="connsiteX15" fmla="*/ 12131705 w 12379791"/>
                <a:gd name="connsiteY15" fmla="*/ 751817 h 2262197"/>
                <a:gd name="connsiteX16" fmla="*/ 12379791 w 12379791"/>
                <a:gd name="connsiteY16" fmla="*/ 451503 h 2262197"/>
                <a:gd name="connsiteX17" fmla="*/ 12379791 w 12379791"/>
                <a:gd name="connsiteY17" fmla="*/ 13121 h 2262197"/>
                <a:gd name="connsiteX18" fmla="*/ 11773475 w 12379791"/>
                <a:gd name="connsiteY18" fmla="*/ 187696 h 2262197"/>
                <a:gd name="connsiteX19" fmla="*/ 11393750 w 12379791"/>
                <a:gd name="connsiteY19" fmla="*/ 799581 h 2262197"/>
                <a:gd name="connsiteX20" fmla="*/ 10937005 w 12379791"/>
                <a:gd name="connsiteY20" fmla="*/ 1413742 h 2262197"/>
                <a:gd name="connsiteX21" fmla="*/ 10369210 w 12379791"/>
                <a:gd name="connsiteY21" fmla="*/ 1370525 h 2262197"/>
                <a:gd name="connsiteX22" fmla="*/ 9862313 w 12379791"/>
                <a:gd name="connsiteY22" fmla="*/ 810956 h 2262197"/>
                <a:gd name="connsiteX23" fmla="*/ 9450348 w 12379791"/>
                <a:gd name="connsiteY23" fmla="*/ 299156 h 2262197"/>
                <a:gd name="connsiteX24" fmla="*/ 8557477 w 12379791"/>
                <a:gd name="connsiteY24"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7080281 w 12379791"/>
                <a:gd name="connsiteY6" fmla="*/ 631089 h 2262197"/>
                <a:gd name="connsiteX7" fmla="*/ 7829436 w 12379791"/>
                <a:gd name="connsiteY7" fmla="*/ 622583 h 2262197"/>
                <a:gd name="connsiteX8" fmla="*/ 8361431 w 12379791"/>
                <a:gd name="connsiteY8" fmla="*/ 614077 h 2262197"/>
                <a:gd name="connsiteX9" fmla="*/ 8982448 w 12379791"/>
                <a:gd name="connsiteY9" fmla="*/ 1016825 h 2262197"/>
                <a:gd name="connsiteX10" fmla="*/ 9552444 w 12379791"/>
                <a:gd name="connsiteY10" fmla="*/ 1843657 h 2262197"/>
                <a:gd name="connsiteX11" fmla="*/ 10483844 w 12379791"/>
                <a:gd name="connsiteY11" fmla="*/ 2262196 h 2262197"/>
                <a:gd name="connsiteX12" fmla="*/ 11529878 w 12379791"/>
                <a:gd name="connsiteY12" fmla="*/ 1843659 h 2262197"/>
                <a:gd name="connsiteX13" fmla="*/ 11820809 w 12379791"/>
                <a:gd name="connsiteY13" fmla="*/ 1197924 h 2262197"/>
                <a:gd name="connsiteX14" fmla="*/ 12131705 w 12379791"/>
                <a:gd name="connsiteY14" fmla="*/ 751817 h 2262197"/>
                <a:gd name="connsiteX15" fmla="*/ 12379791 w 12379791"/>
                <a:gd name="connsiteY15" fmla="*/ 451503 h 2262197"/>
                <a:gd name="connsiteX16" fmla="*/ 12379791 w 12379791"/>
                <a:gd name="connsiteY16" fmla="*/ 13121 h 2262197"/>
                <a:gd name="connsiteX17" fmla="*/ 11773475 w 12379791"/>
                <a:gd name="connsiteY17" fmla="*/ 187696 h 2262197"/>
                <a:gd name="connsiteX18" fmla="*/ 11393750 w 12379791"/>
                <a:gd name="connsiteY18" fmla="*/ 799581 h 2262197"/>
                <a:gd name="connsiteX19" fmla="*/ 10937005 w 12379791"/>
                <a:gd name="connsiteY19" fmla="*/ 1413742 h 2262197"/>
                <a:gd name="connsiteX20" fmla="*/ 10369210 w 12379791"/>
                <a:gd name="connsiteY20" fmla="*/ 1370525 h 2262197"/>
                <a:gd name="connsiteX21" fmla="*/ 9862313 w 12379791"/>
                <a:gd name="connsiteY21" fmla="*/ 810956 h 2262197"/>
                <a:gd name="connsiteX22" fmla="*/ 9450348 w 12379791"/>
                <a:gd name="connsiteY22" fmla="*/ 299156 h 2262197"/>
                <a:gd name="connsiteX23" fmla="*/ 8557477 w 12379791"/>
                <a:gd name="connsiteY23"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7829436 w 12379791"/>
                <a:gd name="connsiteY6" fmla="*/ 622583 h 2262197"/>
                <a:gd name="connsiteX7" fmla="*/ 8361431 w 12379791"/>
                <a:gd name="connsiteY7" fmla="*/ 614077 h 2262197"/>
                <a:gd name="connsiteX8" fmla="*/ 8982448 w 12379791"/>
                <a:gd name="connsiteY8" fmla="*/ 1016825 h 2262197"/>
                <a:gd name="connsiteX9" fmla="*/ 9552444 w 12379791"/>
                <a:gd name="connsiteY9" fmla="*/ 1843657 h 2262197"/>
                <a:gd name="connsiteX10" fmla="*/ 10483844 w 12379791"/>
                <a:gd name="connsiteY10" fmla="*/ 2262196 h 2262197"/>
                <a:gd name="connsiteX11" fmla="*/ 11529878 w 12379791"/>
                <a:gd name="connsiteY11" fmla="*/ 1843659 h 2262197"/>
                <a:gd name="connsiteX12" fmla="*/ 11820809 w 12379791"/>
                <a:gd name="connsiteY12" fmla="*/ 1197924 h 2262197"/>
                <a:gd name="connsiteX13" fmla="*/ 12131705 w 12379791"/>
                <a:gd name="connsiteY13" fmla="*/ 751817 h 2262197"/>
                <a:gd name="connsiteX14" fmla="*/ 12379791 w 12379791"/>
                <a:gd name="connsiteY14" fmla="*/ 451503 h 2262197"/>
                <a:gd name="connsiteX15" fmla="*/ 12379791 w 12379791"/>
                <a:gd name="connsiteY15" fmla="*/ 13121 h 2262197"/>
                <a:gd name="connsiteX16" fmla="*/ 11773475 w 12379791"/>
                <a:gd name="connsiteY16" fmla="*/ 187696 h 2262197"/>
                <a:gd name="connsiteX17" fmla="*/ 11393750 w 12379791"/>
                <a:gd name="connsiteY17" fmla="*/ 799581 h 2262197"/>
                <a:gd name="connsiteX18" fmla="*/ 10937005 w 12379791"/>
                <a:gd name="connsiteY18" fmla="*/ 1413742 h 2262197"/>
                <a:gd name="connsiteX19" fmla="*/ 10369210 w 12379791"/>
                <a:gd name="connsiteY19" fmla="*/ 1370525 h 2262197"/>
                <a:gd name="connsiteX20" fmla="*/ 9862313 w 12379791"/>
                <a:gd name="connsiteY20" fmla="*/ 810956 h 2262197"/>
                <a:gd name="connsiteX21" fmla="*/ 9450348 w 12379791"/>
                <a:gd name="connsiteY21" fmla="*/ 299156 h 2262197"/>
                <a:gd name="connsiteX22" fmla="*/ 8557477 w 12379791"/>
                <a:gd name="connsiteY22"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8361431 w 12379791"/>
                <a:gd name="connsiteY6" fmla="*/ 614077 h 2262197"/>
                <a:gd name="connsiteX7" fmla="*/ 8982448 w 12379791"/>
                <a:gd name="connsiteY7" fmla="*/ 1016825 h 2262197"/>
                <a:gd name="connsiteX8" fmla="*/ 9552444 w 12379791"/>
                <a:gd name="connsiteY8" fmla="*/ 1843657 h 2262197"/>
                <a:gd name="connsiteX9" fmla="*/ 10483844 w 12379791"/>
                <a:gd name="connsiteY9" fmla="*/ 2262196 h 2262197"/>
                <a:gd name="connsiteX10" fmla="*/ 11529878 w 12379791"/>
                <a:gd name="connsiteY10" fmla="*/ 1843659 h 2262197"/>
                <a:gd name="connsiteX11" fmla="*/ 11820809 w 12379791"/>
                <a:gd name="connsiteY11" fmla="*/ 1197924 h 2262197"/>
                <a:gd name="connsiteX12" fmla="*/ 12131705 w 12379791"/>
                <a:gd name="connsiteY12" fmla="*/ 751817 h 2262197"/>
                <a:gd name="connsiteX13" fmla="*/ 12379791 w 12379791"/>
                <a:gd name="connsiteY13" fmla="*/ 451503 h 2262197"/>
                <a:gd name="connsiteX14" fmla="*/ 12379791 w 12379791"/>
                <a:gd name="connsiteY14" fmla="*/ 13121 h 2262197"/>
                <a:gd name="connsiteX15" fmla="*/ 11773475 w 12379791"/>
                <a:gd name="connsiteY15" fmla="*/ 187696 h 2262197"/>
                <a:gd name="connsiteX16" fmla="*/ 11393750 w 12379791"/>
                <a:gd name="connsiteY16" fmla="*/ 799581 h 2262197"/>
                <a:gd name="connsiteX17" fmla="*/ 10937005 w 12379791"/>
                <a:gd name="connsiteY17" fmla="*/ 1413742 h 2262197"/>
                <a:gd name="connsiteX18" fmla="*/ 10369210 w 12379791"/>
                <a:gd name="connsiteY18" fmla="*/ 1370525 h 2262197"/>
                <a:gd name="connsiteX19" fmla="*/ 9862313 w 12379791"/>
                <a:gd name="connsiteY19" fmla="*/ 810956 h 2262197"/>
                <a:gd name="connsiteX20" fmla="*/ 9450348 w 12379791"/>
                <a:gd name="connsiteY20" fmla="*/ 299156 h 2262197"/>
                <a:gd name="connsiteX21" fmla="*/ 8557477 w 12379791"/>
                <a:gd name="connsiteY21"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8370387 w 12379791"/>
                <a:gd name="connsiteY6" fmla="*/ 545838 h 2262197"/>
                <a:gd name="connsiteX7" fmla="*/ 8982448 w 12379791"/>
                <a:gd name="connsiteY7" fmla="*/ 1016825 h 2262197"/>
                <a:gd name="connsiteX8" fmla="*/ 9552444 w 12379791"/>
                <a:gd name="connsiteY8" fmla="*/ 1843657 h 2262197"/>
                <a:gd name="connsiteX9" fmla="*/ 10483844 w 12379791"/>
                <a:gd name="connsiteY9" fmla="*/ 2262196 h 2262197"/>
                <a:gd name="connsiteX10" fmla="*/ 11529878 w 12379791"/>
                <a:gd name="connsiteY10" fmla="*/ 1843659 h 2262197"/>
                <a:gd name="connsiteX11" fmla="*/ 11820809 w 12379791"/>
                <a:gd name="connsiteY11" fmla="*/ 1197924 h 2262197"/>
                <a:gd name="connsiteX12" fmla="*/ 12131705 w 12379791"/>
                <a:gd name="connsiteY12" fmla="*/ 751817 h 2262197"/>
                <a:gd name="connsiteX13" fmla="*/ 12379791 w 12379791"/>
                <a:gd name="connsiteY13" fmla="*/ 451503 h 2262197"/>
                <a:gd name="connsiteX14" fmla="*/ 12379791 w 12379791"/>
                <a:gd name="connsiteY14" fmla="*/ 13121 h 2262197"/>
                <a:gd name="connsiteX15" fmla="*/ 11773475 w 12379791"/>
                <a:gd name="connsiteY15" fmla="*/ 187696 h 2262197"/>
                <a:gd name="connsiteX16" fmla="*/ 11393750 w 12379791"/>
                <a:gd name="connsiteY16" fmla="*/ 799581 h 2262197"/>
                <a:gd name="connsiteX17" fmla="*/ 10937005 w 12379791"/>
                <a:gd name="connsiteY17" fmla="*/ 1413742 h 2262197"/>
                <a:gd name="connsiteX18" fmla="*/ 10369210 w 12379791"/>
                <a:gd name="connsiteY18" fmla="*/ 1370525 h 2262197"/>
                <a:gd name="connsiteX19" fmla="*/ 9862313 w 12379791"/>
                <a:gd name="connsiteY19" fmla="*/ 810956 h 2262197"/>
                <a:gd name="connsiteX20" fmla="*/ 9450348 w 12379791"/>
                <a:gd name="connsiteY20" fmla="*/ 299156 h 2262197"/>
                <a:gd name="connsiteX21" fmla="*/ 8557477 w 12379791"/>
                <a:gd name="connsiteY21"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8982448 w 12379791"/>
                <a:gd name="connsiteY6" fmla="*/ 1016825 h 2262197"/>
                <a:gd name="connsiteX7" fmla="*/ 9552444 w 12379791"/>
                <a:gd name="connsiteY7" fmla="*/ 1843657 h 2262197"/>
                <a:gd name="connsiteX8" fmla="*/ 10483844 w 12379791"/>
                <a:gd name="connsiteY8" fmla="*/ 2262196 h 2262197"/>
                <a:gd name="connsiteX9" fmla="*/ 11529878 w 12379791"/>
                <a:gd name="connsiteY9" fmla="*/ 1843659 h 2262197"/>
                <a:gd name="connsiteX10" fmla="*/ 11820809 w 12379791"/>
                <a:gd name="connsiteY10" fmla="*/ 1197924 h 2262197"/>
                <a:gd name="connsiteX11" fmla="*/ 12131705 w 12379791"/>
                <a:gd name="connsiteY11" fmla="*/ 751817 h 2262197"/>
                <a:gd name="connsiteX12" fmla="*/ 12379791 w 12379791"/>
                <a:gd name="connsiteY12" fmla="*/ 451503 h 2262197"/>
                <a:gd name="connsiteX13" fmla="*/ 12379791 w 12379791"/>
                <a:gd name="connsiteY13" fmla="*/ 13121 h 2262197"/>
                <a:gd name="connsiteX14" fmla="*/ 11773475 w 12379791"/>
                <a:gd name="connsiteY14" fmla="*/ 187696 h 2262197"/>
                <a:gd name="connsiteX15" fmla="*/ 11393750 w 12379791"/>
                <a:gd name="connsiteY15" fmla="*/ 799581 h 2262197"/>
                <a:gd name="connsiteX16" fmla="*/ 10937005 w 12379791"/>
                <a:gd name="connsiteY16" fmla="*/ 1413742 h 2262197"/>
                <a:gd name="connsiteX17" fmla="*/ 10369210 w 12379791"/>
                <a:gd name="connsiteY17" fmla="*/ 1370525 h 2262197"/>
                <a:gd name="connsiteX18" fmla="*/ 9862313 w 12379791"/>
                <a:gd name="connsiteY18" fmla="*/ 810956 h 2262197"/>
                <a:gd name="connsiteX19" fmla="*/ 9450348 w 12379791"/>
                <a:gd name="connsiteY19" fmla="*/ 299156 h 2262197"/>
                <a:gd name="connsiteX20" fmla="*/ 8557477 w 12379791"/>
                <a:gd name="connsiteY20"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8622972 w 12379791"/>
                <a:gd name="connsiteY5" fmla="*/ 537465 h 2262197"/>
                <a:gd name="connsiteX6" fmla="*/ 8982448 w 12379791"/>
                <a:gd name="connsiteY6" fmla="*/ 1016825 h 2262197"/>
                <a:gd name="connsiteX7" fmla="*/ 9552444 w 12379791"/>
                <a:gd name="connsiteY7" fmla="*/ 1843657 h 2262197"/>
                <a:gd name="connsiteX8" fmla="*/ 10483844 w 12379791"/>
                <a:gd name="connsiteY8" fmla="*/ 2262196 h 2262197"/>
                <a:gd name="connsiteX9" fmla="*/ 11529878 w 12379791"/>
                <a:gd name="connsiteY9" fmla="*/ 1843659 h 2262197"/>
                <a:gd name="connsiteX10" fmla="*/ 11820809 w 12379791"/>
                <a:gd name="connsiteY10" fmla="*/ 1197924 h 2262197"/>
                <a:gd name="connsiteX11" fmla="*/ 12131705 w 12379791"/>
                <a:gd name="connsiteY11" fmla="*/ 751817 h 2262197"/>
                <a:gd name="connsiteX12" fmla="*/ 12379791 w 12379791"/>
                <a:gd name="connsiteY12" fmla="*/ 451503 h 2262197"/>
                <a:gd name="connsiteX13" fmla="*/ 12379791 w 12379791"/>
                <a:gd name="connsiteY13" fmla="*/ 13121 h 2262197"/>
                <a:gd name="connsiteX14" fmla="*/ 11773475 w 12379791"/>
                <a:gd name="connsiteY14" fmla="*/ 187696 h 2262197"/>
                <a:gd name="connsiteX15" fmla="*/ 11393750 w 12379791"/>
                <a:gd name="connsiteY15" fmla="*/ 799581 h 2262197"/>
                <a:gd name="connsiteX16" fmla="*/ 10937005 w 12379791"/>
                <a:gd name="connsiteY16" fmla="*/ 1413742 h 2262197"/>
                <a:gd name="connsiteX17" fmla="*/ 10369210 w 12379791"/>
                <a:gd name="connsiteY17" fmla="*/ 1370525 h 2262197"/>
                <a:gd name="connsiteX18" fmla="*/ 9862313 w 12379791"/>
                <a:gd name="connsiteY18" fmla="*/ 810956 h 2262197"/>
                <a:gd name="connsiteX19" fmla="*/ 9450348 w 12379791"/>
                <a:gd name="connsiteY19" fmla="*/ 299156 h 2262197"/>
                <a:gd name="connsiteX20" fmla="*/ 8557477 w 12379791"/>
                <a:gd name="connsiteY20" fmla="*/ 212886 h 2262197"/>
                <a:gd name="connsiteX0" fmla="*/ 8568147 w 12390461"/>
                <a:gd name="connsiteY0" fmla="*/ 212886 h 2262197"/>
                <a:gd name="connsiteX1" fmla="*/ 425513 w 12390461"/>
                <a:gd name="connsiteY1" fmla="*/ 689526 h 2262197"/>
                <a:gd name="connsiteX2" fmla="*/ 1282314 w 12390461"/>
                <a:gd name="connsiteY2" fmla="*/ 597083 h 2262197"/>
                <a:gd name="connsiteX3" fmla="*/ 2433183 w 12390461"/>
                <a:gd name="connsiteY3" fmla="*/ 571583 h 2262197"/>
                <a:gd name="connsiteX4" fmla="*/ 8633642 w 12390461"/>
                <a:gd name="connsiteY4" fmla="*/ 537465 h 2262197"/>
                <a:gd name="connsiteX5" fmla="*/ 8993118 w 12390461"/>
                <a:gd name="connsiteY5" fmla="*/ 1016825 h 2262197"/>
                <a:gd name="connsiteX6" fmla="*/ 9563114 w 12390461"/>
                <a:gd name="connsiteY6" fmla="*/ 1843657 h 2262197"/>
                <a:gd name="connsiteX7" fmla="*/ 10494514 w 12390461"/>
                <a:gd name="connsiteY7" fmla="*/ 2262196 h 2262197"/>
                <a:gd name="connsiteX8" fmla="*/ 11540548 w 12390461"/>
                <a:gd name="connsiteY8" fmla="*/ 1843659 h 2262197"/>
                <a:gd name="connsiteX9" fmla="*/ 11831479 w 12390461"/>
                <a:gd name="connsiteY9" fmla="*/ 1197924 h 2262197"/>
                <a:gd name="connsiteX10" fmla="*/ 12142375 w 12390461"/>
                <a:gd name="connsiteY10" fmla="*/ 751817 h 2262197"/>
                <a:gd name="connsiteX11" fmla="*/ 12390461 w 12390461"/>
                <a:gd name="connsiteY11" fmla="*/ 451503 h 2262197"/>
                <a:gd name="connsiteX12" fmla="*/ 12390461 w 12390461"/>
                <a:gd name="connsiteY12" fmla="*/ 13121 h 2262197"/>
                <a:gd name="connsiteX13" fmla="*/ 11784145 w 12390461"/>
                <a:gd name="connsiteY13" fmla="*/ 187696 h 2262197"/>
                <a:gd name="connsiteX14" fmla="*/ 11404420 w 12390461"/>
                <a:gd name="connsiteY14" fmla="*/ 799581 h 2262197"/>
                <a:gd name="connsiteX15" fmla="*/ 10947675 w 12390461"/>
                <a:gd name="connsiteY15" fmla="*/ 1413742 h 2262197"/>
                <a:gd name="connsiteX16" fmla="*/ 10379880 w 12390461"/>
                <a:gd name="connsiteY16" fmla="*/ 1370525 h 2262197"/>
                <a:gd name="connsiteX17" fmla="*/ 9872983 w 12390461"/>
                <a:gd name="connsiteY17" fmla="*/ 810956 h 2262197"/>
                <a:gd name="connsiteX18" fmla="*/ 9461018 w 12390461"/>
                <a:gd name="connsiteY18" fmla="*/ 299156 h 2262197"/>
                <a:gd name="connsiteX19" fmla="*/ 8568147 w 12390461"/>
                <a:gd name="connsiteY19" fmla="*/ 212886 h 2262197"/>
                <a:gd name="connsiteX0" fmla="*/ 8767043 w 12589357"/>
                <a:gd name="connsiteY0" fmla="*/ 212886 h 2262197"/>
                <a:gd name="connsiteX1" fmla="*/ 624409 w 12589357"/>
                <a:gd name="connsiteY1" fmla="*/ 689526 h 2262197"/>
                <a:gd name="connsiteX2" fmla="*/ 1481210 w 12589357"/>
                <a:gd name="connsiteY2" fmla="*/ 597083 h 2262197"/>
                <a:gd name="connsiteX3" fmla="*/ 8832538 w 12589357"/>
                <a:gd name="connsiteY3" fmla="*/ 537465 h 2262197"/>
                <a:gd name="connsiteX4" fmla="*/ 9192014 w 12589357"/>
                <a:gd name="connsiteY4" fmla="*/ 1016825 h 2262197"/>
                <a:gd name="connsiteX5" fmla="*/ 9762010 w 12589357"/>
                <a:gd name="connsiteY5" fmla="*/ 1843657 h 2262197"/>
                <a:gd name="connsiteX6" fmla="*/ 10693410 w 12589357"/>
                <a:gd name="connsiteY6" fmla="*/ 2262196 h 2262197"/>
                <a:gd name="connsiteX7" fmla="*/ 11739444 w 12589357"/>
                <a:gd name="connsiteY7" fmla="*/ 1843659 h 2262197"/>
                <a:gd name="connsiteX8" fmla="*/ 12030375 w 12589357"/>
                <a:gd name="connsiteY8" fmla="*/ 1197924 h 2262197"/>
                <a:gd name="connsiteX9" fmla="*/ 12341271 w 12589357"/>
                <a:gd name="connsiteY9" fmla="*/ 751817 h 2262197"/>
                <a:gd name="connsiteX10" fmla="*/ 12589357 w 12589357"/>
                <a:gd name="connsiteY10" fmla="*/ 451503 h 2262197"/>
                <a:gd name="connsiteX11" fmla="*/ 12589357 w 12589357"/>
                <a:gd name="connsiteY11" fmla="*/ 13121 h 2262197"/>
                <a:gd name="connsiteX12" fmla="*/ 11983041 w 12589357"/>
                <a:gd name="connsiteY12" fmla="*/ 187696 h 2262197"/>
                <a:gd name="connsiteX13" fmla="*/ 11603316 w 12589357"/>
                <a:gd name="connsiteY13" fmla="*/ 799581 h 2262197"/>
                <a:gd name="connsiteX14" fmla="*/ 11146571 w 12589357"/>
                <a:gd name="connsiteY14" fmla="*/ 1413742 h 2262197"/>
                <a:gd name="connsiteX15" fmla="*/ 10578776 w 12589357"/>
                <a:gd name="connsiteY15" fmla="*/ 1370525 h 2262197"/>
                <a:gd name="connsiteX16" fmla="*/ 10071879 w 12589357"/>
                <a:gd name="connsiteY16" fmla="*/ 810956 h 2262197"/>
                <a:gd name="connsiteX17" fmla="*/ 9659914 w 12589357"/>
                <a:gd name="connsiteY17" fmla="*/ 299156 h 2262197"/>
                <a:gd name="connsiteX18" fmla="*/ 8767043 w 12589357"/>
                <a:gd name="connsiteY18" fmla="*/ 212886 h 2262197"/>
                <a:gd name="connsiteX0" fmla="*/ 8142648 w 11964962"/>
                <a:gd name="connsiteY0" fmla="*/ 212886 h 2262197"/>
                <a:gd name="connsiteX1" fmla="*/ 14 w 11964962"/>
                <a:gd name="connsiteY1" fmla="*/ 689526 h 2262197"/>
                <a:gd name="connsiteX2" fmla="*/ 8208143 w 11964962"/>
                <a:gd name="connsiteY2" fmla="*/ 537465 h 2262197"/>
                <a:gd name="connsiteX3" fmla="*/ 8567619 w 11964962"/>
                <a:gd name="connsiteY3" fmla="*/ 1016825 h 2262197"/>
                <a:gd name="connsiteX4" fmla="*/ 9137615 w 11964962"/>
                <a:gd name="connsiteY4" fmla="*/ 1843657 h 2262197"/>
                <a:gd name="connsiteX5" fmla="*/ 10069015 w 11964962"/>
                <a:gd name="connsiteY5" fmla="*/ 2262196 h 2262197"/>
                <a:gd name="connsiteX6" fmla="*/ 11115049 w 11964962"/>
                <a:gd name="connsiteY6" fmla="*/ 1843659 h 2262197"/>
                <a:gd name="connsiteX7" fmla="*/ 11405980 w 11964962"/>
                <a:gd name="connsiteY7" fmla="*/ 1197924 h 2262197"/>
                <a:gd name="connsiteX8" fmla="*/ 11716876 w 11964962"/>
                <a:gd name="connsiteY8" fmla="*/ 751817 h 2262197"/>
                <a:gd name="connsiteX9" fmla="*/ 11964962 w 11964962"/>
                <a:gd name="connsiteY9" fmla="*/ 451503 h 2262197"/>
                <a:gd name="connsiteX10" fmla="*/ 11964962 w 11964962"/>
                <a:gd name="connsiteY10" fmla="*/ 13121 h 2262197"/>
                <a:gd name="connsiteX11" fmla="*/ 11358646 w 11964962"/>
                <a:gd name="connsiteY11" fmla="*/ 187696 h 2262197"/>
                <a:gd name="connsiteX12" fmla="*/ 10978921 w 11964962"/>
                <a:gd name="connsiteY12" fmla="*/ 799581 h 2262197"/>
                <a:gd name="connsiteX13" fmla="*/ 10522176 w 11964962"/>
                <a:gd name="connsiteY13" fmla="*/ 1413742 h 2262197"/>
                <a:gd name="connsiteX14" fmla="*/ 9954381 w 11964962"/>
                <a:gd name="connsiteY14" fmla="*/ 1370525 h 2262197"/>
                <a:gd name="connsiteX15" fmla="*/ 9447484 w 11964962"/>
                <a:gd name="connsiteY15" fmla="*/ 810956 h 2262197"/>
                <a:gd name="connsiteX16" fmla="*/ 9035519 w 11964962"/>
                <a:gd name="connsiteY16" fmla="*/ 299156 h 2262197"/>
                <a:gd name="connsiteX17" fmla="*/ 8142648 w 11964962"/>
                <a:gd name="connsiteY17" fmla="*/ 212886 h 2262197"/>
                <a:gd name="connsiteX0" fmla="*/ 60187 w 3882501"/>
                <a:gd name="connsiteY0" fmla="*/ 212886 h 2262197"/>
                <a:gd name="connsiteX1" fmla="*/ 125682 w 3882501"/>
                <a:gd name="connsiteY1" fmla="*/ 537465 h 2262197"/>
                <a:gd name="connsiteX2" fmla="*/ 485158 w 3882501"/>
                <a:gd name="connsiteY2" fmla="*/ 1016825 h 2262197"/>
                <a:gd name="connsiteX3" fmla="*/ 1055154 w 3882501"/>
                <a:gd name="connsiteY3" fmla="*/ 1843657 h 2262197"/>
                <a:gd name="connsiteX4" fmla="*/ 1986554 w 3882501"/>
                <a:gd name="connsiteY4" fmla="*/ 2262196 h 2262197"/>
                <a:gd name="connsiteX5" fmla="*/ 3032588 w 3882501"/>
                <a:gd name="connsiteY5" fmla="*/ 1843659 h 2262197"/>
                <a:gd name="connsiteX6" fmla="*/ 3323519 w 3882501"/>
                <a:gd name="connsiteY6" fmla="*/ 1197924 h 2262197"/>
                <a:gd name="connsiteX7" fmla="*/ 3634415 w 3882501"/>
                <a:gd name="connsiteY7" fmla="*/ 751817 h 2262197"/>
                <a:gd name="connsiteX8" fmla="*/ 3882501 w 3882501"/>
                <a:gd name="connsiteY8" fmla="*/ 451503 h 2262197"/>
                <a:gd name="connsiteX9" fmla="*/ 3882501 w 3882501"/>
                <a:gd name="connsiteY9" fmla="*/ 13121 h 2262197"/>
                <a:gd name="connsiteX10" fmla="*/ 3276185 w 3882501"/>
                <a:gd name="connsiteY10" fmla="*/ 187696 h 2262197"/>
                <a:gd name="connsiteX11" fmla="*/ 2896460 w 3882501"/>
                <a:gd name="connsiteY11" fmla="*/ 799581 h 2262197"/>
                <a:gd name="connsiteX12" fmla="*/ 2439715 w 3882501"/>
                <a:gd name="connsiteY12" fmla="*/ 1413742 h 2262197"/>
                <a:gd name="connsiteX13" fmla="*/ 1871920 w 3882501"/>
                <a:gd name="connsiteY13" fmla="*/ 1370525 h 2262197"/>
                <a:gd name="connsiteX14" fmla="*/ 1365023 w 3882501"/>
                <a:gd name="connsiteY14" fmla="*/ 810956 h 2262197"/>
                <a:gd name="connsiteX15" fmla="*/ 953058 w 3882501"/>
                <a:gd name="connsiteY15" fmla="*/ 299156 h 2262197"/>
                <a:gd name="connsiteX16" fmla="*/ 60187 w 3882501"/>
                <a:gd name="connsiteY16" fmla="*/ 212886 h 2262197"/>
                <a:gd name="connsiteX0" fmla="*/ 60187 w 3882501"/>
                <a:gd name="connsiteY0" fmla="*/ 212886 h 2262197"/>
                <a:gd name="connsiteX1" fmla="*/ 125682 w 3882501"/>
                <a:gd name="connsiteY1" fmla="*/ 537465 h 2262197"/>
                <a:gd name="connsiteX2" fmla="*/ 485158 w 3882501"/>
                <a:gd name="connsiteY2" fmla="*/ 1016825 h 2262197"/>
                <a:gd name="connsiteX3" fmla="*/ 1055154 w 3882501"/>
                <a:gd name="connsiteY3" fmla="*/ 1843657 h 2262197"/>
                <a:gd name="connsiteX4" fmla="*/ 1986554 w 3882501"/>
                <a:gd name="connsiteY4" fmla="*/ 2262196 h 2262197"/>
                <a:gd name="connsiteX5" fmla="*/ 3032588 w 3882501"/>
                <a:gd name="connsiteY5" fmla="*/ 1843659 h 2262197"/>
                <a:gd name="connsiteX6" fmla="*/ 3323519 w 3882501"/>
                <a:gd name="connsiteY6" fmla="*/ 1197924 h 2262197"/>
                <a:gd name="connsiteX7" fmla="*/ 3634415 w 3882501"/>
                <a:gd name="connsiteY7" fmla="*/ 751817 h 2262197"/>
                <a:gd name="connsiteX8" fmla="*/ 3882501 w 3882501"/>
                <a:gd name="connsiteY8" fmla="*/ 451503 h 2262197"/>
                <a:gd name="connsiteX9" fmla="*/ 3882501 w 3882501"/>
                <a:gd name="connsiteY9" fmla="*/ 13121 h 2262197"/>
                <a:gd name="connsiteX10" fmla="*/ 3276185 w 3882501"/>
                <a:gd name="connsiteY10" fmla="*/ 187696 h 2262197"/>
                <a:gd name="connsiteX11" fmla="*/ 2896460 w 3882501"/>
                <a:gd name="connsiteY11" fmla="*/ 799581 h 2262197"/>
                <a:gd name="connsiteX12" fmla="*/ 2439715 w 3882501"/>
                <a:gd name="connsiteY12" fmla="*/ 1413742 h 2262197"/>
                <a:gd name="connsiteX13" fmla="*/ 1871920 w 3882501"/>
                <a:gd name="connsiteY13" fmla="*/ 1370525 h 2262197"/>
                <a:gd name="connsiteX14" fmla="*/ 1579966 w 3882501"/>
                <a:gd name="connsiteY14" fmla="*/ 185419 h 2262197"/>
                <a:gd name="connsiteX15" fmla="*/ 953058 w 3882501"/>
                <a:gd name="connsiteY15" fmla="*/ 299156 h 2262197"/>
                <a:gd name="connsiteX16" fmla="*/ 60187 w 3882501"/>
                <a:gd name="connsiteY16" fmla="*/ 212886 h 2262197"/>
                <a:gd name="connsiteX0" fmla="*/ 62173 w 3884487"/>
                <a:gd name="connsiteY0" fmla="*/ 212886 h 2262197"/>
                <a:gd name="connsiteX1" fmla="*/ 127668 w 3884487"/>
                <a:gd name="connsiteY1" fmla="*/ 537465 h 2262197"/>
                <a:gd name="connsiteX2" fmla="*/ 487144 w 3884487"/>
                <a:gd name="connsiteY2" fmla="*/ 1016825 h 2262197"/>
                <a:gd name="connsiteX3" fmla="*/ 1057140 w 3884487"/>
                <a:gd name="connsiteY3" fmla="*/ 1843657 h 2262197"/>
                <a:gd name="connsiteX4" fmla="*/ 1988540 w 3884487"/>
                <a:gd name="connsiteY4" fmla="*/ 2262196 h 2262197"/>
                <a:gd name="connsiteX5" fmla="*/ 3034574 w 3884487"/>
                <a:gd name="connsiteY5" fmla="*/ 1843659 h 2262197"/>
                <a:gd name="connsiteX6" fmla="*/ 3325505 w 3884487"/>
                <a:gd name="connsiteY6" fmla="*/ 1197924 h 2262197"/>
                <a:gd name="connsiteX7" fmla="*/ 3636401 w 3884487"/>
                <a:gd name="connsiteY7" fmla="*/ 751817 h 2262197"/>
                <a:gd name="connsiteX8" fmla="*/ 3884487 w 3884487"/>
                <a:gd name="connsiteY8" fmla="*/ 451503 h 2262197"/>
                <a:gd name="connsiteX9" fmla="*/ 3884487 w 3884487"/>
                <a:gd name="connsiteY9" fmla="*/ 13121 h 2262197"/>
                <a:gd name="connsiteX10" fmla="*/ 3278171 w 3884487"/>
                <a:gd name="connsiteY10" fmla="*/ 187696 h 2262197"/>
                <a:gd name="connsiteX11" fmla="*/ 2898446 w 3884487"/>
                <a:gd name="connsiteY11" fmla="*/ 799581 h 2262197"/>
                <a:gd name="connsiteX12" fmla="*/ 2441701 w 3884487"/>
                <a:gd name="connsiteY12" fmla="*/ 1413742 h 2262197"/>
                <a:gd name="connsiteX13" fmla="*/ 1873906 w 3884487"/>
                <a:gd name="connsiteY13" fmla="*/ 1370525 h 2262197"/>
                <a:gd name="connsiteX14" fmla="*/ 1581952 w 3884487"/>
                <a:gd name="connsiteY14" fmla="*/ 185419 h 2262197"/>
                <a:gd name="connsiteX15" fmla="*/ 981914 w 3884487"/>
                <a:gd name="connsiteY15" fmla="*/ 94434 h 2262197"/>
                <a:gd name="connsiteX16" fmla="*/ 62173 w 3884487"/>
                <a:gd name="connsiteY16" fmla="*/ 212886 h 2262197"/>
                <a:gd name="connsiteX0" fmla="*/ 62175 w 3884485"/>
                <a:gd name="connsiteY0" fmla="*/ 30910 h 2262197"/>
                <a:gd name="connsiteX1" fmla="*/ 127666 w 3884485"/>
                <a:gd name="connsiteY1" fmla="*/ 537465 h 2262197"/>
                <a:gd name="connsiteX2" fmla="*/ 487142 w 3884485"/>
                <a:gd name="connsiteY2" fmla="*/ 1016825 h 2262197"/>
                <a:gd name="connsiteX3" fmla="*/ 1057138 w 3884485"/>
                <a:gd name="connsiteY3" fmla="*/ 1843657 h 2262197"/>
                <a:gd name="connsiteX4" fmla="*/ 1988538 w 3884485"/>
                <a:gd name="connsiteY4" fmla="*/ 2262196 h 2262197"/>
                <a:gd name="connsiteX5" fmla="*/ 3034572 w 3884485"/>
                <a:gd name="connsiteY5" fmla="*/ 1843659 h 2262197"/>
                <a:gd name="connsiteX6" fmla="*/ 3325503 w 3884485"/>
                <a:gd name="connsiteY6" fmla="*/ 1197924 h 2262197"/>
                <a:gd name="connsiteX7" fmla="*/ 3636399 w 3884485"/>
                <a:gd name="connsiteY7" fmla="*/ 751817 h 2262197"/>
                <a:gd name="connsiteX8" fmla="*/ 3884485 w 3884485"/>
                <a:gd name="connsiteY8" fmla="*/ 451503 h 2262197"/>
                <a:gd name="connsiteX9" fmla="*/ 3884485 w 3884485"/>
                <a:gd name="connsiteY9" fmla="*/ 13121 h 2262197"/>
                <a:gd name="connsiteX10" fmla="*/ 3278169 w 3884485"/>
                <a:gd name="connsiteY10" fmla="*/ 187696 h 2262197"/>
                <a:gd name="connsiteX11" fmla="*/ 2898444 w 3884485"/>
                <a:gd name="connsiteY11" fmla="*/ 799581 h 2262197"/>
                <a:gd name="connsiteX12" fmla="*/ 2441699 w 3884485"/>
                <a:gd name="connsiteY12" fmla="*/ 1413742 h 2262197"/>
                <a:gd name="connsiteX13" fmla="*/ 1873904 w 3884485"/>
                <a:gd name="connsiteY13" fmla="*/ 1370525 h 2262197"/>
                <a:gd name="connsiteX14" fmla="*/ 1581950 w 3884485"/>
                <a:gd name="connsiteY14" fmla="*/ 185419 h 2262197"/>
                <a:gd name="connsiteX15" fmla="*/ 981912 w 3884485"/>
                <a:gd name="connsiteY15" fmla="*/ 94434 h 2262197"/>
                <a:gd name="connsiteX16" fmla="*/ 62175 w 3884485"/>
                <a:gd name="connsiteY16" fmla="*/ 30910 h 2262197"/>
                <a:gd name="connsiteX0" fmla="*/ 61263 w 3883573"/>
                <a:gd name="connsiteY0" fmla="*/ 30910 h 2262197"/>
                <a:gd name="connsiteX1" fmla="*/ 126754 w 3883573"/>
                <a:gd name="connsiteY1" fmla="*/ 537465 h 2262197"/>
                <a:gd name="connsiteX2" fmla="*/ 459363 w 3883573"/>
                <a:gd name="connsiteY2" fmla="*/ 1062319 h 2262197"/>
                <a:gd name="connsiteX3" fmla="*/ 1056226 w 3883573"/>
                <a:gd name="connsiteY3" fmla="*/ 1843657 h 2262197"/>
                <a:gd name="connsiteX4" fmla="*/ 1987626 w 3883573"/>
                <a:gd name="connsiteY4" fmla="*/ 2262196 h 2262197"/>
                <a:gd name="connsiteX5" fmla="*/ 3033660 w 3883573"/>
                <a:gd name="connsiteY5" fmla="*/ 1843659 h 2262197"/>
                <a:gd name="connsiteX6" fmla="*/ 3324591 w 3883573"/>
                <a:gd name="connsiteY6" fmla="*/ 1197924 h 2262197"/>
                <a:gd name="connsiteX7" fmla="*/ 3635487 w 3883573"/>
                <a:gd name="connsiteY7" fmla="*/ 751817 h 2262197"/>
                <a:gd name="connsiteX8" fmla="*/ 3883573 w 3883573"/>
                <a:gd name="connsiteY8" fmla="*/ 451503 h 2262197"/>
                <a:gd name="connsiteX9" fmla="*/ 3883573 w 3883573"/>
                <a:gd name="connsiteY9" fmla="*/ 13121 h 2262197"/>
                <a:gd name="connsiteX10" fmla="*/ 3277257 w 3883573"/>
                <a:gd name="connsiteY10" fmla="*/ 187696 h 2262197"/>
                <a:gd name="connsiteX11" fmla="*/ 2897532 w 3883573"/>
                <a:gd name="connsiteY11" fmla="*/ 799581 h 2262197"/>
                <a:gd name="connsiteX12" fmla="*/ 2440787 w 3883573"/>
                <a:gd name="connsiteY12" fmla="*/ 1413742 h 2262197"/>
                <a:gd name="connsiteX13" fmla="*/ 1872992 w 3883573"/>
                <a:gd name="connsiteY13" fmla="*/ 1370525 h 2262197"/>
                <a:gd name="connsiteX14" fmla="*/ 1581038 w 3883573"/>
                <a:gd name="connsiteY14" fmla="*/ 185419 h 2262197"/>
                <a:gd name="connsiteX15" fmla="*/ 981000 w 3883573"/>
                <a:gd name="connsiteY15" fmla="*/ 94434 h 2262197"/>
                <a:gd name="connsiteX16" fmla="*/ 61263 w 3883573"/>
                <a:gd name="connsiteY16" fmla="*/ 30910 h 2262197"/>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897532 w 3883573"/>
                <a:gd name="connsiteY11" fmla="*/ 799581 h 2277068"/>
                <a:gd name="connsiteX12" fmla="*/ 2440787 w 3883573"/>
                <a:gd name="connsiteY12" fmla="*/ 1413742 h 2277068"/>
                <a:gd name="connsiteX13" fmla="*/ 1872992 w 3883573"/>
                <a:gd name="connsiteY13" fmla="*/ 1370525 h 2277068"/>
                <a:gd name="connsiteX14" fmla="*/ 1581038 w 3883573"/>
                <a:gd name="connsiteY14" fmla="*/ 185419 h 2277068"/>
                <a:gd name="connsiteX15" fmla="*/ 981000 w 3883573"/>
                <a:gd name="connsiteY15" fmla="*/ 94434 h 2277068"/>
                <a:gd name="connsiteX16" fmla="*/ 61263 w 3883573"/>
                <a:gd name="connsiteY16" fmla="*/ 30910 h 2277068"/>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897532 w 3883573"/>
                <a:gd name="connsiteY11" fmla="*/ 799581 h 2277068"/>
                <a:gd name="connsiteX12" fmla="*/ 2440787 w 3883573"/>
                <a:gd name="connsiteY12" fmla="*/ 1413742 h 2277068"/>
                <a:gd name="connsiteX13" fmla="*/ 2320781 w 3883573"/>
                <a:gd name="connsiteY13" fmla="*/ 210442 h 2277068"/>
                <a:gd name="connsiteX14" fmla="*/ 1581038 w 3883573"/>
                <a:gd name="connsiteY14" fmla="*/ 185419 h 2277068"/>
                <a:gd name="connsiteX15" fmla="*/ 981000 w 3883573"/>
                <a:gd name="connsiteY15" fmla="*/ 94434 h 2277068"/>
                <a:gd name="connsiteX16" fmla="*/ 61263 w 3883573"/>
                <a:gd name="connsiteY16" fmla="*/ 30910 h 2277068"/>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897532 w 3883573"/>
                <a:gd name="connsiteY11" fmla="*/ 799581 h 2277068"/>
                <a:gd name="connsiteX12" fmla="*/ 2320781 w 3883573"/>
                <a:gd name="connsiteY12" fmla="*/ 210442 h 2277068"/>
                <a:gd name="connsiteX13" fmla="*/ 1581038 w 3883573"/>
                <a:gd name="connsiteY13" fmla="*/ 185419 h 2277068"/>
                <a:gd name="connsiteX14" fmla="*/ 981000 w 3883573"/>
                <a:gd name="connsiteY14" fmla="*/ 94434 h 2277068"/>
                <a:gd name="connsiteX15" fmla="*/ 61263 w 3883573"/>
                <a:gd name="connsiteY15" fmla="*/ 30910 h 2277068"/>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790063 w 3883573"/>
                <a:gd name="connsiteY11" fmla="*/ 287779 h 2277068"/>
                <a:gd name="connsiteX12" fmla="*/ 2320781 w 3883573"/>
                <a:gd name="connsiteY12" fmla="*/ 210442 h 2277068"/>
                <a:gd name="connsiteX13" fmla="*/ 1581038 w 3883573"/>
                <a:gd name="connsiteY13" fmla="*/ 185419 h 2277068"/>
                <a:gd name="connsiteX14" fmla="*/ 981000 w 3883573"/>
                <a:gd name="connsiteY14" fmla="*/ 94434 h 2277068"/>
                <a:gd name="connsiteX15" fmla="*/ 61263 w 3883573"/>
                <a:gd name="connsiteY15" fmla="*/ 30910 h 2277068"/>
                <a:gd name="connsiteX0" fmla="*/ 61263 w 3883573"/>
                <a:gd name="connsiteY0" fmla="*/ 30910 h 1851428"/>
                <a:gd name="connsiteX1" fmla="*/ 126754 w 3883573"/>
                <a:gd name="connsiteY1" fmla="*/ 537465 h 1851428"/>
                <a:gd name="connsiteX2" fmla="*/ 459363 w 3883573"/>
                <a:gd name="connsiteY2" fmla="*/ 1062319 h 1851428"/>
                <a:gd name="connsiteX3" fmla="*/ 1235346 w 3883573"/>
                <a:gd name="connsiteY3" fmla="*/ 1252241 h 1851428"/>
                <a:gd name="connsiteX4" fmla="*/ 2023449 w 3883573"/>
                <a:gd name="connsiteY4" fmla="*/ 999753 h 1851428"/>
                <a:gd name="connsiteX5" fmla="*/ 3033660 w 3883573"/>
                <a:gd name="connsiteY5" fmla="*/ 1843659 h 1851428"/>
                <a:gd name="connsiteX6" fmla="*/ 3324591 w 3883573"/>
                <a:gd name="connsiteY6" fmla="*/ 1197924 h 1851428"/>
                <a:gd name="connsiteX7" fmla="*/ 3635487 w 3883573"/>
                <a:gd name="connsiteY7" fmla="*/ 751817 h 1851428"/>
                <a:gd name="connsiteX8" fmla="*/ 3883573 w 3883573"/>
                <a:gd name="connsiteY8" fmla="*/ 451503 h 1851428"/>
                <a:gd name="connsiteX9" fmla="*/ 3883573 w 3883573"/>
                <a:gd name="connsiteY9" fmla="*/ 13121 h 1851428"/>
                <a:gd name="connsiteX10" fmla="*/ 3277257 w 3883573"/>
                <a:gd name="connsiteY10" fmla="*/ 187696 h 1851428"/>
                <a:gd name="connsiteX11" fmla="*/ 2790063 w 3883573"/>
                <a:gd name="connsiteY11" fmla="*/ 287779 h 1851428"/>
                <a:gd name="connsiteX12" fmla="*/ 2320781 w 3883573"/>
                <a:gd name="connsiteY12" fmla="*/ 210442 h 1851428"/>
                <a:gd name="connsiteX13" fmla="*/ 1581038 w 3883573"/>
                <a:gd name="connsiteY13" fmla="*/ 185419 h 1851428"/>
                <a:gd name="connsiteX14" fmla="*/ 981000 w 3883573"/>
                <a:gd name="connsiteY14" fmla="*/ 94434 h 1851428"/>
                <a:gd name="connsiteX15" fmla="*/ 61263 w 3883573"/>
                <a:gd name="connsiteY15" fmla="*/ 30910 h 1851428"/>
                <a:gd name="connsiteX0" fmla="*/ 61263 w 3883573"/>
                <a:gd name="connsiteY0" fmla="*/ 30910 h 1847024"/>
                <a:gd name="connsiteX1" fmla="*/ 126754 w 3883573"/>
                <a:gd name="connsiteY1" fmla="*/ 537465 h 1847024"/>
                <a:gd name="connsiteX2" fmla="*/ 459363 w 3883573"/>
                <a:gd name="connsiteY2" fmla="*/ 1062319 h 1847024"/>
                <a:gd name="connsiteX3" fmla="*/ 1235346 w 3883573"/>
                <a:gd name="connsiteY3" fmla="*/ 1252241 h 1847024"/>
                <a:gd name="connsiteX4" fmla="*/ 2023449 w 3883573"/>
                <a:gd name="connsiteY4" fmla="*/ 999753 h 1847024"/>
                <a:gd name="connsiteX5" fmla="*/ 2490859 w 3883573"/>
                <a:gd name="connsiteY5" fmla="*/ 1155322 h 1847024"/>
                <a:gd name="connsiteX6" fmla="*/ 3033660 w 3883573"/>
                <a:gd name="connsiteY6" fmla="*/ 1843659 h 1847024"/>
                <a:gd name="connsiteX7" fmla="*/ 3324591 w 3883573"/>
                <a:gd name="connsiteY7" fmla="*/ 1197924 h 1847024"/>
                <a:gd name="connsiteX8" fmla="*/ 3635487 w 3883573"/>
                <a:gd name="connsiteY8" fmla="*/ 751817 h 1847024"/>
                <a:gd name="connsiteX9" fmla="*/ 3883573 w 3883573"/>
                <a:gd name="connsiteY9" fmla="*/ 451503 h 1847024"/>
                <a:gd name="connsiteX10" fmla="*/ 3883573 w 3883573"/>
                <a:gd name="connsiteY10" fmla="*/ 13121 h 1847024"/>
                <a:gd name="connsiteX11" fmla="*/ 3277257 w 3883573"/>
                <a:gd name="connsiteY11" fmla="*/ 187696 h 1847024"/>
                <a:gd name="connsiteX12" fmla="*/ 2790063 w 3883573"/>
                <a:gd name="connsiteY12" fmla="*/ 287779 h 1847024"/>
                <a:gd name="connsiteX13" fmla="*/ 2320781 w 3883573"/>
                <a:gd name="connsiteY13" fmla="*/ 210442 h 1847024"/>
                <a:gd name="connsiteX14" fmla="*/ 1581038 w 3883573"/>
                <a:gd name="connsiteY14" fmla="*/ 185419 h 1847024"/>
                <a:gd name="connsiteX15" fmla="*/ 981000 w 3883573"/>
                <a:gd name="connsiteY15" fmla="*/ 94434 h 1847024"/>
                <a:gd name="connsiteX16" fmla="*/ 61263 w 3883573"/>
                <a:gd name="connsiteY16" fmla="*/ 30910 h 1847024"/>
                <a:gd name="connsiteX0" fmla="*/ 61263 w 3883573"/>
                <a:gd name="connsiteY0" fmla="*/ 30910 h 1847024"/>
                <a:gd name="connsiteX1" fmla="*/ 126754 w 3883573"/>
                <a:gd name="connsiteY1" fmla="*/ 537465 h 1847024"/>
                <a:gd name="connsiteX2" fmla="*/ 459363 w 3883573"/>
                <a:gd name="connsiteY2" fmla="*/ 1062319 h 1847024"/>
                <a:gd name="connsiteX3" fmla="*/ 1235346 w 3883573"/>
                <a:gd name="connsiteY3" fmla="*/ 1252241 h 1847024"/>
                <a:gd name="connsiteX4" fmla="*/ 1736869 w 3883573"/>
                <a:gd name="connsiteY4" fmla="*/ 1011123 h 1847024"/>
                <a:gd name="connsiteX5" fmla="*/ 2490859 w 3883573"/>
                <a:gd name="connsiteY5" fmla="*/ 1155322 h 1847024"/>
                <a:gd name="connsiteX6" fmla="*/ 3033660 w 3883573"/>
                <a:gd name="connsiteY6" fmla="*/ 1843659 h 1847024"/>
                <a:gd name="connsiteX7" fmla="*/ 3324591 w 3883573"/>
                <a:gd name="connsiteY7" fmla="*/ 1197924 h 1847024"/>
                <a:gd name="connsiteX8" fmla="*/ 3635487 w 3883573"/>
                <a:gd name="connsiteY8" fmla="*/ 751817 h 1847024"/>
                <a:gd name="connsiteX9" fmla="*/ 3883573 w 3883573"/>
                <a:gd name="connsiteY9" fmla="*/ 451503 h 1847024"/>
                <a:gd name="connsiteX10" fmla="*/ 3883573 w 3883573"/>
                <a:gd name="connsiteY10" fmla="*/ 13121 h 1847024"/>
                <a:gd name="connsiteX11" fmla="*/ 3277257 w 3883573"/>
                <a:gd name="connsiteY11" fmla="*/ 187696 h 1847024"/>
                <a:gd name="connsiteX12" fmla="*/ 2790063 w 3883573"/>
                <a:gd name="connsiteY12" fmla="*/ 287779 h 1847024"/>
                <a:gd name="connsiteX13" fmla="*/ 2320781 w 3883573"/>
                <a:gd name="connsiteY13" fmla="*/ 210442 h 1847024"/>
                <a:gd name="connsiteX14" fmla="*/ 1581038 w 3883573"/>
                <a:gd name="connsiteY14" fmla="*/ 185419 h 1847024"/>
                <a:gd name="connsiteX15" fmla="*/ 981000 w 3883573"/>
                <a:gd name="connsiteY15" fmla="*/ 94434 h 1847024"/>
                <a:gd name="connsiteX16" fmla="*/ 61263 w 3883573"/>
                <a:gd name="connsiteY16" fmla="*/ 30910 h 1847024"/>
                <a:gd name="connsiteX0" fmla="*/ 61263 w 3883573"/>
                <a:gd name="connsiteY0" fmla="*/ 30910 h 1847024"/>
                <a:gd name="connsiteX1" fmla="*/ 126754 w 3883573"/>
                <a:gd name="connsiteY1" fmla="*/ 537465 h 1847024"/>
                <a:gd name="connsiteX2" fmla="*/ 459363 w 3883573"/>
                <a:gd name="connsiteY2" fmla="*/ 1062319 h 1847024"/>
                <a:gd name="connsiteX3" fmla="*/ 903987 w 3883573"/>
                <a:gd name="connsiteY3" fmla="*/ 1127135 h 1847024"/>
                <a:gd name="connsiteX4" fmla="*/ 1736869 w 3883573"/>
                <a:gd name="connsiteY4" fmla="*/ 1011123 h 1847024"/>
                <a:gd name="connsiteX5" fmla="*/ 2490859 w 3883573"/>
                <a:gd name="connsiteY5" fmla="*/ 1155322 h 1847024"/>
                <a:gd name="connsiteX6" fmla="*/ 3033660 w 3883573"/>
                <a:gd name="connsiteY6" fmla="*/ 1843659 h 1847024"/>
                <a:gd name="connsiteX7" fmla="*/ 3324591 w 3883573"/>
                <a:gd name="connsiteY7" fmla="*/ 1197924 h 1847024"/>
                <a:gd name="connsiteX8" fmla="*/ 3635487 w 3883573"/>
                <a:gd name="connsiteY8" fmla="*/ 751817 h 1847024"/>
                <a:gd name="connsiteX9" fmla="*/ 3883573 w 3883573"/>
                <a:gd name="connsiteY9" fmla="*/ 451503 h 1847024"/>
                <a:gd name="connsiteX10" fmla="*/ 3883573 w 3883573"/>
                <a:gd name="connsiteY10" fmla="*/ 13121 h 1847024"/>
                <a:gd name="connsiteX11" fmla="*/ 3277257 w 3883573"/>
                <a:gd name="connsiteY11" fmla="*/ 187696 h 1847024"/>
                <a:gd name="connsiteX12" fmla="*/ 2790063 w 3883573"/>
                <a:gd name="connsiteY12" fmla="*/ 287779 h 1847024"/>
                <a:gd name="connsiteX13" fmla="*/ 2320781 w 3883573"/>
                <a:gd name="connsiteY13" fmla="*/ 210442 h 1847024"/>
                <a:gd name="connsiteX14" fmla="*/ 1581038 w 3883573"/>
                <a:gd name="connsiteY14" fmla="*/ 185419 h 1847024"/>
                <a:gd name="connsiteX15" fmla="*/ 981000 w 3883573"/>
                <a:gd name="connsiteY15" fmla="*/ 94434 h 1847024"/>
                <a:gd name="connsiteX16" fmla="*/ 61263 w 3883573"/>
                <a:gd name="connsiteY16" fmla="*/ 30910 h 1847024"/>
                <a:gd name="connsiteX0" fmla="*/ 61263 w 3883573"/>
                <a:gd name="connsiteY0" fmla="*/ 30910 h 1847000"/>
                <a:gd name="connsiteX1" fmla="*/ 126754 w 3883573"/>
                <a:gd name="connsiteY1" fmla="*/ 537465 h 1847000"/>
                <a:gd name="connsiteX2" fmla="*/ 459363 w 3883573"/>
                <a:gd name="connsiteY2" fmla="*/ 1062319 h 1847000"/>
                <a:gd name="connsiteX3" fmla="*/ 903987 w 3883573"/>
                <a:gd name="connsiteY3" fmla="*/ 1127135 h 1847000"/>
                <a:gd name="connsiteX4" fmla="*/ 1736869 w 3883573"/>
                <a:gd name="connsiteY4" fmla="*/ 1011123 h 1847000"/>
                <a:gd name="connsiteX5" fmla="*/ 2069939 w 3883573"/>
                <a:gd name="connsiteY5" fmla="*/ 1166694 h 1847000"/>
                <a:gd name="connsiteX6" fmla="*/ 2490859 w 3883573"/>
                <a:gd name="connsiteY6" fmla="*/ 1155322 h 1847000"/>
                <a:gd name="connsiteX7" fmla="*/ 3033660 w 3883573"/>
                <a:gd name="connsiteY7" fmla="*/ 1843659 h 1847000"/>
                <a:gd name="connsiteX8" fmla="*/ 3324591 w 3883573"/>
                <a:gd name="connsiteY8" fmla="*/ 1197924 h 1847000"/>
                <a:gd name="connsiteX9" fmla="*/ 3635487 w 3883573"/>
                <a:gd name="connsiteY9" fmla="*/ 751817 h 1847000"/>
                <a:gd name="connsiteX10" fmla="*/ 3883573 w 3883573"/>
                <a:gd name="connsiteY10" fmla="*/ 451503 h 1847000"/>
                <a:gd name="connsiteX11" fmla="*/ 3883573 w 3883573"/>
                <a:gd name="connsiteY11" fmla="*/ 13121 h 1847000"/>
                <a:gd name="connsiteX12" fmla="*/ 3277257 w 3883573"/>
                <a:gd name="connsiteY12" fmla="*/ 187696 h 1847000"/>
                <a:gd name="connsiteX13" fmla="*/ 2790063 w 3883573"/>
                <a:gd name="connsiteY13" fmla="*/ 287779 h 1847000"/>
                <a:gd name="connsiteX14" fmla="*/ 2320781 w 3883573"/>
                <a:gd name="connsiteY14" fmla="*/ 210442 h 1847000"/>
                <a:gd name="connsiteX15" fmla="*/ 1581038 w 3883573"/>
                <a:gd name="connsiteY15" fmla="*/ 185419 h 1847000"/>
                <a:gd name="connsiteX16" fmla="*/ 981000 w 3883573"/>
                <a:gd name="connsiteY16" fmla="*/ 94434 h 1847000"/>
                <a:gd name="connsiteX17" fmla="*/ 61263 w 3883573"/>
                <a:gd name="connsiteY17" fmla="*/ 30910 h 1847000"/>
                <a:gd name="connsiteX0" fmla="*/ 61263 w 3883573"/>
                <a:gd name="connsiteY0" fmla="*/ 30910 h 1220392"/>
                <a:gd name="connsiteX1" fmla="*/ 126754 w 3883573"/>
                <a:gd name="connsiteY1" fmla="*/ 537465 h 1220392"/>
                <a:gd name="connsiteX2" fmla="*/ 459363 w 3883573"/>
                <a:gd name="connsiteY2" fmla="*/ 1062319 h 1220392"/>
                <a:gd name="connsiteX3" fmla="*/ 903987 w 3883573"/>
                <a:gd name="connsiteY3" fmla="*/ 1127135 h 1220392"/>
                <a:gd name="connsiteX4" fmla="*/ 1736869 w 3883573"/>
                <a:gd name="connsiteY4" fmla="*/ 1011123 h 1220392"/>
                <a:gd name="connsiteX5" fmla="*/ 2069939 w 3883573"/>
                <a:gd name="connsiteY5" fmla="*/ 1166694 h 1220392"/>
                <a:gd name="connsiteX6" fmla="*/ 2490859 w 3883573"/>
                <a:gd name="connsiteY6" fmla="*/ 1155322 h 1220392"/>
                <a:gd name="connsiteX7" fmla="*/ 3324591 w 3883573"/>
                <a:gd name="connsiteY7" fmla="*/ 1197924 h 1220392"/>
                <a:gd name="connsiteX8" fmla="*/ 3635487 w 3883573"/>
                <a:gd name="connsiteY8" fmla="*/ 751817 h 1220392"/>
                <a:gd name="connsiteX9" fmla="*/ 3883573 w 3883573"/>
                <a:gd name="connsiteY9" fmla="*/ 451503 h 1220392"/>
                <a:gd name="connsiteX10" fmla="*/ 3883573 w 3883573"/>
                <a:gd name="connsiteY10" fmla="*/ 13121 h 1220392"/>
                <a:gd name="connsiteX11" fmla="*/ 3277257 w 3883573"/>
                <a:gd name="connsiteY11" fmla="*/ 187696 h 1220392"/>
                <a:gd name="connsiteX12" fmla="*/ 2790063 w 3883573"/>
                <a:gd name="connsiteY12" fmla="*/ 287779 h 1220392"/>
                <a:gd name="connsiteX13" fmla="*/ 2320781 w 3883573"/>
                <a:gd name="connsiteY13" fmla="*/ 210442 h 1220392"/>
                <a:gd name="connsiteX14" fmla="*/ 1581038 w 3883573"/>
                <a:gd name="connsiteY14" fmla="*/ 185419 h 1220392"/>
                <a:gd name="connsiteX15" fmla="*/ 981000 w 3883573"/>
                <a:gd name="connsiteY15" fmla="*/ 94434 h 1220392"/>
                <a:gd name="connsiteX16" fmla="*/ 61263 w 3883573"/>
                <a:gd name="connsiteY16" fmla="*/ 30910 h 1220392"/>
                <a:gd name="connsiteX0" fmla="*/ 61263 w 3883573"/>
                <a:gd name="connsiteY0" fmla="*/ 30910 h 1174361"/>
                <a:gd name="connsiteX1" fmla="*/ 126754 w 3883573"/>
                <a:gd name="connsiteY1" fmla="*/ 537465 h 1174361"/>
                <a:gd name="connsiteX2" fmla="*/ 459363 w 3883573"/>
                <a:gd name="connsiteY2" fmla="*/ 1062319 h 1174361"/>
                <a:gd name="connsiteX3" fmla="*/ 903987 w 3883573"/>
                <a:gd name="connsiteY3" fmla="*/ 1127135 h 1174361"/>
                <a:gd name="connsiteX4" fmla="*/ 1736869 w 3883573"/>
                <a:gd name="connsiteY4" fmla="*/ 1011123 h 1174361"/>
                <a:gd name="connsiteX5" fmla="*/ 2069939 w 3883573"/>
                <a:gd name="connsiteY5" fmla="*/ 1166694 h 1174361"/>
                <a:gd name="connsiteX6" fmla="*/ 2490859 w 3883573"/>
                <a:gd name="connsiteY6" fmla="*/ 1155322 h 1174361"/>
                <a:gd name="connsiteX7" fmla="*/ 3243989 w 3883573"/>
                <a:gd name="connsiteY7" fmla="*/ 959085 h 1174361"/>
                <a:gd name="connsiteX8" fmla="*/ 3635487 w 3883573"/>
                <a:gd name="connsiteY8" fmla="*/ 751817 h 1174361"/>
                <a:gd name="connsiteX9" fmla="*/ 3883573 w 3883573"/>
                <a:gd name="connsiteY9" fmla="*/ 451503 h 1174361"/>
                <a:gd name="connsiteX10" fmla="*/ 3883573 w 3883573"/>
                <a:gd name="connsiteY10" fmla="*/ 13121 h 1174361"/>
                <a:gd name="connsiteX11" fmla="*/ 3277257 w 3883573"/>
                <a:gd name="connsiteY11" fmla="*/ 187696 h 1174361"/>
                <a:gd name="connsiteX12" fmla="*/ 2790063 w 3883573"/>
                <a:gd name="connsiteY12" fmla="*/ 287779 h 1174361"/>
                <a:gd name="connsiteX13" fmla="*/ 2320781 w 3883573"/>
                <a:gd name="connsiteY13" fmla="*/ 210442 h 1174361"/>
                <a:gd name="connsiteX14" fmla="*/ 1581038 w 3883573"/>
                <a:gd name="connsiteY14" fmla="*/ 185419 h 1174361"/>
                <a:gd name="connsiteX15" fmla="*/ 981000 w 3883573"/>
                <a:gd name="connsiteY15" fmla="*/ 94434 h 1174361"/>
                <a:gd name="connsiteX16" fmla="*/ 61263 w 3883573"/>
                <a:gd name="connsiteY16" fmla="*/ 30910 h 1174361"/>
                <a:gd name="connsiteX0" fmla="*/ 61263 w 3883573"/>
                <a:gd name="connsiteY0" fmla="*/ 30910 h 1174361"/>
                <a:gd name="connsiteX1" fmla="*/ 126754 w 3883573"/>
                <a:gd name="connsiteY1" fmla="*/ 537465 h 1174361"/>
                <a:gd name="connsiteX2" fmla="*/ 459363 w 3883573"/>
                <a:gd name="connsiteY2" fmla="*/ 1062319 h 1174361"/>
                <a:gd name="connsiteX3" fmla="*/ 903987 w 3883573"/>
                <a:gd name="connsiteY3" fmla="*/ 1127135 h 1174361"/>
                <a:gd name="connsiteX4" fmla="*/ 1736869 w 3883573"/>
                <a:gd name="connsiteY4" fmla="*/ 1011123 h 1174361"/>
                <a:gd name="connsiteX5" fmla="*/ 2069939 w 3883573"/>
                <a:gd name="connsiteY5" fmla="*/ 1166694 h 1174361"/>
                <a:gd name="connsiteX6" fmla="*/ 2490859 w 3883573"/>
                <a:gd name="connsiteY6" fmla="*/ 1155322 h 1174361"/>
                <a:gd name="connsiteX7" fmla="*/ 3360418 w 3883573"/>
                <a:gd name="connsiteY7" fmla="*/ 1050071 h 1174361"/>
                <a:gd name="connsiteX8" fmla="*/ 3635487 w 3883573"/>
                <a:gd name="connsiteY8" fmla="*/ 751817 h 1174361"/>
                <a:gd name="connsiteX9" fmla="*/ 3883573 w 3883573"/>
                <a:gd name="connsiteY9" fmla="*/ 451503 h 1174361"/>
                <a:gd name="connsiteX10" fmla="*/ 3883573 w 3883573"/>
                <a:gd name="connsiteY10" fmla="*/ 13121 h 1174361"/>
                <a:gd name="connsiteX11" fmla="*/ 3277257 w 3883573"/>
                <a:gd name="connsiteY11" fmla="*/ 187696 h 1174361"/>
                <a:gd name="connsiteX12" fmla="*/ 2790063 w 3883573"/>
                <a:gd name="connsiteY12" fmla="*/ 287779 h 1174361"/>
                <a:gd name="connsiteX13" fmla="*/ 2320781 w 3883573"/>
                <a:gd name="connsiteY13" fmla="*/ 210442 h 1174361"/>
                <a:gd name="connsiteX14" fmla="*/ 1581038 w 3883573"/>
                <a:gd name="connsiteY14" fmla="*/ 185419 h 1174361"/>
                <a:gd name="connsiteX15" fmla="*/ 981000 w 3883573"/>
                <a:gd name="connsiteY15" fmla="*/ 94434 h 1174361"/>
                <a:gd name="connsiteX16" fmla="*/ 61263 w 3883573"/>
                <a:gd name="connsiteY16" fmla="*/ 30910 h 1174361"/>
                <a:gd name="connsiteX0" fmla="*/ 61263 w 3892533"/>
                <a:gd name="connsiteY0" fmla="*/ 24870 h 1168321"/>
                <a:gd name="connsiteX1" fmla="*/ 126754 w 3892533"/>
                <a:gd name="connsiteY1" fmla="*/ 531425 h 1168321"/>
                <a:gd name="connsiteX2" fmla="*/ 459363 w 3892533"/>
                <a:gd name="connsiteY2" fmla="*/ 1056279 h 1168321"/>
                <a:gd name="connsiteX3" fmla="*/ 903987 w 3892533"/>
                <a:gd name="connsiteY3" fmla="*/ 1121095 h 1168321"/>
                <a:gd name="connsiteX4" fmla="*/ 1736869 w 3892533"/>
                <a:gd name="connsiteY4" fmla="*/ 1005083 h 1168321"/>
                <a:gd name="connsiteX5" fmla="*/ 2069939 w 3892533"/>
                <a:gd name="connsiteY5" fmla="*/ 1160654 h 1168321"/>
                <a:gd name="connsiteX6" fmla="*/ 2490859 w 3892533"/>
                <a:gd name="connsiteY6" fmla="*/ 1149282 h 1168321"/>
                <a:gd name="connsiteX7" fmla="*/ 3360418 w 3892533"/>
                <a:gd name="connsiteY7" fmla="*/ 1044031 h 1168321"/>
                <a:gd name="connsiteX8" fmla="*/ 3635487 w 3892533"/>
                <a:gd name="connsiteY8" fmla="*/ 745777 h 1168321"/>
                <a:gd name="connsiteX9" fmla="*/ 3883573 w 3892533"/>
                <a:gd name="connsiteY9" fmla="*/ 445463 h 1168321"/>
                <a:gd name="connsiteX10" fmla="*/ 3892534 w 3892533"/>
                <a:gd name="connsiteY10" fmla="*/ 166306 h 1168321"/>
                <a:gd name="connsiteX11" fmla="*/ 3277257 w 3892533"/>
                <a:gd name="connsiteY11" fmla="*/ 181656 h 1168321"/>
                <a:gd name="connsiteX12" fmla="*/ 2790063 w 3892533"/>
                <a:gd name="connsiteY12" fmla="*/ 281739 h 1168321"/>
                <a:gd name="connsiteX13" fmla="*/ 2320781 w 3892533"/>
                <a:gd name="connsiteY13" fmla="*/ 204402 h 1168321"/>
                <a:gd name="connsiteX14" fmla="*/ 1581038 w 3892533"/>
                <a:gd name="connsiteY14" fmla="*/ 179379 h 1168321"/>
                <a:gd name="connsiteX15" fmla="*/ 981000 w 3892533"/>
                <a:gd name="connsiteY15" fmla="*/ 88394 h 1168321"/>
                <a:gd name="connsiteX16" fmla="*/ 61263 w 3892533"/>
                <a:gd name="connsiteY16" fmla="*/ 24870 h 1168321"/>
                <a:gd name="connsiteX0" fmla="*/ 61263 w 3892535"/>
                <a:gd name="connsiteY0" fmla="*/ 24870 h 1280796"/>
                <a:gd name="connsiteX1" fmla="*/ 126754 w 3892535"/>
                <a:gd name="connsiteY1" fmla="*/ 531425 h 1280796"/>
                <a:gd name="connsiteX2" fmla="*/ 459363 w 3892535"/>
                <a:gd name="connsiteY2" fmla="*/ 1056279 h 1280796"/>
                <a:gd name="connsiteX3" fmla="*/ 966682 w 3892535"/>
                <a:gd name="connsiteY3" fmla="*/ 1280322 h 1280796"/>
                <a:gd name="connsiteX4" fmla="*/ 1736869 w 3892535"/>
                <a:gd name="connsiteY4" fmla="*/ 1005083 h 1280796"/>
                <a:gd name="connsiteX5" fmla="*/ 2069939 w 3892535"/>
                <a:gd name="connsiteY5" fmla="*/ 1160654 h 1280796"/>
                <a:gd name="connsiteX6" fmla="*/ 2490859 w 3892535"/>
                <a:gd name="connsiteY6" fmla="*/ 1149282 h 1280796"/>
                <a:gd name="connsiteX7" fmla="*/ 3360418 w 3892535"/>
                <a:gd name="connsiteY7" fmla="*/ 1044031 h 1280796"/>
                <a:gd name="connsiteX8" fmla="*/ 3635487 w 3892535"/>
                <a:gd name="connsiteY8" fmla="*/ 745777 h 1280796"/>
                <a:gd name="connsiteX9" fmla="*/ 3883573 w 3892535"/>
                <a:gd name="connsiteY9" fmla="*/ 445463 h 1280796"/>
                <a:gd name="connsiteX10" fmla="*/ 3892534 w 3892535"/>
                <a:gd name="connsiteY10" fmla="*/ 166306 h 1280796"/>
                <a:gd name="connsiteX11" fmla="*/ 3277257 w 3892535"/>
                <a:gd name="connsiteY11" fmla="*/ 181656 h 1280796"/>
                <a:gd name="connsiteX12" fmla="*/ 2790063 w 3892535"/>
                <a:gd name="connsiteY12" fmla="*/ 281739 h 1280796"/>
                <a:gd name="connsiteX13" fmla="*/ 2320781 w 3892535"/>
                <a:gd name="connsiteY13" fmla="*/ 204402 h 1280796"/>
                <a:gd name="connsiteX14" fmla="*/ 1581038 w 3892535"/>
                <a:gd name="connsiteY14" fmla="*/ 179379 h 1280796"/>
                <a:gd name="connsiteX15" fmla="*/ 981000 w 3892535"/>
                <a:gd name="connsiteY15" fmla="*/ 88394 h 1280796"/>
                <a:gd name="connsiteX16" fmla="*/ 61263 w 3892535"/>
                <a:gd name="connsiteY16" fmla="*/ 24870 h 1280796"/>
                <a:gd name="connsiteX0" fmla="*/ 61263 w 3892533"/>
                <a:gd name="connsiteY0" fmla="*/ 24870 h 1288550"/>
                <a:gd name="connsiteX1" fmla="*/ 126754 w 3892533"/>
                <a:gd name="connsiteY1" fmla="*/ 531425 h 1288550"/>
                <a:gd name="connsiteX2" fmla="*/ 459363 w 3892533"/>
                <a:gd name="connsiteY2" fmla="*/ 1056279 h 1288550"/>
                <a:gd name="connsiteX3" fmla="*/ 966682 w 3892533"/>
                <a:gd name="connsiteY3" fmla="*/ 1280322 h 1288550"/>
                <a:gd name="connsiteX4" fmla="*/ 1584621 w 3892533"/>
                <a:gd name="connsiteY4" fmla="*/ 1232549 h 1288550"/>
                <a:gd name="connsiteX5" fmla="*/ 2069939 w 3892533"/>
                <a:gd name="connsiteY5" fmla="*/ 1160654 h 1288550"/>
                <a:gd name="connsiteX6" fmla="*/ 2490859 w 3892533"/>
                <a:gd name="connsiteY6" fmla="*/ 1149282 h 1288550"/>
                <a:gd name="connsiteX7" fmla="*/ 3360418 w 3892533"/>
                <a:gd name="connsiteY7" fmla="*/ 1044031 h 1288550"/>
                <a:gd name="connsiteX8" fmla="*/ 3635487 w 3892533"/>
                <a:gd name="connsiteY8" fmla="*/ 745777 h 1288550"/>
                <a:gd name="connsiteX9" fmla="*/ 3883573 w 3892533"/>
                <a:gd name="connsiteY9" fmla="*/ 445463 h 1288550"/>
                <a:gd name="connsiteX10" fmla="*/ 3892534 w 3892533"/>
                <a:gd name="connsiteY10" fmla="*/ 166306 h 1288550"/>
                <a:gd name="connsiteX11" fmla="*/ 3277257 w 3892533"/>
                <a:gd name="connsiteY11" fmla="*/ 181656 h 1288550"/>
                <a:gd name="connsiteX12" fmla="*/ 2790063 w 3892533"/>
                <a:gd name="connsiteY12" fmla="*/ 281739 h 1288550"/>
                <a:gd name="connsiteX13" fmla="*/ 2320781 w 3892533"/>
                <a:gd name="connsiteY13" fmla="*/ 204402 h 1288550"/>
                <a:gd name="connsiteX14" fmla="*/ 1581038 w 3892533"/>
                <a:gd name="connsiteY14" fmla="*/ 179379 h 1288550"/>
                <a:gd name="connsiteX15" fmla="*/ 981000 w 3892533"/>
                <a:gd name="connsiteY15" fmla="*/ 88394 h 1288550"/>
                <a:gd name="connsiteX16" fmla="*/ 61263 w 3892533"/>
                <a:gd name="connsiteY16" fmla="*/ 24870 h 1288550"/>
                <a:gd name="connsiteX0" fmla="*/ 61263 w 3892535"/>
                <a:gd name="connsiteY0" fmla="*/ 24870 h 1288550"/>
                <a:gd name="connsiteX1" fmla="*/ 126754 w 3892535"/>
                <a:gd name="connsiteY1" fmla="*/ 531425 h 1288550"/>
                <a:gd name="connsiteX2" fmla="*/ 459363 w 3892535"/>
                <a:gd name="connsiteY2" fmla="*/ 1056279 h 1288550"/>
                <a:gd name="connsiteX3" fmla="*/ 966682 w 3892535"/>
                <a:gd name="connsiteY3" fmla="*/ 1280322 h 1288550"/>
                <a:gd name="connsiteX4" fmla="*/ 1584621 w 3892535"/>
                <a:gd name="connsiteY4" fmla="*/ 1232549 h 1288550"/>
                <a:gd name="connsiteX5" fmla="*/ 2069939 w 3892535"/>
                <a:gd name="connsiteY5" fmla="*/ 1160654 h 1288550"/>
                <a:gd name="connsiteX6" fmla="*/ 2338605 w 3892535"/>
                <a:gd name="connsiteY6" fmla="*/ 1285763 h 1288550"/>
                <a:gd name="connsiteX7" fmla="*/ 2490859 w 3892535"/>
                <a:gd name="connsiteY7" fmla="*/ 1149282 h 1288550"/>
                <a:gd name="connsiteX8" fmla="*/ 3360418 w 3892535"/>
                <a:gd name="connsiteY8" fmla="*/ 1044031 h 1288550"/>
                <a:gd name="connsiteX9" fmla="*/ 3635487 w 3892535"/>
                <a:gd name="connsiteY9" fmla="*/ 745777 h 1288550"/>
                <a:gd name="connsiteX10" fmla="*/ 3883573 w 3892535"/>
                <a:gd name="connsiteY10" fmla="*/ 445463 h 1288550"/>
                <a:gd name="connsiteX11" fmla="*/ 3892534 w 3892535"/>
                <a:gd name="connsiteY11" fmla="*/ 166306 h 1288550"/>
                <a:gd name="connsiteX12" fmla="*/ 3277257 w 3892535"/>
                <a:gd name="connsiteY12" fmla="*/ 181656 h 1288550"/>
                <a:gd name="connsiteX13" fmla="*/ 2790063 w 3892535"/>
                <a:gd name="connsiteY13" fmla="*/ 281739 h 1288550"/>
                <a:gd name="connsiteX14" fmla="*/ 2320781 w 3892535"/>
                <a:gd name="connsiteY14" fmla="*/ 204402 h 1288550"/>
                <a:gd name="connsiteX15" fmla="*/ 1581038 w 3892535"/>
                <a:gd name="connsiteY15" fmla="*/ 179379 h 1288550"/>
                <a:gd name="connsiteX16" fmla="*/ 981000 w 3892535"/>
                <a:gd name="connsiteY16" fmla="*/ 88394 h 1288550"/>
                <a:gd name="connsiteX17" fmla="*/ 61263 w 3892535"/>
                <a:gd name="connsiteY17" fmla="*/ 24870 h 1288550"/>
                <a:gd name="connsiteX0" fmla="*/ 61263 w 3892533"/>
                <a:gd name="connsiteY0" fmla="*/ 24870 h 1288550"/>
                <a:gd name="connsiteX1" fmla="*/ 126754 w 3892533"/>
                <a:gd name="connsiteY1" fmla="*/ 531425 h 1288550"/>
                <a:gd name="connsiteX2" fmla="*/ 459363 w 3892533"/>
                <a:gd name="connsiteY2" fmla="*/ 1056279 h 1288550"/>
                <a:gd name="connsiteX3" fmla="*/ 966682 w 3892533"/>
                <a:gd name="connsiteY3" fmla="*/ 1280322 h 1288550"/>
                <a:gd name="connsiteX4" fmla="*/ 1584621 w 3892533"/>
                <a:gd name="connsiteY4" fmla="*/ 1232549 h 1288550"/>
                <a:gd name="connsiteX5" fmla="*/ 2069939 w 3892533"/>
                <a:gd name="connsiteY5" fmla="*/ 1160654 h 1288550"/>
                <a:gd name="connsiteX6" fmla="*/ 2338605 w 3892533"/>
                <a:gd name="connsiteY6" fmla="*/ 1285763 h 1288550"/>
                <a:gd name="connsiteX7" fmla="*/ 2490859 w 3892533"/>
                <a:gd name="connsiteY7" fmla="*/ 1149282 h 1288550"/>
                <a:gd name="connsiteX8" fmla="*/ 2768487 w 3892533"/>
                <a:gd name="connsiteY8" fmla="*/ 1206147 h 1288550"/>
                <a:gd name="connsiteX9" fmla="*/ 3360418 w 3892533"/>
                <a:gd name="connsiteY9" fmla="*/ 1044031 h 1288550"/>
                <a:gd name="connsiteX10" fmla="*/ 3635487 w 3892533"/>
                <a:gd name="connsiteY10" fmla="*/ 745777 h 1288550"/>
                <a:gd name="connsiteX11" fmla="*/ 3883573 w 3892533"/>
                <a:gd name="connsiteY11" fmla="*/ 445463 h 1288550"/>
                <a:gd name="connsiteX12" fmla="*/ 3892534 w 3892533"/>
                <a:gd name="connsiteY12" fmla="*/ 166306 h 1288550"/>
                <a:gd name="connsiteX13" fmla="*/ 3277257 w 3892533"/>
                <a:gd name="connsiteY13" fmla="*/ 181656 h 1288550"/>
                <a:gd name="connsiteX14" fmla="*/ 2790063 w 3892533"/>
                <a:gd name="connsiteY14" fmla="*/ 281739 h 1288550"/>
                <a:gd name="connsiteX15" fmla="*/ 2320781 w 3892533"/>
                <a:gd name="connsiteY15" fmla="*/ 204402 h 1288550"/>
                <a:gd name="connsiteX16" fmla="*/ 1581038 w 3892533"/>
                <a:gd name="connsiteY16" fmla="*/ 179379 h 1288550"/>
                <a:gd name="connsiteX17" fmla="*/ 981000 w 3892533"/>
                <a:gd name="connsiteY17" fmla="*/ 88394 h 1288550"/>
                <a:gd name="connsiteX18" fmla="*/ 61263 w 3892533"/>
                <a:gd name="connsiteY18" fmla="*/ 24870 h 1288550"/>
                <a:gd name="connsiteX0" fmla="*/ 61263 w 3892535"/>
                <a:gd name="connsiteY0" fmla="*/ 24870 h 1289751"/>
                <a:gd name="connsiteX1" fmla="*/ 126754 w 3892535"/>
                <a:gd name="connsiteY1" fmla="*/ 531425 h 1289751"/>
                <a:gd name="connsiteX2" fmla="*/ 459363 w 3892535"/>
                <a:gd name="connsiteY2" fmla="*/ 1056279 h 1289751"/>
                <a:gd name="connsiteX3" fmla="*/ 966682 w 3892535"/>
                <a:gd name="connsiteY3" fmla="*/ 1280322 h 1289751"/>
                <a:gd name="connsiteX4" fmla="*/ 1584621 w 3892535"/>
                <a:gd name="connsiteY4" fmla="*/ 1232549 h 1289751"/>
                <a:gd name="connsiteX5" fmla="*/ 1881860 w 3892535"/>
                <a:gd name="connsiteY5" fmla="*/ 1092415 h 1289751"/>
                <a:gd name="connsiteX6" fmla="*/ 2069939 w 3892535"/>
                <a:gd name="connsiteY6" fmla="*/ 1160654 h 1289751"/>
                <a:gd name="connsiteX7" fmla="*/ 2338605 w 3892535"/>
                <a:gd name="connsiteY7" fmla="*/ 1285763 h 1289751"/>
                <a:gd name="connsiteX8" fmla="*/ 2490859 w 3892535"/>
                <a:gd name="connsiteY8" fmla="*/ 1149282 h 1289751"/>
                <a:gd name="connsiteX9" fmla="*/ 2768487 w 3892535"/>
                <a:gd name="connsiteY9" fmla="*/ 1206147 h 1289751"/>
                <a:gd name="connsiteX10" fmla="*/ 3360418 w 3892535"/>
                <a:gd name="connsiteY10" fmla="*/ 1044031 h 1289751"/>
                <a:gd name="connsiteX11" fmla="*/ 3635487 w 3892535"/>
                <a:gd name="connsiteY11" fmla="*/ 745777 h 1289751"/>
                <a:gd name="connsiteX12" fmla="*/ 3883573 w 3892535"/>
                <a:gd name="connsiteY12" fmla="*/ 445463 h 1289751"/>
                <a:gd name="connsiteX13" fmla="*/ 3892534 w 3892535"/>
                <a:gd name="connsiteY13" fmla="*/ 166306 h 1289751"/>
                <a:gd name="connsiteX14" fmla="*/ 3277257 w 3892535"/>
                <a:gd name="connsiteY14" fmla="*/ 181656 h 1289751"/>
                <a:gd name="connsiteX15" fmla="*/ 2790063 w 3892535"/>
                <a:gd name="connsiteY15" fmla="*/ 281739 h 1289751"/>
                <a:gd name="connsiteX16" fmla="*/ 2320781 w 3892535"/>
                <a:gd name="connsiteY16" fmla="*/ 204402 h 1289751"/>
                <a:gd name="connsiteX17" fmla="*/ 1581038 w 3892535"/>
                <a:gd name="connsiteY17" fmla="*/ 179379 h 1289751"/>
                <a:gd name="connsiteX18" fmla="*/ 981000 w 3892535"/>
                <a:gd name="connsiteY18" fmla="*/ 88394 h 1289751"/>
                <a:gd name="connsiteX19" fmla="*/ 61263 w 3892535"/>
                <a:gd name="connsiteY19" fmla="*/ 24870 h 1289751"/>
                <a:gd name="connsiteX0" fmla="*/ 61263 w 3892533"/>
                <a:gd name="connsiteY0" fmla="*/ 24870 h 1411420"/>
                <a:gd name="connsiteX1" fmla="*/ 126754 w 3892533"/>
                <a:gd name="connsiteY1" fmla="*/ 531425 h 1411420"/>
                <a:gd name="connsiteX2" fmla="*/ 459363 w 3892533"/>
                <a:gd name="connsiteY2" fmla="*/ 1056279 h 1411420"/>
                <a:gd name="connsiteX3" fmla="*/ 966682 w 3892533"/>
                <a:gd name="connsiteY3" fmla="*/ 1280322 h 1411420"/>
                <a:gd name="connsiteX4" fmla="*/ 1407205 w 3892533"/>
                <a:gd name="connsiteY4" fmla="*/ 1410866 h 1411420"/>
                <a:gd name="connsiteX5" fmla="*/ 1584621 w 3892533"/>
                <a:gd name="connsiteY5" fmla="*/ 1232549 h 1411420"/>
                <a:gd name="connsiteX6" fmla="*/ 1881860 w 3892533"/>
                <a:gd name="connsiteY6" fmla="*/ 1092415 h 1411420"/>
                <a:gd name="connsiteX7" fmla="*/ 2069939 w 3892533"/>
                <a:gd name="connsiteY7" fmla="*/ 1160654 h 1411420"/>
                <a:gd name="connsiteX8" fmla="*/ 2338605 w 3892533"/>
                <a:gd name="connsiteY8" fmla="*/ 1285763 h 1411420"/>
                <a:gd name="connsiteX9" fmla="*/ 2490859 w 3892533"/>
                <a:gd name="connsiteY9" fmla="*/ 1149282 h 1411420"/>
                <a:gd name="connsiteX10" fmla="*/ 2768487 w 3892533"/>
                <a:gd name="connsiteY10" fmla="*/ 1206147 h 1411420"/>
                <a:gd name="connsiteX11" fmla="*/ 3360418 w 3892533"/>
                <a:gd name="connsiteY11" fmla="*/ 1044031 h 1411420"/>
                <a:gd name="connsiteX12" fmla="*/ 3635487 w 3892533"/>
                <a:gd name="connsiteY12" fmla="*/ 745777 h 1411420"/>
                <a:gd name="connsiteX13" fmla="*/ 3883573 w 3892533"/>
                <a:gd name="connsiteY13" fmla="*/ 445463 h 1411420"/>
                <a:gd name="connsiteX14" fmla="*/ 3892534 w 3892533"/>
                <a:gd name="connsiteY14" fmla="*/ 166306 h 1411420"/>
                <a:gd name="connsiteX15" fmla="*/ 3277257 w 3892533"/>
                <a:gd name="connsiteY15" fmla="*/ 181656 h 1411420"/>
                <a:gd name="connsiteX16" fmla="*/ 2790063 w 3892533"/>
                <a:gd name="connsiteY16" fmla="*/ 281739 h 1411420"/>
                <a:gd name="connsiteX17" fmla="*/ 2320781 w 3892533"/>
                <a:gd name="connsiteY17" fmla="*/ 204402 h 1411420"/>
                <a:gd name="connsiteX18" fmla="*/ 1581038 w 3892533"/>
                <a:gd name="connsiteY18" fmla="*/ 179379 h 1411420"/>
                <a:gd name="connsiteX19" fmla="*/ 981000 w 3892533"/>
                <a:gd name="connsiteY19" fmla="*/ 88394 h 1411420"/>
                <a:gd name="connsiteX20" fmla="*/ 61263 w 3892533"/>
                <a:gd name="connsiteY20" fmla="*/ 24870 h 141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2533" h="1411420">
                  <a:moveTo>
                    <a:pt x="61263" y="24870"/>
                  </a:moveTo>
                  <a:cubicBezTo>
                    <a:pt x="-81111" y="98708"/>
                    <a:pt x="60404" y="359524"/>
                    <a:pt x="126754" y="531425"/>
                  </a:cubicBezTo>
                  <a:cubicBezTo>
                    <a:pt x="193104" y="703327"/>
                    <a:pt x="319375" y="931463"/>
                    <a:pt x="459363" y="1056279"/>
                  </a:cubicBezTo>
                  <a:cubicBezTo>
                    <a:pt x="599351" y="1181095"/>
                    <a:pt x="808708" y="1221224"/>
                    <a:pt x="966682" y="1280322"/>
                  </a:cubicBezTo>
                  <a:cubicBezTo>
                    <a:pt x="1124656" y="1339420"/>
                    <a:pt x="1304215" y="1418828"/>
                    <a:pt x="1407205" y="1410866"/>
                  </a:cubicBezTo>
                  <a:cubicBezTo>
                    <a:pt x="1510195" y="1402904"/>
                    <a:pt x="1505512" y="1285624"/>
                    <a:pt x="1584621" y="1232549"/>
                  </a:cubicBezTo>
                  <a:cubicBezTo>
                    <a:pt x="1663730" y="1179474"/>
                    <a:pt x="1800974" y="1104397"/>
                    <a:pt x="1881860" y="1092415"/>
                  </a:cubicBezTo>
                  <a:cubicBezTo>
                    <a:pt x="1962746" y="1080433"/>
                    <a:pt x="1993815" y="1145490"/>
                    <a:pt x="2069939" y="1160654"/>
                  </a:cubicBezTo>
                  <a:cubicBezTo>
                    <a:pt x="2146063" y="1175819"/>
                    <a:pt x="2268452" y="1287658"/>
                    <a:pt x="2338605" y="1285763"/>
                  </a:cubicBezTo>
                  <a:cubicBezTo>
                    <a:pt x="2408758" y="1283868"/>
                    <a:pt x="2419213" y="1177715"/>
                    <a:pt x="2490859" y="1149282"/>
                  </a:cubicBezTo>
                  <a:cubicBezTo>
                    <a:pt x="2562505" y="1120849"/>
                    <a:pt x="2623561" y="1223689"/>
                    <a:pt x="2768487" y="1206147"/>
                  </a:cubicBezTo>
                  <a:cubicBezTo>
                    <a:pt x="2913413" y="1188605"/>
                    <a:pt x="3215917" y="1105595"/>
                    <a:pt x="3360418" y="1044031"/>
                  </a:cubicBezTo>
                  <a:cubicBezTo>
                    <a:pt x="3472664" y="883288"/>
                    <a:pt x="3539211" y="926243"/>
                    <a:pt x="3635487" y="745777"/>
                  </a:cubicBezTo>
                  <a:lnTo>
                    <a:pt x="3883573" y="445463"/>
                  </a:lnTo>
                  <a:lnTo>
                    <a:pt x="3892534" y="166306"/>
                  </a:lnTo>
                  <a:cubicBezTo>
                    <a:pt x="3796258" y="92009"/>
                    <a:pt x="3876412" y="199042"/>
                    <a:pt x="3277257" y="181656"/>
                  </a:cubicBezTo>
                  <a:cubicBezTo>
                    <a:pt x="3066645" y="246388"/>
                    <a:pt x="3108590" y="177862"/>
                    <a:pt x="2790063" y="281739"/>
                  </a:cubicBezTo>
                  <a:cubicBezTo>
                    <a:pt x="2630650" y="285530"/>
                    <a:pt x="2522285" y="221462"/>
                    <a:pt x="2320781" y="204402"/>
                  </a:cubicBezTo>
                  <a:cubicBezTo>
                    <a:pt x="2119277" y="187342"/>
                    <a:pt x="1804335" y="198714"/>
                    <a:pt x="1581038" y="179379"/>
                  </a:cubicBezTo>
                  <a:cubicBezTo>
                    <a:pt x="1357741" y="160044"/>
                    <a:pt x="1234296" y="114146"/>
                    <a:pt x="981000" y="88394"/>
                  </a:cubicBezTo>
                  <a:cubicBezTo>
                    <a:pt x="727704" y="62642"/>
                    <a:pt x="203637" y="-48968"/>
                    <a:pt x="61263" y="24870"/>
                  </a:cubicBezTo>
                  <a:close/>
                </a:path>
              </a:pathLst>
            </a:custGeom>
            <a:solidFill>
              <a:srgbClr val="E3D16D">
                <a:alpha val="80000"/>
              </a:srgbClr>
            </a:solidFill>
            <a:ln w="12700" cap="flat">
              <a:noFill/>
              <a:prstDash val="solid"/>
              <a:miter/>
            </a:ln>
          </p:spPr>
          <p:txBody>
            <a:bodyPr rtlCol="0" anchor="ctr"/>
            <a:lstStyle/>
            <a:p>
              <a:endParaRPr lang="en-GB" sz="1050"/>
            </a:p>
          </p:txBody>
        </p:sp>
        <p:grpSp>
          <p:nvGrpSpPr>
            <p:cNvPr id="325" name="Microbe">
              <a:extLst>
                <a:ext uri="{FF2B5EF4-FFF2-40B4-BE49-F238E27FC236}">
                  <a16:creationId xmlns:a16="http://schemas.microsoft.com/office/drawing/2014/main" id="{39FB6F8F-2ABC-1DF8-96A6-B1E2604D9379}"/>
                </a:ext>
              </a:extLst>
            </p:cNvPr>
            <p:cNvGrpSpPr/>
            <p:nvPr/>
          </p:nvGrpSpPr>
          <p:grpSpPr>
            <a:xfrm rot="5400000">
              <a:off x="5750879" y="3947818"/>
              <a:ext cx="207028" cy="201910"/>
              <a:chOff x="7385769" y="1406192"/>
              <a:chExt cx="194763" cy="206588"/>
            </a:xfrm>
          </p:grpSpPr>
          <p:sp>
            <p:nvSpPr>
              <p:cNvPr id="553" name="Oval 552">
                <a:extLst>
                  <a:ext uri="{FF2B5EF4-FFF2-40B4-BE49-F238E27FC236}">
                    <a16:creationId xmlns:a16="http://schemas.microsoft.com/office/drawing/2014/main" id="{555D2244-F0DE-7F44-B7B6-9DA6B790914C}"/>
                  </a:ext>
                </a:extLst>
              </p:cNvPr>
              <p:cNvSpPr/>
              <p:nvPr/>
            </p:nvSpPr>
            <p:spPr>
              <a:xfrm>
                <a:off x="7449420" y="1470767"/>
                <a:ext cx="85548" cy="85548"/>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54" name="Oval 553">
                <a:extLst>
                  <a:ext uri="{FF2B5EF4-FFF2-40B4-BE49-F238E27FC236}">
                    <a16:creationId xmlns:a16="http://schemas.microsoft.com/office/drawing/2014/main" id="{4F3E3B9C-3944-C1B2-2068-2198DF8D249B}"/>
                  </a:ext>
                </a:extLst>
              </p:cNvPr>
              <p:cNvSpPr/>
              <p:nvPr/>
            </p:nvSpPr>
            <p:spPr>
              <a:xfrm>
                <a:off x="7522679" y="14365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55" name="Oval 554">
                <a:extLst>
                  <a:ext uri="{FF2B5EF4-FFF2-40B4-BE49-F238E27FC236}">
                    <a16:creationId xmlns:a16="http://schemas.microsoft.com/office/drawing/2014/main" id="{53402FD6-3251-8084-CA63-3FDAA880EC93}"/>
                  </a:ext>
                </a:extLst>
              </p:cNvPr>
              <p:cNvSpPr/>
              <p:nvPr/>
            </p:nvSpPr>
            <p:spPr>
              <a:xfrm>
                <a:off x="7553100" y="148258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56" name="Oval 555">
                <a:extLst>
                  <a:ext uri="{FF2B5EF4-FFF2-40B4-BE49-F238E27FC236}">
                    <a16:creationId xmlns:a16="http://schemas.microsoft.com/office/drawing/2014/main" id="{76F78BE0-3EC9-1B7D-8AD4-83874C9031CB}"/>
                  </a:ext>
                </a:extLst>
              </p:cNvPr>
              <p:cNvSpPr/>
              <p:nvPr/>
            </p:nvSpPr>
            <p:spPr>
              <a:xfrm>
                <a:off x="7438979" y="143362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57" name="Oval 556">
                <a:extLst>
                  <a:ext uri="{FF2B5EF4-FFF2-40B4-BE49-F238E27FC236}">
                    <a16:creationId xmlns:a16="http://schemas.microsoft.com/office/drawing/2014/main" id="{2296511C-6AAD-4BFE-CAEE-420217C41DB5}"/>
                  </a:ext>
                </a:extLst>
              </p:cNvPr>
              <p:cNvSpPr/>
              <p:nvPr/>
            </p:nvSpPr>
            <p:spPr>
              <a:xfrm>
                <a:off x="7547580" y="152860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58" name="Oval 557">
                <a:extLst>
                  <a:ext uri="{FF2B5EF4-FFF2-40B4-BE49-F238E27FC236}">
                    <a16:creationId xmlns:a16="http://schemas.microsoft.com/office/drawing/2014/main" id="{803EEAA9-61D8-D71A-E2CE-09C70A726DCF}"/>
                  </a:ext>
                </a:extLst>
              </p:cNvPr>
              <p:cNvSpPr/>
              <p:nvPr/>
            </p:nvSpPr>
            <p:spPr>
              <a:xfrm>
                <a:off x="7385769" y="145907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59" name="Oval 558">
                <a:extLst>
                  <a:ext uri="{FF2B5EF4-FFF2-40B4-BE49-F238E27FC236}">
                    <a16:creationId xmlns:a16="http://schemas.microsoft.com/office/drawing/2014/main" id="{2C9CC716-7E55-0814-62CC-268030213049}"/>
                  </a:ext>
                </a:extLst>
              </p:cNvPr>
              <p:cNvSpPr/>
              <p:nvPr/>
            </p:nvSpPr>
            <p:spPr>
              <a:xfrm>
                <a:off x="7398632" y="14979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60" name="Oval 559">
                <a:extLst>
                  <a:ext uri="{FF2B5EF4-FFF2-40B4-BE49-F238E27FC236}">
                    <a16:creationId xmlns:a16="http://schemas.microsoft.com/office/drawing/2014/main" id="{E6C02189-2969-73F0-2A44-504032BC4B87}"/>
                  </a:ext>
                </a:extLst>
              </p:cNvPr>
              <p:cNvSpPr/>
              <p:nvPr/>
            </p:nvSpPr>
            <p:spPr>
              <a:xfrm>
                <a:off x="7401721" y="15474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61" name="Oval 560">
                <a:extLst>
                  <a:ext uri="{FF2B5EF4-FFF2-40B4-BE49-F238E27FC236}">
                    <a16:creationId xmlns:a16="http://schemas.microsoft.com/office/drawing/2014/main" id="{E5D65645-5817-1ADF-CA16-466EA1A70803}"/>
                  </a:ext>
                </a:extLst>
              </p:cNvPr>
              <p:cNvSpPr/>
              <p:nvPr/>
            </p:nvSpPr>
            <p:spPr>
              <a:xfrm>
                <a:off x="7455302" y="1564139"/>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62" name="Oval 561">
                <a:extLst>
                  <a:ext uri="{FF2B5EF4-FFF2-40B4-BE49-F238E27FC236}">
                    <a16:creationId xmlns:a16="http://schemas.microsoft.com/office/drawing/2014/main" id="{35D9A589-6D86-A230-6E1E-FE11666C9B95}"/>
                  </a:ext>
                </a:extLst>
              </p:cNvPr>
              <p:cNvSpPr/>
              <p:nvPr/>
            </p:nvSpPr>
            <p:spPr>
              <a:xfrm>
                <a:off x="7515566" y="15853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63" name="Oval 562">
                <a:extLst>
                  <a:ext uri="{FF2B5EF4-FFF2-40B4-BE49-F238E27FC236}">
                    <a16:creationId xmlns:a16="http://schemas.microsoft.com/office/drawing/2014/main" id="{954270FA-965A-B5AA-ACFD-F593035A283B}"/>
                  </a:ext>
                </a:extLst>
              </p:cNvPr>
              <p:cNvSpPr/>
              <p:nvPr/>
            </p:nvSpPr>
            <p:spPr>
              <a:xfrm>
                <a:off x="7478336" y="140619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cxnSp>
            <p:nvCxnSpPr>
              <p:cNvPr id="564" name="Straight Connector 563">
                <a:extLst>
                  <a:ext uri="{FF2B5EF4-FFF2-40B4-BE49-F238E27FC236}">
                    <a16:creationId xmlns:a16="http://schemas.microsoft.com/office/drawing/2014/main" id="{DE5588A8-2083-F576-1302-49C903ADFCFE}"/>
                  </a:ext>
                </a:extLst>
              </p:cNvPr>
              <p:cNvCxnSpPr>
                <a:cxnSpLocks/>
                <a:stCxn id="563" idx="4"/>
              </p:cNvCxnSpPr>
              <p:nvPr/>
            </p:nvCxnSpPr>
            <p:spPr>
              <a:xfrm flipH="1">
                <a:off x="7488856" y="1433624"/>
                <a:ext cx="3196" cy="42957"/>
              </a:xfrm>
              <a:prstGeom prst="line">
                <a:avLst/>
              </a:prstGeom>
              <a:noFill/>
              <a:ln w="9525" cap="flat" cmpd="sng" algn="ctr">
                <a:solidFill>
                  <a:srgbClr val="C00000"/>
                </a:solidFill>
                <a:prstDash val="solid"/>
              </a:ln>
              <a:effectLst/>
            </p:spPr>
          </p:cxnSp>
          <p:cxnSp>
            <p:nvCxnSpPr>
              <p:cNvPr id="565" name="Straight Connector 564">
                <a:extLst>
                  <a:ext uri="{FF2B5EF4-FFF2-40B4-BE49-F238E27FC236}">
                    <a16:creationId xmlns:a16="http://schemas.microsoft.com/office/drawing/2014/main" id="{E99F25AA-02FE-C9F3-CBD8-9F3B13D5E537}"/>
                  </a:ext>
                </a:extLst>
              </p:cNvPr>
              <p:cNvCxnSpPr>
                <a:cxnSpLocks/>
              </p:cNvCxnSpPr>
              <p:nvPr/>
            </p:nvCxnSpPr>
            <p:spPr>
              <a:xfrm flipH="1">
                <a:off x="7511669" y="1457220"/>
                <a:ext cx="12231" cy="23228"/>
              </a:xfrm>
              <a:prstGeom prst="line">
                <a:avLst/>
              </a:prstGeom>
              <a:noFill/>
              <a:ln w="9525" cap="flat" cmpd="sng" algn="ctr">
                <a:solidFill>
                  <a:srgbClr val="C00000"/>
                </a:solidFill>
                <a:prstDash val="solid"/>
              </a:ln>
              <a:effectLst/>
            </p:spPr>
          </p:cxnSp>
          <p:cxnSp>
            <p:nvCxnSpPr>
              <p:cNvPr id="566" name="Straight Connector 565">
                <a:extLst>
                  <a:ext uri="{FF2B5EF4-FFF2-40B4-BE49-F238E27FC236}">
                    <a16:creationId xmlns:a16="http://schemas.microsoft.com/office/drawing/2014/main" id="{69C2B926-4F30-3BFC-F56D-E3374DE61B49}"/>
                  </a:ext>
                </a:extLst>
              </p:cNvPr>
              <p:cNvCxnSpPr>
                <a:cxnSpLocks/>
                <a:endCxn id="562" idx="0"/>
              </p:cNvCxnSpPr>
              <p:nvPr/>
            </p:nvCxnSpPr>
            <p:spPr>
              <a:xfrm>
                <a:off x="7507499" y="1547279"/>
                <a:ext cx="21783" cy="38069"/>
              </a:xfrm>
              <a:prstGeom prst="line">
                <a:avLst/>
              </a:prstGeom>
              <a:noFill/>
              <a:ln w="9525" cap="flat" cmpd="sng" algn="ctr">
                <a:solidFill>
                  <a:srgbClr val="C00000"/>
                </a:solidFill>
                <a:prstDash val="solid"/>
              </a:ln>
              <a:effectLst/>
            </p:spPr>
          </p:cxnSp>
          <p:cxnSp>
            <p:nvCxnSpPr>
              <p:cNvPr id="567" name="Straight Connector 566">
                <a:extLst>
                  <a:ext uri="{FF2B5EF4-FFF2-40B4-BE49-F238E27FC236}">
                    <a16:creationId xmlns:a16="http://schemas.microsoft.com/office/drawing/2014/main" id="{2E6DBE1A-123B-2CF9-692E-A5F1C2D9D971}"/>
                  </a:ext>
                </a:extLst>
              </p:cNvPr>
              <p:cNvCxnSpPr>
                <a:cxnSpLocks/>
                <a:endCxn id="560" idx="7"/>
              </p:cNvCxnSpPr>
              <p:nvPr/>
            </p:nvCxnSpPr>
            <p:spPr>
              <a:xfrm flipH="1">
                <a:off x="7425136" y="1534765"/>
                <a:ext cx="27904" cy="16700"/>
              </a:xfrm>
              <a:prstGeom prst="line">
                <a:avLst/>
              </a:prstGeom>
              <a:noFill/>
              <a:ln w="9525" cap="flat" cmpd="sng" algn="ctr">
                <a:solidFill>
                  <a:srgbClr val="C00000"/>
                </a:solidFill>
                <a:prstDash val="solid"/>
              </a:ln>
              <a:effectLst/>
            </p:spPr>
          </p:cxnSp>
          <p:cxnSp>
            <p:nvCxnSpPr>
              <p:cNvPr id="568" name="Straight Connector 567">
                <a:extLst>
                  <a:ext uri="{FF2B5EF4-FFF2-40B4-BE49-F238E27FC236}">
                    <a16:creationId xmlns:a16="http://schemas.microsoft.com/office/drawing/2014/main" id="{921F630A-19FF-D41B-4B8D-159675C1538D}"/>
                  </a:ext>
                </a:extLst>
              </p:cNvPr>
              <p:cNvCxnSpPr>
                <a:cxnSpLocks/>
                <a:endCxn id="553" idx="6"/>
              </p:cNvCxnSpPr>
              <p:nvPr/>
            </p:nvCxnSpPr>
            <p:spPr>
              <a:xfrm>
                <a:off x="7412783" y="1475821"/>
                <a:ext cx="122185" cy="37720"/>
              </a:xfrm>
              <a:prstGeom prst="line">
                <a:avLst/>
              </a:prstGeom>
              <a:noFill/>
              <a:ln w="9525" cap="flat" cmpd="sng" algn="ctr">
                <a:solidFill>
                  <a:srgbClr val="C00000"/>
                </a:solidFill>
                <a:prstDash val="solid"/>
              </a:ln>
              <a:effectLst/>
            </p:spPr>
          </p:cxnSp>
          <p:cxnSp>
            <p:nvCxnSpPr>
              <p:cNvPr id="569" name="Straight Connector 568">
                <a:extLst>
                  <a:ext uri="{FF2B5EF4-FFF2-40B4-BE49-F238E27FC236}">
                    <a16:creationId xmlns:a16="http://schemas.microsoft.com/office/drawing/2014/main" id="{DC1B3182-290A-BEEB-469D-A1E593E625F4}"/>
                  </a:ext>
                </a:extLst>
              </p:cNvPr>
              <p:cNvCxnSpPr>
                <a:cxnSpLocks/>
              </p:cNvCxnSpPr>
              <p:nvPr/>
            </p:nvCxnSpPr>
            <p:spPr>
              <a:xfrm>
                <a:off x="7459851" y="1455153"/>
                <a:ext cx="9253" cy="22238"/>
              </a:xfrm>
              <a:prstGeom prst="line">
                <a:avLst/>
              </a:prstGeom>
              <a:noFill/>
              <a:ln w="9525" cap="flat" cmpd="sng" algn="ctr">
                <a:solidFill>
                  <a:srgbClr val="C00000"/>
                </a:solidFill>
                <a:prstDash val="solid"/>
              </a:ln>
              <a:effectLst/>
            </p:spPr>
          </p:cxnSp>
          <p:cxnSp>
            <p:nvCxnSpPr>
              <p:cNvPr id="570" name="Straight Connector 569">
                <a:extLst>
                  <a:ext uri="{FF2B5EF4-FFF2-40B4-BE49-F238E27FC236}">
                    <a16:creationId xmlns:a16="http://schemas.microsoft.com/office/drawing/2014/main" id="{EA4AEC0C-8031-AA96-8844-2DF65962F282}"/>
                  </a:ext>
                </a:extLst>
              </p:cNvPr>
              <p:cNvCxnSpPr>
                <a:cxnSpLocks/>
                <a:endCxn id="553" idx="6"/>
              </p:cNvCxnSpPr>
              <p:nvPr/>
            </p:nvCxnSpPr>
            <p:spPr>
              <a:xfrm flipH="1">
                <a:off x="7534968" y="1496491"/>
                <a:ext cx="19468" cy="17050"/>
              </a:xfrm>
              <a:prstGeom prst="line">
                <a:avLst/>
              </a:prstGeom>
              <a:noFill/>
              <a:ln w="9525" cap="flat" cmpd="sng" algn="ctr">
                <a:solidFill>
                  <a:srgbClr val="C00000"/>
                </a:solidFill>
                <a:prstDash val="solid"/>
              </a:ln>
              <a:effectLst/>
            </p:spPr>
          </p:cxnSp>
          <p:cxnSp>
            <p:nvCxnSpPr>
              <p:cNvPr id="571" name="Straight Connector 570">
                <a:extLst>
                  <a:ext uri="{FF2B5EF4-FFF2-40B4-BE49-F238E27FC236}">
                    <a16:creationId xmlns:a16="http://schemas.microsoft.com/office/drawing/2014/main" id="{B9E25BDA-39C9-5E74-EE02-D1D012278772}"/>
                  </a:ext>
                </a:extLst>
              </p:cNvPr>
              <p:cNvCxnSpPr>
                <a:cxnSpLocks/>
                <a:stCxn id="553" idx="0"/>
              </p:cNvCxnSpPr>
              <p:nvPr/>
            </p:nvCxnSpPr>
            <p:spPr>
              <a:xfrm flipH="1">
                <a:off x="7471118" y="1470767"/>
                <a:ext cx="21076" cy="92593"/>
              </a:xfrm>
              <a:prstGeom prst="line">
                <a:avLst/>
              </a:prstGeom>
              <a:noFill/>
              <a:ln w="9525" cap="flat" cmpd="sng" algn="ctr">
                <a:solidFill>
                  <a:srgbClr val="C00000"/>
                </a:solidFill>
                <a:prstDash val="solid"/>
              </a:ln>
              <a:effectLst/>
            </p:spPr>
          </p:cxnSp>
          <p:cxnSp>
            <p:nvCxnSpPr>
              <p:cNvPr id="572" name="Straight Connector 571">
                <a:extLst>
                  <a:ext uri="{FF2B5EF4-FFF2-40B4-BE49-F238E27FC236}">
                    <a16:creationId xmlns:a16="http://schemas.microsoft.com/office/drawing/2014/main" id="{F67A0231-BCC8-DEDE-6EEC-01211ED08A2E}"/>
                  </a:ext>
                </a:extLst>
              </p:cNvPr>
              <p:cNvCxnSpPr>
                <a:cxnSpLocks/>
                <a:stCxn id="553" idx="2"/>
                <a:endCxn id="559" idx="6"/>
              </p:cNvCxnSpPr>
              <p:nvPr/>
            </p:nvCxnSpPr>
            <p:spPr>
              <a:xfrm flipH="1" flipV="1">
                <a:off x="7426064" y="1511634"/>
                <a:ext cx="23356" cy="1907"/>
              </a:xfrm>
              <a:prstGeom prst="line">
                <a:avLst/>
              </a:prstGeom>
              <a:noFill/>
              <a:ln w="9525" cap="flat" cmpd="sng" algn="ctr">
                <a:solidFill>
                  <a:srgbClr val="C00000"/>
                </a:solidFill>
                <a:prstDash val="solid"/>
              </a:ln>
              <a:effectLst/>
            </p:spPr>
          </p:cxnSp>
          <p:cxnSp>
            <p:nvCxnSpPr>
              <p:cNvPr id="573" name="Straight Connector 572">
                <a:extLst>
                  <a:ext uri="{FF2B5EF4-FFF2-40B4-BE49-F238E27FC236}">
                    <a16:creationId xmlns:a16="http://schemas.microsoft.com/office/drawing/2014/main" id="{DB4ABCB5-2283-8D69-DAD4-27B5CA4B65CA}"/>
                  </a:ext>
                </a:extLst>
              </p:cNvPr>
              <p:cNvCxnSpPr>
                <a:cxnSpLocks/>
                <a:endCxn id="557" idx="1"/>
              </p:cNvCxnSpPr>
              <p:nvPr/>
            </p:nvCxnSpPr>
            <p:spPr>
              <a:xfrm>
                <a:off x="7481167" y="1517536"/>
                <a:ext cx="70430" cy="15086"/>
              </a:xfrm>
              <a:prstGeom prst="line">
                <a:avLst/>
              </a:prstGeom>
              <a:noFill/>
              <a:ln w="9525" cap="flat" cmpd="sng" algn="ctr">
                <a:solidFill>
                  <a:srgbClr val="C00000"/>
                </a:solidFill>
                <a:prstDash val="solid"/>
              </a:ln>
              <a:effectLst/>
            </p:spPr>
          </p:cxnSp>
        </p:grpSp>
        <p:grpSp>
          <p:nvGrpSpPr>
            <p:cNvPr id="326" name="Microbe">
              <a:extLst>
                <a:ext uri="{FF2B5EF4-FFF2-40B4-BE49-F238E27FC236}">
                  <a16:creationId xmlns:a16="http://schemas.microsoft.com/office/drawing/2014/main" id="{C81F9D7A-103B-9508-C167-CE49E1050550}"/>
                </a:ext>
              </a:extLst>
            </p:cNvPr>
            <p:cNvGrpSpPr/>
            <p:nvPr/>
          </p:nvGrpSpPr>
          <p:grpSpPr>
            <a:xfrm rot="3847771">
              <a:off x="5910296" y="4116867"/>
              <a:ext cx="207028" cy="201910"/>
              <a:chOff x="7385769" y="1406192"/>
              <a:chExt cx="194763" cy="206588"/>
            </a:xfrm>
          </p:grpSpPr>
          <p:sp>
            <p:nvSpPr>
              <p:cNvPr id="532" name="Oval 531">
                <a:extLst>
                  <a:ext uri="{FF2B5EF4-FFF2-40B4-BE49-F238E27FC236}">
                    <a16:creationId xmlns:a16="http://schemas.microsoft.com/office/drawing/2014/main" id="{2E5EB1BD-89C4-D7DC-3092-9C01B68778BA}"/>
                  </a:ext>
                </a:extLst>
              </p:cNvPr>
              <p:cNvSpPr/>
              <p:nvPr/>
            </p:nvSpPr>
            <p:spPr>
              <a:xfrm>
                <a:off x="7449420" y="1470767"/>
                <a:ext cx="85548" cy="85548"/>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33" name="Oval 532">
                <a:extLst>
                  <a:ext uri="{FF2B5EF4-FFF2-40B4-BE49-F238E27FC236}">
                    <a16:creationId xmlns:a16="http://schemas.microsoft.com/office/drawing/2014/main" id="{CAC77675-7317-8E28-F12E-DE43AB9C8C81}"/>
                  </a:ext>
                </a:extLst>
              </p:cNvPr>
              <p:cNvSpPr/>
              <p:nvPr/>
            </p:nvSpPr>
            <p:spPr>
              <a:xfrm>
                <a:off x="7522679" y="14365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34" name="Oval 533">
                <a:extLst>
                  <a:ext uri="{FF2B5EF4-FFF2-40B4-BE49-F238E27FC236}">
                    <a16:creationId xmlns:a16="http://schemas.microsoft.com/office/drawing/2014/main" id="{FD92E1A5-CEEF-3C05-9748-6F41FEB5DB6E}"/>
                  </a:ext>
                </a:extLst>
              </p:cNvPr>
              <p:cNvSpPr/>
              <p:nvPr/>
            </p:nvSpPr>
            <p:spPr>
              <a:xfrm>
                <a:off x="7553100" y="148258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35" name="Oval 534">
                <a:extLst>
                  <a:ext uri="{FF2B5EF4-FFF2-40B4-BE49-F238E27FC236}">
                    <a16:creationId xmlns:a16="http://schemas.microsoft.com/office/drawing/2014/main" id="{B8F05F13-7993-94CF-34E0-4A24C6CA5054}"/>
                  </a:ext>
                </a:extLst>
              </p:cNvPr>
              <p:cNvSpPr/>
              <p:nvPr/>
            </p:nvSpPr>
            <p:spPr>
              <a:xfrm>
                <a:off x="7438979" y="143362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36" name="Oval 535">
                <a:extLst>
                  <a:ext uri="{FF2B5EF4-FFF2-40B4-BE49-F238E27FC236}">
                    <a16:creationId xmlns:a16="http://schemas.microsoft.com/office/drawing/2014/main" id="{0CC88FD7-5BCD-5E34-C0B5-DDCC7B6B565C}"/>
                  </a:ext>
                </a:extLst>
              </p:cNvPr>
              <p:cNvSpPr/>
              <p:nvPr/>
            </p:nvSpPr>
            <p:spPr>
              <a:xfrm>
                <a:off x="7547580" y="152860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37" name="Oval 536">
                <a:extLst>
                  <a:ext uri="{FF2B5EF4-FFF2-40B4-BE49-F238E27FC236}">
                    <a16:creationId xmlns:a16="http://schemas.microsoft.com/office/drawing/2014/main" id="{9C76B5DE-4C00-35E1-7915-7DADD564B0EF}"/>
                  </a:ext>
                </a:extLst>
              </p:cNvPr>
              <p:cNvSpPr/>
              <p:nvPr/>
            </p:nvSpPr>
            <p:spPr>
              <a:xfrm>
                <a:off x="7385769" y="145907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38" name="Oval 537">
                <a:extLst>
                  <a:ext uri="{FF2B5EF4-FFF2-40B4-BE49-F238E27FC236}">
                    <a16:creationId xmlns:a16="http://schemas.microsoft.com/office/drawing/2014/main" id="{48824C8B-C261-CAEB-A23B-D07A2BE54241}"/>
                  </a:ext>
                </a:extLst>
              </p:cNvPr>
              <p:cNvSpPr/>
              <p:nvPr/>
            </p:nvSpPr>
            <p:spPr>
              <a:xfrm>
                <a:off x="7398632" y="14979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39" name="Oval 538">
                <a:extLst>
                  <a:ext uri="{FF2B5EF4-FFF2-40B4-BE49-F238E27FC236}">
                    <a16:creationId xmlns:a16="http://schemas.microsoft.com/office/drawing/2014/main" id="{CEDDBC4A-D30A-2D2D-F6C7-C5981D085700}"/>
                  </a:ext>
                </a:extLst>
              </p:cNvPr>
              <p:cNvSpPr/>
              <p:nvPr/>
            </p:nvSpPr>
            <p:spPr>
              <a:xfrm>
                <a:off x="7401721" y="15474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40" name="Oval 539">
                <a:extLst>
                  <a:ext uri="{FF2B5EF4-FFF2-40B4-BE49-F238E27FC236}">
                    <a16:creationId xmlns:a16="http://schemas.microsoft.com/office/drawing/2014/main" id="{F383349A-454C-07F7-CA05-9607EE9ADA1A}"/>
                  </a:ext>
                </a:extLst>
              </p:cNvPr>
              <p:cNvSpPr/>
              <p:nvPr/>
            </p:nvSpPr>
            <p:spPr>
              <a:xfrm>
                <a:off x="7455302" y="1564139"/>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41" name="Oval 540">
                <a:extLst>
                  <a:ext uri="{FF2B5EF4-FFF2-40B4-BE49-F238E27FC236}">
                    <a16:creationId xmlns:a16="http://schemas.microsoft.com/office/drawing/2014/main" id="{5F7C25C6-4BD6-86AF-6F8B-4693D168AAFB}"/>
                  </a:ext>
                </a:extLst>
              </p:cNvPr>
              <p:cNvSpPr/>
              <p:nvPr/>
            </p:nvSpPr>
            <p:spPr>
              <a:xfrm>
                <a:off x="7515566" y="15853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sp>
            <p:nvSpPr>
              <p:cNvPr id="542" name="Oval 541">
                <a:extLst>
                  <a:ext uri="{FF2B5EF4-FFF2-40B4-BE49-F238E27FC236}">
                    <a16:creationId xmlns:a16="http://schemas.microsoft.com/office/drawing/2014/main" id="{33EA8629-B045-02E4-764B-10B21F2F4A73}"/>
                  </a:ext>
                </a:extLst>
              </p:cNvPr>
              <p:cNvSpPr/>
              <p:nvPr/>
            </p:nvSpPr>
            <p:spPr>
              <a:xfrm>
                <a:off x="7478336" y="140619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000" kern="0"/>
              </a:p>
            </p:txBody>
          </p:sp>
          <p:cxnSp>
            <p:nvCxnSpPr>
              <p:cNvPr id="543" name="Straight Connector 542">
                <a:extLst>
                  <a:ext uri="{FF2B5EF4-FFF2-40B4-BE49-F238E27FC236}">
                    <a16:creationId xmlns:a16="http://schemas.microsoft.com/office/drawing/2014/main" id="{AAF659CD-53DA-B0EB-DB6E-B719A2724C50}"/>
                  </a:ext>
                </a:extLst>
              </p:cNvPr>
              <p:cNvCxnSpPr>
                <a:cxnSpLocks/>
                <a:stCxn id="542" idx="4"/>
              </p:cNvCxnSpPr>
              <p:nvPr/>
            </p:nvCxnSpPr>
            <p:spPr>
              <a:xfrm flipH="1">
                <a:off x="7488856" y="1433624"/>
                <a:ext cx="3196" cy="42957"/>
              </a:xfrm>
              <a:prstGeom prst="line">
                <a:avLst/>
              </a:prstGeom>
              <a:noFill/>
              <a:ln w="9525" cap="flat" cmpd="sng" algn="ctr">
                <a:solidFill>
                  <a:srgbClr val="C00000"/>
                </a:solidFill>
                <a:prstDash val="solid"/>
              </a:ln>
              <a:effectLst/>
            </p:spPr>
          </p:cxnSp>
          <p:cxnSp>
            <p:nvCxnSpPr>
              <p:cNvPr id="544" name="Straight Connector 543">
                <a:extLst>
                  <a:ext uri="{FF2B5EF4-FFF2-40B4-BE49-F238E27FC236}">
                    <a16:creationId xmlns:a16="http://schemas.microsoft.com/office/drawing/2014/main" id="{1F459682-89E2-4770-44A0-D2BD422CC703}"/>
                  </a:ext>
                </a:extLst>
              </p:cNvPr>
              <p:cNvCxnSpPr>
                <a:cxnSpLocks/>
              </p:cNvCxnSpPr>
              <p:nvPr/>
            </p:nvCxnSpPr>
            <p:spPr>
              <a:xfrm flipH="1">
                <a:off x="7511669" y="1457220"/>
                <a:ext cx="12231" cy="23228"/>
              </a:xfrm>
              <a:prstGeom prst="line">
                <a:avLst/>
              </a:prstGeom>
              <a:noFill/>
              <a:ln w="9525" cap="flat" cmpd="sng" algn="ctr">
                <a:solidFill>
                  <a:srgbClr val="C00000"/>
                </a:solidFill>
                <a:prstDash val="solid"/>
              </a:ln>
              <a:effectLst/>
            </p:spPr>
          </p:cxnSp>
          <p:cxnSp>
            <p:nvCxnSpPr>
              <p:cNvPr id="545" name="Straight Connector 544">
                <a:extLst>
                  <a:ext uri="{FF2B5EF4-FFF2-40B4-BE49-F238E27FC236}">
                    <a16:creationId xmlns:a16="http://schemas.microsoft.com/office/drawing/2014/main" id="{14466378-9882-2D3D-845E-589412AFFE23}"/>
                  </a:ext>
                </a:extLst>
              </p:cNvPr>
              <p:cNvCxnSpPr>
                <a:cxnSpLocks/>
                <a:endCxn id="541" idx="0"/>
              </p:cNvCxnSpPr>
              <p:nvPr/>
            </p:nvCxnSpPr>
            <p:spPr>
              <a:xfrm>
                <a:off x="7507499" y="1547279"/>
                <a:ext cx="21783" cy="38069"/>
              </a:xfrm>
              <a:prstGeom prst="line">
                <a:avLst/>
              </a:prstGeom>
              <a:noFill/>
              <a:ln w="9525" cap="flat" cmpd="sng" algn="ctr">
                <a:solidFill>
                  <a:srgbClr val="C00000"/>
                </a:solidFill>
                <a:prstDash val="solid"/>
              </a:ln>
              <a:effectLst/>
            </p:spPr>
          </p:cxnSp>
          <p:cxnSp>
            <p:nvCxnSpPr>
              <p:cNvPr id="546" name="Straight Connector 545">
                <a:extLst>
                  <a:ext uri="{FF2B5EF4-FFF2-40B4-BE49-F238E27FC236}">
                    <a16:creationId xmlns:a16="http://schemas.microsoft.com/office/drawing/2014/main" id="{155078BC-2396-7821-CE89-5946AB3DF017}"/>
                  </a:ext>
                </a:extLst>
              </p:cNvPr>
              <p:cNvCxnSpPr>
                <a:cxnSpLocks/>
                <a:endCxn id="539" idx="7"/>
              </p:cNvCxnSpPr>
              <p:nvPr/>
            </p:nvCxnSpPr>
            <p:spPr>
              <a:xfrm flipH="1">
                <a:off x="7425136" y="1534765"/>
                <a:ext cx="27904" cy="16700"/>
              </a:xfrm>
              <a:prstGeom prst="line">
                <a:avLst/>
              </a:prstGeom>
              <a:noFill/>
              <a:ln w="9525" cap="flat" cmpd="sng" algn="ctr">
                <a:solidFill>
                  <a:srgbClr val="C00000"/>
                </a:solidFill>
                <a:prstDash val="solid"/>
              </a:ln>
              <a:effectLst/>
            </p:spPr>
          </p:cxnSp>
          <p:cxnSp>
            <p:nvCxnSpPr>
              <p:cNvPr id="547" name="Straight Connector 546">
                <a:extLst>
                  <a:ext uri="{FF2B5EF4-FFF2-40B4-BE49-F238E27FC236}">
                    <a16:creationId xmlns:a16="http://schemas.microsoft.com/office/drawing/2014/main" id="{C224A3E0-3325-4341-57E6-3484717455FB}"/>
                  </a:ext>
                </a:extLst>
              </p:cNvPr>
              <p:cNvCxnSpPr>
                <a:cxnSpLocks/>
                <a:endCxn id="532" idx="6"/>
              </p:cNvCxnSpPr>
              <p:nvPr/>
            </p:nvCxnSpPr>
            <p:spPr>
              <a:xfrm>
                <a:off x="7412783" y="1475821"/>
                <a:ext cx="122185" cy="37720"/>
              </a:xfrm>
              <a:prstGeom prst="line">
                <a:avLst/>
              </a:prstGeom>
              <a:noFill/>
              <a:ln w="9525" cap="flat" cmpd="sng" algn="ctr">
                <a:solidFill>
                  <a:srgbClr val="C00000"/>
                </a:solidFill>
                <a:prstDash val="solid"/>
              </a:ln>
              <a:effectLst/>
            </p:spPr>
          </p:cxnSp>
          <p:cxnSp>
            <p:nvCxnSpPr>
              <p:cNvPr id="548" name="Straight Connector 547">
                <a:extLst>
                  <a:ext uri="{FF2B5EF4-FFF2-40B4-BE49-F238E27FC236}">
                    <a16:creationId xmlns:a16="http://schemas.microsoft.com/office/drawing/2014/main" id="{21A785E3-0384-49A1-8DBC-814650388626}"/>
                  </a:ext>
                </a:extLst>
              </p:cNvPr>
              <p:cNvCxnSpPr>
                <a:cxnSpLocks/>
              </p:cNvCxnSpPr>
              <p:nvPr/>
            </p:nvCxnSpPr>
            <p:spPr>
              <a:xfrm>
                <a:off x="7459851" y="1455153"/>
                <a:ext cx="9253" cy="22238"/>
              </a:xfrm>
              <a:prstGeom prst="line">
                <a:avLst/>
              </a:prstGeom>
              <a:noFill/>
              <a:ln w="9525" cap="flat" cmpd="sng" algn="ctr">
                <a:solidFill>
                  <a:srgbClr val="C00000"/>
                </a:solidFill>
                <a:prstDash val="solid"/>
              </a:ln>
              <a:effectLst/>
            </p:spPr>
          </p:cxnSp>
          <p:cxnSp>
            <p:nvCxnSpPr>
              <p:cNvPr id="549" name="Straight Connector 548">
                <a:extLst>
                  <a:ext uri="{FF2B5EF4-FFF2-40B4-BE49-F238E27FC236}">
                    <a16:creationId xmlns:a16="http://schemas.microsoft.com/office/drawing/2014/main" id="{B9ACA28A-5AED-0B1E-83CA-D3FD7732524B}"/>
                  </a:ext>
                </a:extLst>
              </p:cNvPr>
              <p:cNvCxnSpPr>
                <a:cxnSpLocks/>
                <a:endCxn id="532" idx="6"/>
              </p:cNvCxnSpPr>
              <p:nvPr/>
            </p:nvCxnSpPr>
            <p:spPr>
              <a:xfrm flipH="1">
                <a:off x="7534968" y="1496491"/>
                <a:ext cx="19468" cy="17050"/>
              </a:xfrm>
              <a:prstGeom prst="line">
                <a:avLst/>
              </a:prstGeom>
              <a:noFill/>
              <a:ln w="9525" cap="flat" cmpd="sng" algn="ctr">
                <a:solidFill>
                  <a:srgbClr val="C00000"/>
                </a:solidFill>
                <a:prstDash val="solid"/>
              </a:ln>
              <a:effectLst/>
            </p:spPr>
          </p:cxnSp>
          <p:cxnSp>
            <p:nvCxnSpPr>
              <p:cNvPr id="550" name="Straight Connector 549">
                <a:extLst>
                  <a:ext uri="{FF2B5EF4-FFF2-40B4-BE49-F238E27FC236}">
                    <a16:creationId xmlns:a16="http://schemas.microsoft.com/office/drawing/2014/main" id="{787A0665-589E-57D6-50C3-7D0A89F7CB8C}"/>
                  </a:ext>
                </a:extLst>
              </p:cNvPr>
              <p:cNvCxnSpPr>
                <a:cxnSpLocks/>
                <a:stCxn id="532" idx="0"/>
              </p:cNvCxnSpPr>
              <p:nvPr/>
            </p:nvCxnSpPr>
            <p:spPr>
              <a:xfrm flipH="1">
                <a:off x="7471118" y="1470767"/>
                <a:ext cx="21076" cy="92593"/>
              </a:xfrm>
              <a:prstGeom prst="line">
                <a:avLst/>
              </a:prstGeom>
              <a:noFill/>
              <a:ln w="9525" cap="flat" cmpd="sng" algn="ctr">
                <a:solidFill>
                  <a:srgbClr val="C00000"/>
                </a:solidFill>
                <a:prstDash val="solid"/>
              </a:ln>
              <a:effectLst/>
            </p:spPr>
          </p:cxnSp>
          <p:cxnSp>
            <p:nvCxnSpPr>
              <p:cNvPr id="551" name="Straight Connector 550">
                <a:extLst>
                  <a:ext uri="{FF2B5EF4-FFF2-40B4-BE49-F238E27FC236}">
                    <a16:creationId xmlns:a16="http://schemas.microsoft.com/office/drawing/2014/main" id="{79E49041-7350-CAA6-CDDD-5F0659D10EC4}"/>
                  </a:ext>
                </a:extLst>
              </p:cNvPr>
              <p:cNvCxnSpPr>
                <a:cxnSpLocks/>
                <a:stCxn id="532" idx="2"/>
                <a:endCxn id="538" idx="6"/>
              </p:cNvCxnSpPr>
              <p:nvPr/>
            </p:nvCxnSpPr>
            <p:spPr>
              <a:xfrm flipH="1" flipV="1">
                <a:off x="7426064" y="1511634"/>
                <a:ext cx="23356" cy="1907"/>
              </a:xfrm>
              <a:prstGeom prst="line">
                <a:avLst/>
              </a:prstGeom>
              <a:noFill/>
              <a:ln w="9525" cap="flat" cmpd="sng" algn="ctr">
                <a:solidFill>
                  <a:srgbClr val="C00000"/>
                </a:solidFill>
                <a:prstDash val="solid"/>
              </a:ln>
              <a:effectLst/>
            </p:spPr>
          </p:cxnSp>
          <p:cxnSp>
            <p:nvCxnSpPr>
              <p:cNvPr id="552" name="Straight Connector 551">
                <a:extLst>
                  <a:ext uri="{FF2B5EF4-FFF2-40B4-BE49-F238E27FC236}">
                    <a16:creationId xmlns:a16="http://schemas.microsoft.com/office/drawing/2014/main" id="{B73EC016-9CAB-FE9E-E25F-45DFC2F792F7}"/>
                  </a:ext>
                </a:extLst>
              </p:cNvPr>
              <p:cNvCxnSpPr>
                <a:cxnSpLocks/>
                <a:endCxn id="536" idx="1"/>
              </p:cNvCxnSpPr>
              <p:nvPr/>
            </p:nvCxnSpPr>
            <p:spPr>
              <a:xfrm>
                <a:off x="7481167" y="1517536"/>
                <a:ext cx="70430" cy="15086"/>
              </a:xfrm>
              <a:prstGeom prst="line">
                <a:avLst/>
              </a:prstGeom>
              <a:noFill/>
              <a:ln w="9525" cap="flat" cmpd="sng" algn="ctr">
                <a:solidFill>
                  <a:srgbClr val="C00000"/>
                </a:solidFill>
                <a:prstDash val="solid"/>
              </a:ln>
              <a:effectLst/>
            </p:spPr>
          </p:cxnSp>
        </p:grpSp>
        <p:grpSp>
          <p:nvGrpSpPr>
            <p:cNvPr id="327" name="!!Group 676">
              <a:extLst>
                <a:ext uri="{FF2B5EF4-FFF2-40B4-BE49-F238E27FC236}">
                  <a16:creationId xmlns:a16="http://schemas.microsoft.com/office/drawing/2014/main" id="{CBEB2F97-F1B1-D710-FAC9-89964199D1EF}"/>
                </a:ext>
              </a:extLst>
            </p:cNvPr>
            <p:cNvGrpSpPr/>
            <p:nvPr/>
          </p:nvGrpSpPr>
          <p:grpSpPr>
            <a:xfrm rot="5400000">
              <a:off x="5116120" y="2675806"/>
              <a:ext cx="210076" cy="394194"/>
              <a:chOff x="5661453" y="2606543"/>
              <a:chExt cx="275343" cy="516667"/>
            </a:xfrm>
          </p:grpSpPr>
          <p:sp>
            <p:nvSpPr>
              <p:cNvPr id="521" name="Freeform: Shape 4677">
                <a:extLst>
                  <a:ext uri="{FF2B5EF4-FFF2-40B4-BE49-F238E27FC236}">
                    <a16:creationId xmlns:a16="http://schemas.microsoft.com/office/drawing/2014/main" id="{568263AB-C6DC-1A63-F9AD-32D336CAC6E0}"/>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522" name="Freeform: Shape 4678">
                <a:extLst>
                  <a:ext uri="{FF2B5EF4-FFF2-40B4-BE49-F238E27FC236}">
                    <a16:creationId xmlns:a16="http://schemas.microsoft.com/office/drawing/2014/main" id="{00D04B40-A925-F5CA-8820-8FC9566D6E4C}"/>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23" name="Freeform: Shape 4679">
                <a:extLst>
                  <a:ext uri="{FF2B5EF4-FFF2-40B4-BE49-F238E27FC236}">
                    <a16:creationId xmlns:a16="http://schemas.microsoft.com/office/drawing/2014/main" id="{77F8E72B-63D8-FED4-E442-BD10DAA972CA}"/>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24" name="Freeform: Shape 4680">
                <a:extLst>
                  <a:ext uri="{FF2B5EF4-FFF2-40B4-BE49-F238E27FC236}">
                    <a16:creationId xmlns:a16="http://schemas.microsoft.com/office/drawing/2014/main" id="{B4C48853-A6C8-3B03-D973-0E7FE751D8C9}"/>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25" name="Freeform: Shape 4681">
                <a:extLst>
                  <a:ext uri="{FF2B5EF4-FFF2-40B4-BE49-F238E27FC236}">
                    <a16:creationId xmlns:a16="http://schemas.microsoft.com/office/drawing/2014/main" id="{FEFD81F4-A8F8-883F-8074-C729A0E23749}"/>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26" name="Freeform: Shape 4682">
                <a:extLst>
                  <a:ext uri="{FF2B5EF4-FFF2-40B4-BE49-F238E27FC236}">
                    <a16:creationId xmlns:a16="http://schemas.microsoft.com/office/drawing/2014/main" id="{5CB3C010-8960-6D28-22A4-E4DB0D6A1B77}"/>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27" name="Freeform: Shape 4683">
                <a:extLst>
                  <a:ext uri="{FF2B5EF4-FFF2-40B4-BE49-F238E27FC236}">
                    <a16:creationId xmlns:a16="http://schemas.microsoft.com/office/drawing/2014/main" id="{D3663FA9-402B-EAC2-D2DD-E1A62A3B8663}"/>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28" name="Freeform: Shape 4684">
                <a:extLst>
                  <a:ext uri="{FF2B5EF4-FFF2-40B4-BE49-F238E27FC236}">
                    <a16:creationId xmlns:a16="http://schemas.microsoft.com/office/drawing/2014/main" id="{A7DDC8F8-6090-5601-660C-3901516A29AA}"/>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29" name="Freeform: Shape 4685">
                <a:extLst>
                  <a:ext uri="{FF2B5EF4-FFF2-40B4-BE49-F238E27FC236}">
                    <a16:creationId xmlns:a16="http://schemas.microsoft.com/office/drawing/2014/main" id="{4B8A0B45-9BD4-CB82-A5DC-CBAF9CB8A623}"/>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30" name="Rectangle: Rounded Corners 529">
                <a:extLst>
                  <a:ext uri="{FF2B5EF4-FFF2-40B4-BE49-F238E27FC236}">
                    <a16:creationId xmlns:a16="http://schemas.microsoft.com/office/drawing/2014/main" id="{9C651D63-05EF-CB4C-739B-85BE65040AAA}"/>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531" name="Oval 530">
                <a:extLst>
                  <a:ext uri="{FF2B5EF4-FFF2-40B4-BE49-F238E27FC236}">
                    <a16:creationId xmlns:a16="http://schemas.microsoft.com/office/drawing/2014/main" id="{CB1451D5-048D-3D5F-B264-BB0B2C4BB1CC}"/>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330" name="!!Group 2268">
              <a:extLst>
                <a:ext uri="{FF2B5EF4-FFF2-40B4-BE49-F238E27FC236}">
                  <a16:creationId xmlns:a16="http://schemas.microsoft.com/office/drawing/2014/main" id="{0B56956E-CA48-7359-31A9-25095ECF93BB}"/>
                </a:ext>
              </a:extLst>
            </p:cNvPr>
            <p:cNvGrpSpPr/>
            <p:nvPr/>
          </p:nvGrpSpPr>
          <p:grpSpPr>
            <a:xfrm rot="17300908">
              <a:off x="5094166" y="3338571"/>
              <a:ext cx="229939" cy="369604"/>
              <a:chOff x="5522862" y="2491850"/>
              <a:chExt cx="208325" cy="334863"/>
            </a:xfrm>
          </p:grpSpPr>
          <p:sp>
            <p:nvSpPr>
              <p:cNvPr id="511" name="Freeform: Shape 4667">
                <a:extLst>
                  <a:ext uri="{FF2B5EF4-FFF2-40B4-BE49-F238E27FC236}">
                    <a16:creationId xmlns:a16="http://schemas.microsoft.com/office/drawing/2014/main" id="{9D343D63-EA36-667E-AD55-1324F672ED2D}"/>
                  </a:ext>
                </a:extLst>
              </p:cNvPr>
              <p:cNvSpPr/>
              <p:nvPr/>
            </p:nvSpPr>
            <p:spPr>
              <a:xfrm rot="9687536">
                <a:off x="5616362" y="2773738"/>
                <a:ext cx="15101" cy="36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12" name="Freeform: Shape 4668">
                <a:extLst>
                  <a:ext uri="{FF2B5EF4-FFF2-40B4-BE49-F238E27FC236}">
                    <a16:creationId xmlns:a16="http://schemas.microsoft.com/office/drawing/2014/main" id="{A047CB7A-E3BD-7A94-3318-62F9B6AAF8D7}"/>
                  </a:ext>
                </a:extLst>
              </p:cNvPr>
              <p:cNvSpPr/>
              <p:nvPr/>
            </p:nvSpPr>
            <p:spPr>
              <a:xfrm rot="9687536">
                <a:off x="5716138" y="2726101"/>
                <a:ext cx="15049" cy="9504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13" name="Rectangle: Rounded Corners 512">
                <a:extLst>
                  <a:ext uri="{FF2B5EF4-FFF2-40B4-BE49-F238E27FC236}">
                    <a16:creationId xmlns:a16="http://schemas.microsoft.com/office/drawing/2014/main" id="{D2FDB838-E623-DD69-A2B6-ADBC3387FBAE}"/>
                  </a:ext>
                </a:extLst>
              </p:cNvPr>
              <p:cNvSpPr/>
              <p:nvPr/>
            </p:nvSpPr>
            <p:spPr>
              <a:xfrm rot="9687536">
                <a:off x="5522862" y="2491850"/>
                <a:ext cx="192688" cy="274360"/>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514" name="Oval 513">
                <a:extLst>
                  <a:ext uri="{FF2B5EF4-FFF2-40B4-BE49-F238E27FC236}">
                    <a16:creationId xmlns:a16="http://schemas.microsoft.com/office/drawing/2014/main" id="{16E6C522-8F84-2484-0ED7-B30C26582CCF}"/>
                  </a:ext>
                </a:extLst>
              </p:cNvPr>
              <p:cNvSpPr/>
              <p:nvPr/>
            </p:nvSpPr>
            <p:spPr>
              <a:xfrm rot="9687536">
                <a:off x="5556910" y="2547236"/>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515" name="Freeform: Shape 4671">
                <a:extLst>
                  <a:ext uri="{FF2B5EF4-FFF2-40B4-BE49-F238E27FC236}">
                    <a16:creationId xmlns:a16="http://schemas.microsoft.com/office/drawing/2014/main" id="{973AA9EC-D9A3-5575-F4E3-4B59A2CB2552}"/>
                  </a:ext>
                </a:extLst>
              </p:cNvPr>
              <p:cNvSpPr/>
              <p:nvPr/>
            </p:nvSpPr>
            <p:spPr>
              <a:xfrm rot="9687536">
                <a:off x="5683287" y="2754713"/>
                <a:ext cx="15101" cy="72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16" name="Freeform: Shape 4672">
                <a:extLst>
                  <a:ext uri="{FF2B5EF4-FFF2-40B4-BE49-F238E27FC236}">
                    <a16:creationId xmlns:a16="http://schemas.microsoft.com/office/drawing/2014/main" id="{3EB98288-9B80-2CD3-DE3A-50D359CD8AA8}"/>
                  </a:ext>
                </a:extLst>
              </p:cNvPr>
              <p:cNvSpPr/>
              <p:nvPr/>
            </p:nvSpPr>
            <p:spPr>
              <a:xfrm rot="9687536">
                <a:off x="5651290" y="2770604"/>
                <a:ext cx="15101" cy="54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grpSp>
        <p:grpSp>
          <p:nvGrpSpPr>
            <p:cNvPr id="331" name="Group 330">
              <a:extLst>
                <a:ext uri="{FF2B5EF4-FFF2-40B4-BE49-F238E27FC236}">
                  <a16:creationId xmlns:a16="http://schemas.microsoft.com/office/drawing/2014/main" id="{FC79A261-4D01-58DB-1C71-9DF809790C2D}"/>
                </a:ext>
              </a:extLst>
            </p:cNvPr>
            <p:cNvGrpSpPr/>
            <p:nvPr/>
          </p:nvGrpSpPr>
          <p:grpSpPr>
            <a:xfrm rot="19589804">
              <a:off x="5041090" y="4015630"/>
              <a:ext cx="349019" cy="262864"/>
              <a:chOff x="4947468" y="3052371"/>
              <a:chExt cx="318422" cy="239818"/>
            </a:xfrm>
          </p:grpSpPr>
          <p:sp>
            <p:nvSpPr>
              <p:cNvPr id="505" name="Freeform: Shape 4661">
                <a:extLst>
                  <a:ext uri="{FF2B5EF4-FFF2-40B4-BE49-F238E27FC236}">
                    <a16:creationId xmlns:a16="http://schemas.microsoft.com/office/drawing/2014/main" id="{1F2A3FB7-4F55-F3FC-E057-2E2548CB1329}"/>
                  </a:ext>
                </a:extLst>
              </p:cNvPr>
              <p:cNvSpPr/>
              <p:nvPr/>
            </p:nvSpPr>
            <p:spPr>
              <a:xfrm rot="18141017" flipV="1">
                <a:off x="5233979" y="3174122"/>
                <a:ext cx="15101" cy="36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06" name="Freeform: Shape 4662">
                <a:extLst>
                  <a:ext uri="{FF2B5EF4-FFF2-40B4-BE49-F238E27FC236}">
                    <a16:creationId xmlns:a16="http://schemas.microsoft.com/office/drawing/2014/main" id="{B00D0E5C-FAE5-4870-A16E-7E404ED9D0D8}"/>
                  </a:ext>
                </a:extLst>
              </p:cNvPr>
              <p:cNvSpPr/>
              <p:nvPr/>
            </p:nvSpPr>
            <p:spPr>
              <a:xfrm rot="18141017" flipV="1">
                <a:off x="5192606" y="3237142"/>
                <a:ext cx="15049" cy="9504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07" name="Rectangle: Rounded Corners 506">
                <a:extLst>
                  <a:ext uri="{FF2B5EF4-FFF2-40B4-BE49-F238E27FC236}">
                    <a16:creationId xmlns:a16="http://schemas.microsoft.com/office/drawing/2014/main" id="{063E5FAF-F25E-A16A-B1C3-25DD7AE459C5}"/>
                  </a:ext>
                </a:extLst>
              </p:cNvPr>
              <p:cNvSpPr/>
              <p:nvPr/>
            </p:nvSpPr>
            <p:spPr>
              <a:xfrm rot="18141017" flipV="1">
                <a:off x="4988304" y="3011535"/>
                <a:ext cx="192688" cy="274360"/>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508" name="Oval 507">
                <a:extLst>
                  <a:ext uri="{FF2B5EF4-FFF2-40B4-BE49-F238E27FC236}">
                    <a16:creationId xmlns:a16="http://schemas.microsoft.com/office/drawing/2014/main" id="{C8D572C8-F4C2-816B-B7F4-218B260A87AB}"/>
                  </a:ext>
                </a:extLst>
              </p:cNvPr>
              <p:cNvSpPr/>
              <p:nvPr/>
            </p:nvSpPr>
            <p:spPr>
              <a:xfrm rot="18141017" flipV="1">
                <a:off x="4998338" y="3085747"/>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509" name="Freeform: Shape 4665">
                <a:extLst>
                  <a:ext uri="{FF2B5EF4-FFF2-40B4-BE49-F238E27FC236}">
                    <a16:creationId xmlns:a16="http://schemas.microsoft.com/office/drawing/2014/main" id="{92DF0117-32C0-7BE3-FB5D-F9BBCFFC4DB4}"/>
                  </a:ext>
                </a:extLst>
              </p:cNvPr>
              <p:cNvSpPr/>
              <p:nvPr/>
            </p:nvSpPr>
            <p:spPr>
              <a:xfrm rot="18141017" flipV="1">
                <a:off x="5217009" y="3220868"/>
                <a:ext cx="15101" cy="72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10" name="Freeform: Shape 4666">
                <a:extLst>
                  <a:ext uri="{FF2B5EF4-FFF2-40B4-BE49-F238E27FC236}">
                    <a16:creationId xmlns:a16="http://schemas.microsoft.com/office/drawing/2014/main" id="{11D2286F-2EC6-8BC7-CBFC-7FD1A86921FA}"/>
                  </a:ext>
                </a:extLst>
              </p:cNvPr>
              <p:cNvSpPr/>
              <p:nvPr/>
            </p:nvSpPr>
            <p:spPr>
              <a:xfrm rot="18141017" flipV="1">
                <a:off x="5231339" y="3200441"/>
                <a:ext cx="15101" cy="54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grpSp>
        <p:grpSp>
          <p:nvGrpSpPr>
            <p:cNvPr id="332" name="!!Group 3157">
              <a:extLst>
                <a:ext uri="{FF2B5EF4-FFF2-40B4-BE49-F238E27FC236}">
                  <a16:creationId xmlns:a16="http://schemas.microsoft.com/office/drawing/2014/main" id="{0A60E2DB-ECD2-F52F-F15D-39D5A1F1A5FF}"/>
                </a:ext>
              </a:extLst>
            </p:cNvPr>
            <p:cNvGrpSpPr/>
            <p:nvPr/>
          </p:nvGrpSpPr>
          <p:grpSpPr>
            <a:xfrm rot="5400000">
              <a:off x="5151191" y="4326395"/>
              <a:ext cx="223637" cy="477903"/>
              <a:chOff x="4423627" y="1973989"/>
              <a:chExt cx="245880" cy="525434"/>
            </a:xfrm>
          </p:grpSpPr>
          <p:sp>
            <p:nvSpPr>
              <p:cNvPr id="500" name="Rectangle: Rounded Corners 499">
                <a:extLst>
                  <a:ext uri="{FF2B5EF4-FFF2-40B4-BE49-F238E27FC236}">
                    <a16:creationId xmlns:a16="http://schemas.microsoft.com/office/drawing/2014/main" id="{E2EF0984-F590-1696-8B1B-A2DD92712820}"/>
                  </a:ext>
                </a:extLst>
              </p:cNvPr>
              <p:cNvSpPr/>
              <p:nvPr/>
            </p:nvSpPr>
            <p:spPr>
              <a:xfrm>
                <a:off x="4423627" y="2125527"/>
                <a:ext cx="245880" cy="373896"/>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501" name="Oval 500">
                <a:extLst>
                  <a:ext uri="{FF2B5EF4-FFF2-40B4-BE49-F238E27FC236}">
                    <a16:creationId xmlns:a16="http://schemas.microsoft.com/office/drawing/2014/main" id="{CD6D9874-B461-4AC6-6A5D-05BFF83A21D3}"/>
                  </a:ext>
                </a:extLst>
              </p:cNvPr>
              <p:cNvSpPr/>
              <p:nvPr/>
            </p:nvSpPr>
            <p:spPr>
              <a:xfrm>
                <a:off x="4484332" y="2302259"/>
                <a:ext cx="124470" cy="109248"/>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502" name="Oval 501">
                <a:extLst>
                  <a:ext uri="{FF2B5EF4-FFF2-40B4-BE49-F238E27FC236}">
                    <a16:creationId xmlns:a16="http://schemas.microsoft.com/office/drawing/2014/main" id="{DB81D10B-0F28-5716-ED71-0F309E51566E}"/>
                  </a:ext>
                </a:extLst>
              </p:cNvPr>
              <p:cNvSpPr/>
              <p:nvPr/>
            </p:nvSpPr>
            <p:spPr>
              <a:xfrm>
                <a:off x="4505701" y="1973989"/>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503" name="Oval 502">
                <a:extLst>
                  <a:ext uri="{FF2B5EF4-FFF2-40B4-BE49-F238E27FC236}">
                    <a16:creationId xmlns:a16="http://schemas.microsoft.com/office/drawing/2014/main" id="{524EAE6A-D06E-757B-E8D6-BB3359A86EE1}"/>
                  </a:ext>
                </a:extLst>
              </p:cNvPr>
              <p:cNvSpPr/>
              <p:nvPr/>
            </p:nvSpPr>
            <p:spPr>
              <a:xfrm>
                <a:off x="4489535" y="2087624"/>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504" name="Oval 503">
                <a:extLst>
                  <a:ext uri="{FF2B5EF4-FFF2-40B4-BE49-F238E27FC236}">
                    <a16:creationId xmlns:a16="http://schemas.microsoft.com/office/drawing/2014/main" id="{F5AEEF5F-2998-20B4-A72D-7D4221177978}"/>
                  </a:ext>
                </a:extLst>
              </p:cNvPr>
              <p:cNvSpPr/>
              <p:nvPr/>
            </p:nvSpPr>
            <p:spPr>
              <a:xfrm>
                <a:off x="4572183" y="2046690"/>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grpSp>
          <p:nvGrpSpPr>
            <p:cNvPr id="334" name="!!Group 963">
              <a:extLst>
                <a:ext uri="{FF2B5EF4-FFF2-40B4-BE49-F238E27FC236}">
                  <a16:creationId xmlns:a16="http://schemas.microsoft.com/office/drawing/2014/main" id="{EEFCF3CC-A87D-565C-BE7B-B392AD79FA15}"/>
                </a:ext>
              </a:extLst>
            </p:cNvPr>
            <p:cNvGrpSpPr/>
            <p:nvPr/>
          </p:nvGrpSpPr>
          <p:grpSpPr>
            <a:xfrm rot="5400000">
              <a:off x="5116122" y="4581551"/>
              <a:ext cx="210076" cy="394194"/>
              <a:chOff x="5661453" y="2606543"/>
              <a:chExt cx="275343" cy="516667"/>
            </a:xfrm>
          </p:grpSpPr>
          <p:sp>
            <p:nvSpPr>
              <p:cNvPr id="487" name="Freeform: Shape 4643">
                <a:extLst>
                  <a:ext uri="{FF2B5EF4-FFF2-40B4-BE49-F238E27FC236}">
                    <a16:creationId xmlns:a16="http://schemas.microsoft.com/office/drawing/2014/main" id="{91F3C158-6095-F952-ACFF-8D78476AE93A}"/>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488" name="Freeform: Shape 4644">
                <a:extLst>
                  <a:ext uri="{FF2B5EF4-FFF2-40B4-BE49-F238E27FC236}">
                    <a16:creationId xmlns:a16="http://schemas.microsoft.com/office/drawing/2014/main" id="{CC2B53DE-A2EB-8A06-3916-7A87E13BED2E}"/>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89" name="Freeform: Shape 4645">
                <a:extLst>
                  <a:ext uri="{FF2B5EF4-FFF2-40B4-BE49-F238E27FC236}">
                    <a16:creationId xmlns:a16="http://schemas.microsoft.com/office/drawing/2014/main" id="{800D51A7-149A-6D08-B264-F4EB003A37A3}"/>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90" name="Freeform: Shape 4646">
                <a:extLst>
                  <a:ext uri="{FF2B5EF4-FFF2-40B4-BE49-F238E27FC236}">
                    <a16:creationId xmlns:a16="http://schemas.microsoft.com/office/drawing/2014/main" id="{FEC83C8D-4859-1427-A6F5-A681B94CD446}"/>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91" name="Freeform: Shape 4647">
                <a:extLst>
                  <a:ext uri="{FF2B5EF4-FFF2-40B4-BE49-F238E27FC236}">
                    <a16:creationId xmlns:a16="http://schemas.microsoft.com/office/drawing/2014/main" id="{EE8E3754-E5CC-ADDE-24B3-CBC4EA50B0E8}"/>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92" name="Freeform: Shape 4648">
                <a:extLst>
                  <a:ext uri="{FF2B5EF4-FFF2-40B4-BE49-F238E27FC236}">
                    <a16:creationId xmlns:a16="http://schemas.microsoft.com/office/drawing/2014/main" id="{99BC071F-BBF8-37A3-A7D6-A8E6A6773FDA}"/>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93" name="Freeform: Shape 4649">
                <a:extLst>
                  <a:ext uri="{FF2B5EF4-FFF2-40B4-BE49-F238E27FC236}">
                    <a16:creationId xmlns:a16="http://schemas.microsoft.com/office/drawing/2014/main" id="{3D38E512-56C9-3129-3725-AF9BD973923B}"/>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94" name="Freeform: Shape 4650">
                <a:extLst>
                  <a:ext uri="{FF2B5EF4-FFF2-40B4-BE49-F238E27FC236}">
                    <a16:creationId xmlns:a16="http://schemas.microsoft.com/office/drawing/2014/main" id="{2AEC005D-D99E-9C40-93DD-48B36FFC9CC0}"/>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95" name="Freeform: Shape 4651">
                <a:extLst>
                  <a:ext uri="{FF2B5EF4-FFF2-40B4-BE49-F238E27FC236}">
                    <a16:creationId xmlns:a16="http://schemas.microsoft.com/office/drawing/2014/main" id="{9EF3B966-1B1C-8DF6-084F-E85B79B4D5B6}"/>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96" name="Rectangle: Rounded Corners 495">
                <a:extLst>
                  <a:ext uri="{FF2B5EF4-FFF2-40B4-BE49-F238E27FC236}">
                    <a16:creationId xmlns:a16="http://schemas.microsoft.com/office/drawing/2014/main" id="{D5893210-19C2-334F-B385-0EEDB70CE9AA}"/>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497" name="Oval 496">
                <a:extLst>
                  <a:ext uri="{FF2B5EF4-FFF2-40B4-BE49-F238E27FC236}">
                    <a16:creationId xmlns:a16="http://schemas.microsoft.com/office/drawing/2014/main" id="{DEC84962-B6E8-6B48-C178-9F39C34E831E}"/>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335" name="!!Group 1011">
              <a:extLst>
                <a:ext uri="{FF2B5EF4-FFF2-40B4-BE49-F238E27FC236}">
                  <a16:creationId xmlns:a16="http://schemas.microsoft.com/office/drawing/2014/main" id="{AE0A49DC-34AD-7B14-07E7-ACE3832083C8}"/>
                </a:ext>
              </a:extLst>
            </p:cNvPr>
            <p:cNvGrpSpPr/>
            <p:nvPr/>
          </p:nvGrpSpPr>
          <p:grpSpPr>
            <a:xfrm rot="5400000">
              <a:off x="5116120" y="4153780"/>
              <a:ext cx="210076" cy="394194"/>
              <a:chOff x="5661453" y="2606543"/>
              <a:chExt cx="275343" cy="516667"/>
            </a:xfrm>
          </p:grpSpPr>
          <p:sp>
            <p:nvSpPr>
              <p:cNvPr id="476" name="Freeform: Shape 4632">
                <a:extLst>
                  <a:ext uri="{FF2B5EF4-FFF2-40B4-BE49-F238E27FC236}">
                    <a16:creationId xmlns:a16="http://schemas.microsoft.com/office/drawing/2014/main" id="{283091BA-B504-298D-864A-5C050E729B73}"/>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477" name="Freeform: Shape 4633">
                <a:extLst>
                  <a:ext uri="{FF2B5EF4-FFF2-40B4-BE49-F238E27FC236}">
                    <a16:creationId xmlns:a16="http://schemas.microsoft.com/office/drawing/2014/main" id="{8920A0B6-752B-C75A-23BC-0AD1CCDF5A32}"/>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78" name="Freeform: Shape 4634">
                <a:extLst>
                  <a:ext uri="{FF2B5EF4-FFF2-40B4-BE49-F238E27FC236}">
                    <a16:creationId xmlns:a16="http://schemas.microsoft.com/office/drawing/2014/main" id="{B3811A44-BCFA-7749-916A-7DF14DEB3251}"/>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79" name="Freeform: Shape 4635">
                <a:extLst>
                  <a:ext uri="{FF2B5EF4-FFF2-40B4-BE49-F238E27FC236}">
                    <a16:creationId xmlns:a16="http://schemas.microsoft.com/office/drawing/2014/main" id="{28B9E482-644C-CD66-5748-1999AB337FF8}"/>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80" name="Freeform: Shape 4636">
                <a:extLst>
                  <a:ext uri="{FF2B5EF4-FFF2-40B4-BE49-F238E27FC236}">
                    <a16:creationId xmlns:a16="http://schemas.microsoft.com/office/drawing/2014/main" id="{CC8F0924-3F1E-3ACD-0DDD-A7E34719AEC5}"/>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81" name="Freeform: Shape 4637">
                <a:extLst>
                  <a:ext uri="{FF2B5EF4-FFF2-40B4-BE49-F238E27FC236}">
                    <a16:creationId xmlns:a16="http://schemas.microsoft.com/office/drawing/2014/main" id="{66E03C47-83AE-2CEC-4E35-C0B9941B7B8E}"/>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82" name="Freeform: Shape 4638">
                <a:extLst>
                  <a:ext uri="{FF2B5EF4-FFF2-40B4-BE49-F238E27FC236}">
                    <a16:creationId xmlns:a16="http://schemas.microsoft.com/office/drawing/2014/main" id="{5FD6386C-4AE4-61FF-E76F-7477CA37A81C}"/>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83" name="Freeform: Shape 4639">
                <a:extLst>
                  <a:ext uri="{FF2B5EF4-FFF2-40B4-BE49-F238E27FC236}">
                    <a16:creationId xmlns:a16="http://schemas.microsoft.com/office/drawing/2014/main" id="{52D37168-84AD-BAE9-1BC7-03B4B2B7E74F}"/>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84" name="Freeform: Shape 4640">
                <a:extLst>
                  <a:ext uri="{FF2B5EF4-FFF2-40B4-BE49-F238E27FC236}">
                    <a16:creationId xmlns:a16="http://schemas.microsoft.com/office/drawing/2014/main" id="{5B8280A9-2825-4CF4-8B1D-0B4F67F3C600}"/>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85" name="Rectangle: Rounded Corners 484">
                <a:extLst>
                  <a:ext uri="{FF2B5EF4-FFF2-40B4-BE49-F238E27FC236}">
                    <a16:creationId xmlns:a16="http://schemas.microsoft.com/office/drawing/2014/main" id="{FBBDFCEA-FE57-8898-BB84-BC274630CD6D}"/>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486" name="Oval 485">
                <a:extLst>
                  <a:ext uri="{FF2B5EF4-FFF2-40B4-BE49-F238E27FC236}">
                    <a16:creationId xmlns:a16="http://schemas.microsoft.com/office/drawing/2014/main" id="{7DB1E76F-1F00-DCCE-063A-52388E438CCE}"/>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336" name="Group 335">
              <a:extLst>
                <a:ext uri="{FF2B5EF4-FFF2-40B4-BE49-F238E27FC236}">
                  <a16:creationId xmlns:a16="http://schemas.microsoft.com/office/drawing/2014/main" id="{94806E20-65BE-EC6A-8BF5-164B9ADC925F}"/>
                </a:ext>
              </a:extLst>
            </p:cNvPr>
            <p:cNvGrpSpPr/>
            <p:nvPr/>
          </p:nvGrpSpPr>
          <p:grpSpPr>
            <a:xfrm rot="5400000">
              <a:off x="5151191" y="3063784"/>
              <a:ext cx="223637" cy="477903"/>
              <a:chOff x="4423627" y="1973989"/>
              <a:chExt cx="245880" cy="525434"/>
            </a:xfrm>
          </p:grpSpPr>
          <p:sp>
            <p:nvSpPr>
              <p:cNvPr id="471" name="Rectangle: Rounded Corners 470">
                <a:extLst>
                  <a:ext uri="{FF2B5EF4-FFF2-40B4-BE49-F238E27FC236}">
                    <a16:creationId xmlns:a16="http://schemas.microsoft.com/office/drawing/2014/main" id="{D601D205-42D4-0A2D-6640-F1CD65E716C6}"/>
                  </a:ext>
                </a:extLst>
              </p:cNvPr>
              <p:cNvSpPr/>
              <p:nvPr/>
            </p:nvSpPr>
            <p:spPr>
              <a:xfrm>
                <a:off x="4423627" y="2125527"/>
                <a:ext cx="245880" cy="373896"/>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472" name="Oval 471">
                <a:extLst>
                  <a:ext uri="{FF2B5EF4-FFF2-40B4-BE49-F238E27FC236}">
                    <a16:creationId xmlns:a16="http://schemas.microsoft.com/office/drawing/2014/main" id="{7006D088-5219-83AC-B5A2-B2633E8A82F2}"/>
                  </a:ext>
                </a:extLst>
              </p:cNvPr>
              <p:cNvSpPr/>
              <p:nvPr/>
            </p:nvSpPr>
            <p:spPr>
              <a:xfrm>
                <a:off x="4484332" y="2302259"/>
                <a:ext cx="124470" cy="109248"/>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473" name="Oval 472">
                <a:extLst>
                  <a:ext uri="{FF2B5EF4-FFF2-40B4-BE49-F238E27FC236}">
                    <a16:creationId xmlns:a16="http://schemas.microsoft.com/office/drawing/2014/main" id="{2D04271B-933D-E483-6B3A-B52468D5953E}"/>
                  </a:ext>
                </a:extLst>
              </p:cNvPr>
              <p:cNvSpPr/>
              <p:nvPr/>
            </p:nvSpPr>
            <p:spPr>
              <a:xfrm>
                <a:off x="4505701" y="1973989"/>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74" name="Oval 473">
                <a:extLst>
                  <a:ext uri="{FF2B5EF4-FFF2-40B4-BE49-F238E27FC236}">
                    <a16:creationId xmlns:a16="http://schemas.microsoft.com/office/drawing/2014/main" id="{1F2C93D8-5E65-EC84-9EF1-4EBC678E9BB2}"/>
                  </a:ext>
                </a:extLst>
              </p:cNvPr>
              <p:cNvSpPr/>
              <p:nvPr/>
            </p:nvSpPr>
            <p:spPr>
              <a:xfrm>
                <a:off x="4489535" y="2087624"/>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75" name="Oval 474">
                <a:extLst>
                  <a:ext uri="{FF2B5EF4-FFF2-40B4-BE49-F238E27FC236}">
                    <a16:creationId xmlns:a16="http://schemas.microsoft.com/office/drawing/2014/main" id="{C4072E41-ACB2-6901-0493-632BA148AA69}"/>
                  </a:ext>
                </a:extLst>
              </p:cNvPr>
              <p:cNvSpPr/>
              <p:nvPr/>
            </p:nvSpPr>
            <p:spPr>
              <a:xfrm>
                <a:off x="4572183" y="2046690"/>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grpSp>
          <p:nvGrpSpPr>
            <p:cNvPr id="337" name="!!Group 899">
              <a:extLst>
                <a:ext uri="{FF2B5EF4-FFF2-40B4-BE49-F238E27FC236}">
                  <a16:creationId xmlns:a16="http://schemas.microsoft.com/office/drawing/2014/main" id="{51DA2778-3DAD-F400-8E9C-C6F8892DAD96}"/>
                </a:ext>
              </a:extLst>
            </p:cNvPr>
            <p:cNvGrpSpPr/>
            <p:nvPr/>
          </p:nvGrpSpPr>
          <p:grpSpPr>
            <a:xfrm rot="5400000">
              <a:off x="5116120" y="2887291"/>
              <a:ext cx="210076" cy="394194"/>
              <a:chOff x="5661453" y="2606543"/>
              <a:chExt cx="275343" cy="516667"/>
            </a:xfrm>
          </p:grpSpPr>
          <p:sp>
            <p:nvSpPr>
              <p:cNvPr id="460" name="Freeform: Shape 4616">
                <a:extLst>
                  <a:ext uri="{FF2B5EF4-FFF2-40B4-BE49-F238E27FC236}">
                    <a16:creationId xmlns:a16="http://schemas.microsoft.com/office/drawing/2014/main" id="{270DE79D-021A-5935-85E7-33569D2D3375}"/>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461" name="Freeform: Shape 4617">
                <a:extLst>
                  <a:ext uri="{FF2B5EF4-FFF2-40B4-BE49-F238E27FC236}">
                    <a16:creationId xmlns:a16="http://schemas.microsoft.com/office/drawing/2014/main" id="{9F41D46D-C666-CA29-75EC-A986FD5FD8AE}"/>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62" name="Freeform: Shape 4618">
                <a:extLst>
                  <a:ext uri="{FF2B5EF4-FFF2-40B4-BE49-F238E27FC236}">
                    <a16:creationId xmlns:a16="http://schemas.microsoft.com/office/drawing/2014/main" id="{919FA879-FC93-DF65-9063-E01A3A9A0360}"/>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63" name="Freeform: Shape 4619">
                <a:extLst>
                  <a:ext uri="{FF2B5EF4-FFF2-40B4-BE49-F238E27FC236}">
                    <a16:creationId xmlns:a16="http://schemas.microsoft.com/office/drawing/2014/main" id="{977B9E18-5E04-9928-D285-3B7BB27CA6F9}"/>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64" name="Freeform: Shape 4620">
                <a:extLst>
                  <a:ext uri="{FF2B5EF4-FFF2-40B4-BE49-F238E27FC236}">
                    <a16:creationId xmlns:a16="http://schemas.microsoft.com/office/drawing/2014/main" id="{3DBA0425-48BA-335E-BBCF-AFC40469D8A7}"/>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65" name="Freeform: Shape 4621">
                <a:extLst>
                  <a:ext uri="{FF2B5EF4-FFF2-40B4-BE49-F238E27FC236}">
                    <a16:creationId xmlns:a16="http://schemas.microsoft.com/office/drawing/2014/main" id="{F842AB47-E843-D862-2FE9-9421597147B5}"/>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66" name="Freeform: Shape 4622">
                <a:extLst>
                  <a:ext uri="{FF2B5EF4-FFF2-40B4-BE49-F238E27FC236}">
                    <a16:creationId xmlns:a16="http://schemas.microsoft.com/office/drawing/2014/main" id="{B83E125F-1E94-7561-ED0F-A0DF02B4FDFC}"/>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67" name="Freeform: Shape 4623">
                <a:extLst>
                  <a:ext uri="{FF2B5EF4-FFF2-40B4-BE49-F238E27FC236}">
                    <a16:creationId xmlns:a16="http://schemas.microsoft.com/office/drawing/2014/main" id="{60AB4BDB-86F7-BA58-9993-7F695625ECCE}"/>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68" name="Freeform: Shape 4624">
                <a:extLst>
                  <a:ext uri="{FF2B5EF4-FFF2-40B4-BE49-F238E27FC236}">
                    <a16:creationId xmlns:a16="http://schemas.microsoft.com/office/drawing/2014/main" id="{3B033C3E-C3C0-EA69-20C1-D2435A80EE69}"/>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69" name="Rectangle: Rounded Corners 468">
                <a:extLst>
                  <a:ext uri="{FF2B5EF4-FFF2-40B4-BE49-F238E27FC236}">
                    <a16:creationId xmlns:a16="http://schemas.microsoft.com/office/drawing/2014/main" id="{D49C0BC4-F485-5462-B7DA-95B7E0115E46}"/>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470" name="Oval 469">
                <a:extLst>
                  <a:ext uri="{FF2B5EF4-FFF2-40B4-BE49-F238E27FC236}">
                    <a16:creationId xmlns:a16="http://schemas.microsoft.com/office/drawing/2014/main" id="{A846F291-CAC4-C80D-5095-88EFD73C7B8C}"/>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339" name="!!Group 1060">
              <a:extLst>
                <a:ext uri="{FF2B5EF4-FFF2-40B4-BE49-F238E27FC236}">
                  <a16:creationId xmlns:a16="http://schemas.microsoft.com/office/drawing/2014/main" id="{072D322C-D061-F160-5839-4F684F8DD875}"/>
                </a:ext>
              </a:extLst>
            </p:cNvPr>
            <p:cNvGrpSpPr/>
            <p:nvPr/>
          </p:nvGrpSpPr>
          <p:grpSpPr>
            <a:xfrm rot="5400000">
              <a:off x="5106510" y="4787023"/>
              <a:ext cx="210076" cy="394194"/>
              <a:chOff x="5661453" y="2606543"/>
              <a:chExt cx="275343" cy="516667"/>
            </a:xfrm>
          </p:grpSpPr>
          <p:sp>
            <p:nvSpPr>
              <p:cNvPr id="447" name="Freeform: Shape 4603">
                <a:extLst>
                  <a:ext uri="{FF2B5EF4-FFF2-40B4-BE49-F238E27FC236}">
                    <a16:creationId xmlns:a16="http://schemas.microsoft.com/office/drawing/2014/main" id="{F8FFC21C-CED3-0B68-EC79-68F585DC6653}"/>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448" name="Freeform: Shape 4604">
                <a:extLst>
                  <a:ext uri="{FF2B5EF4-FFF2-40B4-BE49-F238E27FC236}">
                    <a16:creationId xmlns:a16="http://schemas.microsoft.com/office/drawing/2014/main" id="{441BD171-4A83-52C4-6C8B-AE2F56DB205A}"/>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49" name="Freeform: Shape 4605">
                <a:extLst>
                  <a:ext uri="{FF2B5EF4-FFF2-40B4-BE49-F238E27FC236}">
                    <a16:creationId xmlns:a16="http://schemas.microsoft.com/office/drawing/2014/main" id="{A754071C-9443-F0CE-1AE6-FD3CFCE158A6}"/>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50" name="Freeform: Shape 4606">
                <a:extLst>
                  <a:ext uri="{FF2B5EF4-FFF2-40B4-BE49-F238E27FC236}">
                    <a16:creationId xmlns:a16="http://schemas.microsoft.com/office/drawing/2014/main" id="{2CBB1CF0-48EB-1F0C-ABCC-5B617E2CC549}"/>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51" name="Freeform: Shape 4607">
                <a:extLst>
                  <a:ext uri="{FF2B5EF4-FFF2-40B4-BE49-F238E27FC236}">
                    <a16:creationId xmlns:a16="http://schemas.microsoft.com/office/drawing/2014/main" id="{76DA9C19-E3DD-ADF8-4E9B-889895A6BA3B}"/>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52" name="Freeform: Shape 4608">
                <a:extLst>
                  <a:ext uri="{FF2B5EF4-FFF2-40B4-BE49-F238E27FC236}">
                    <a16:creationId xmlns:a16="http://schemas.microsoft.com/office/drawing/2014/main" id="{98D4A21E-E810-086A-F8DA-B44241EFF690}"/>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53" name="Freeform: Shape 4609">
                <a:extLst>
                  <a:ext uri="{FF2B5EF4-FFF2-40B4-BE49-F238E27FC236}">
                    <a16:creationId xmlns:a16="http://schemas.microsoft.com/office/drawing/2014/main" id="{1FAD258F-E946-47B5-5BE9-BFA002A7F907}"/>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54" name="Freeform: Shape 4610">
                <a:extLst>
                  <a:ext uri="{FF2B5EF4-FFF2-40B4-BE49-F238E27FC236}">
                    <a16:creationId xmlns:a16="http://schemas.microsoft.com/office/drawing/2014/main" id="{24FE3095-1688-7FDD-337E-5102D018F89F}"/>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55" name="Freeform: Shape 4611">
                <a:extLst>
                  <a:ext uri="{FF2B5EF4-FFF2-40B4-BE49-F238E27FC236}">
                    <a16:creationId xmlns:a16="http://schemas.microsoft.com/office/drawing/2014/main" id="{AEE68FD8-1A05-0665-EDCD-83370D77F0B2}"/>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456" name="Rectangle: Rounded Corners 455">
                <a:extLst>
                  <a:ext uri="{FF2B5EF4-FFF2-40B4-BE49-F238E27FC236}">
                    <a16:creationId xmlns:a16="http://schemas.microsoft.com/office/drawing/2014/main" id="{38FADFCA-F039-9386-502A-09623F838C67}"/>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457" name="Oval 456">
                <a:extLst>
                  <a:ext uri="{FF2B5EF4-FFF2-40B4-BE49-F238E27FC236}">
                    <a16:creationId xmlns:a16="http://schemas.microsoft.com/office/drawing/2014/main" id="{A491DCAC-8B6A-81F3-6C08-FD8CF8687577}"/>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340" name="!!Group 1094">
              <a:extLst>
                <a:ext uri="{FF2B5EF4-FFF2-40B4-BE49-F238E27FC236}">
                  <a16:creationId xmlns:a16="http://schemas.microsoft.com/office/drawing/2014/main" id="{BAF46985-0479-B2EF-DB6C-9E8F1D2F70DE}"/>
                </a:ext>
              </a:extLst>
            </p:cNvPr>
            <p:cNvGrpSpPr/>
            <p:nvPr/>
          </p:nvGrpSpPr>
          <p:grpSpPr>
            <a:xfrm rot="5400000">
              <a:off x="5719022" y="3323437"/>
              <a:ext cx="273248" cy="218370"/>
              <a:chOff x="2868308" y="2241594"/>
              <a:chExt cx="150801" cy="120514"/>
            </a:xfrm>
          </p:grpSpPr>
          <p:grpSp>
            <p:nvGrpSpPr>
              <p:cNvPr id="438" name="Group 437">
                <a:extLst>
                  <a:ext uri="{FF2B5EF4-FFF2-40B4-BE49-F238E27FC236}">
                    <a16:creationId xmlns:a16="http://schemas.microsoft.com/office/drawing/2014/main" id="{CF6898D5-045F-943E-6EC8-219BA4F963E2}"/>
                  </a:ext>
                </a:extLst>
              </p:cNvPr>
              <p:cNvGrpSpPr/>
              <p:nvPr/>
            </p:nvGrpSpPr>
            <p:grpSpPr>
              <a:xfrm rot="19712856">
                <a:off x="2947504" y="2316389"/>
                <a:ext cx="71605" cy="45719"/>
                <a:chOff x="3364807" y="1820427"/>
                <a:chExt cx="722492" cy="461298"/>
              </a:xfrm>
            </p:grpSpPr>
            <p:sp>
              <p:nvSpPr>
                <p:cNvPr id="445" name="Oval 444">
                  <a:extLst>
                    <a:ext uri="{FF2B5EF4-FFF2-40B4-BE49-F238E27FC236}">
                      <a16:creationId xmlns:a16="http://schemas.microsoft.com/office/drawing/2014/main" id="{5AAAFADB-A7E9-B15A-F330-17F4EACF3494}"/>
                    </a:ext>
                  </a:extLst>
                </p:cNvPr>
                <p:cNvSpPr/>
                <p:nvPr/>
              </p:nvSpPr>
              <p:spPr>
                <a:xfrm>
                  <a:off x="3682613" y="1820427"/>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46" name="Oval 445">
                  <a:extLst>
                    <a:ext uri="{FF2B5EF4-FFF2-40B4-BE49-F238E27FC236}">
                      <a16:creationId xmlns:a16="http://schemas.microsoft.com/office/drawing/2014/main" id="{1DD026F8-5B30-35F9-275D-C0FCDEB94474}"/>
                    </a:ext>
                  </a:extLst>
                </p:cNvPr>
                <p:cNvSpPr/>
                <p:nvPr/>
              </p:nvSpPr>
              <p:spPr>
                <a:xfrm>
                  <a:off x="3364807" y="1849512"/>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grpSp>
            <p:nvGrpSpPr>
              <p:cNvPr id="439" name="Group 438">
                <a:extLst>
                  <a:ext uri="{FF2B5EF4-FFF2-40B4-BE49-F238E27FC236}">
                    <a16:creationId xmlns:a16="http://schemas.microsoft.com/office/drawing/2014/main" id="{BF3CED7D-9228-A47E-25CC-7EE076BC23F1}"/>
                  </a:ext>
                </a:extLst>
              </p:cNvPr>
              <p:cNvGrpSpPr/>
              <p:nvPr/>
            </p:nvGrpSpPr>
            <p:grpSpPr>
              <a:xfrm rot="1293024">
                <a:off x="2868308" y="2273207"/>
                <a:ext cx="71605" cy="45719"/>
                <a:chOff x="3364807" y="1820427"/>
                <a:chExt cx="722492" cy="461298"/>
              </a:xfrm>
            </p:grpSpPr>
            <p:sp>
              <p:nvSpPr>
                <p:cNvPr id="443" name="Oval 442">
                  <a:extLst>
                    <a:ext uri="{FF2B5EF4-FFF2-40B4-BE49-F238E27FC236}">
                      <a16:creationId xmlns:a16="http://schemas.microsoft.com/office/drawing/2014/main" id="{C16F034A-8450-59E8-8887-BAF3D403ED0A}"/>
                    </a:ext>
                  </a:extLst>
                </p:cNvPr>
                <p:cNvSpPr/>
                <p:nvPr/>
              </p:nvSpPr>
              <p:spPr>
                <a:xfrm>
                  <a:off x="3682613" y="1820427"/>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44" name="Oval 443">
                  <a:extLst>
                    <a:ext uri="{FF2B5EF4-FFF2-40B4-BE49-F238E27FC236}">
                      <a16:creationId xmlns:a16="http://schemas.microsoft.com/office/drawing/2014/main" id="{95E0A8A2-E0F6-7F56-19CB-32575E4504D8}"/>
                    </a:ext>
                  </a:extLst>
                </p:cNvPr>
                <p:cNvSpPr/>
                <p:nvPr/>
              </p:nvSpPr>
              <p:spPr>
                <a:xfrm>
                  <a:off x="3364807" y="1849512"/>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grpSp>
            <p:nvGrpSpPr>
              <p:cNvPr id="440" name="Group 439">
                <a:extLst>
                  <a:ext uri="{FF2B5EF4-FFF2-40B4-BE49-F238E27FC236}">
                    <a16:creationId xmlns:a16="http://schemas.microsoft.com/office/drawing/2014/main" id="{D78BFDDB-93D0-6F2C-8977-373E2CCA73E9}"/>
                  </a:ext>
                </a:extLst>
              </p:cNvPr>
              <p:cNvGrpSpPr/>
              <p:nvPr/>
            </p:nvGrpSpPr>
            <p:grpSpPr>
              <a:xfrm rot="2044539">
                <a:off x="2933978" y="2241594"/>
                <a:ext cx="71605" cy="45719"/>
                <a:chOff x="3364807" y="1820427"/>
                <a:chExt cx="722492" cy="461298"/>
              </a:xfrm>
            </p:grpSpPr>
            <p:sp>
              <p:nvSpPr>
                <p:cNvPr id="441" name="Oval 440">
                  <a:extLst>
                    <a:ext uri="{FF2B5EF4-FFF2-40B4-BE49-F238E27FC236}">
                      <a16:creationId xmlns:a16="http://schemas.microsoft.com/office/drawing/2014/main" id="{C76D21A5-2CC1-B598-526B-198811F59C50}"/>
                    </a:ext>
                  </a:extLst>
                </p:cNvPr>
                <p:cNvSpPr/>
                <p:nvPr/>
              </p:nvSpPr>
              <p:spPr>
                <a:xfrm>
                  <a:off x="3682613" y="1820427"/>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42" name="Oval 441">
                  <a:extLst>
                    <a:ext uri="{FF2B5EF4-FFF2-40B4-BE49-F238E27FC236}">
                      <a16:creationId xmlns:a16="http://schemas.microsoft.com/office/drawing/2014/main" id="{FC72FF17-BACA-57B7-84A9-B4A2B4C86B26}"/>
                    </a:ext>
                  </a:extLst>
                </p:cNvPr>
                <p:cNvSpPr/>
                <p:nvPr/>
              </p:nvSpPr>
              <p:spPr>
                <a:xfrm>
                  <a:off x="3364807" y="1849512"/>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grpSp>
        <p:grpSp>
          <p:nvGrpSpPr>
            <p:cNvPr id="341" name="Smoke">
              <a:extLst>
                <a:ext uri="{FF2B5EF4-FFF2-40B4-BE49-F238E27FC236}">
                  <a16:creationId xmlns:a16="http://schemas.microsoft.com/office/drawing/2014/main" id="{9A51411A-B36C-2228-1139-447520CB6F43}"/>
                </a:ext>
              </a:extLst>
            </p:cNvPr>
            <p:cNvGrpSpPr/>
            <p:nvPr/>
          </p:nvGrpSpPr>
          <p:grpSpPr>
            <a:xfrm rot="5400000">
              <a:off x="5895344" y="2850302"/>
              <a:ext cx="227788" cy="333648"/>
              <a:chOff x="7766832" y="1334453"/>
              <a:chExt cx="370693" cy="536147"/>
            </a:xfrm>
          </p:grpSpPr>
          <p:sp>
            <p:nvSpPr>
              <p:cNvPr id="432" name="Freeform: Shape 4588">
                <a:extLst>
                  <a:ext uri="{FF2B5EF4-FFF2-40B4-BE49-F238E27FC236}">
                    <a16:creationId xmlns:a16="http://schemas.microsoft.com/office/drawing/2014/main" id="{14DEF379-849D-578D-6349-72A71F67D057}"/>
                  </a:ext>
                </a:extLst>
              </p:cNvPr>
              <p:cNvSpPr/>
              <p:nvPr/>
            </p:nvSpPr>
            <p:spPr>
              <a:xfrm>
                <a:off x="8005994" y="1462198"/>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GB" sz="1000" kern="0"/>
              </a:p>
            </p:txBody>
          </p:sp>
          <p:sp>
            <p:nvSpPr>
              <p:cNvPr id="433" name="Freeform: Shape 4589">
                <a:extLst>
                  <a:ext uri="{FF2B5EF4-FFF2-40B4-BE49-F238E27FC236}">
                    <a16:creationId xmlns:a16="http://schemas.microsoft.com/office/drawing/2014/main" id="{4044F1D4-8C85-3503-7975-63D552C5C200}"/>
                  </a:ext>
                </a:extLst>
              </p:cNvPr>
              <p:cNvSpPr/>
              <p:nvPr/>
            </p:nvSpPr>
            <p:spPr>
              <a:xfrm>
                <a:off x="7933878" y="1396240"/>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GB" sz="1000" kern="0"/>
              </a:p>
            </p:txBody>
          </p:sp>
          <p:sp>
            <p:nvSpPr>
              <p:cNvPr id="434" name="Freeform: Shape 4590">
                <a:extLst>
                  <a:ext uri="{FF2B5EF4-FFF2-40B4-BE49-F238E27FC236}">
                    <a16:creationId xmlns:a16="http://schemas.microsoft.com/office/drawing/2014/main" id="{5E855F7B-853F-D73F-0751-B961A27BD8C0}"/>
                  </a:ext>
                </a:extLst>
              </p:cNvPr>
              <p:cNvSpPr/>
              <p:nvPr/>
            </p:nvSpPr>
            <p:spPr>
              <a:xfrm>
                <a:off x="7766832" y="1425657"/>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GB" sz="1000" kern="0"/>
              </a:p>
            </p:txBody>
          </p:sp>
          <p:sp>
            <p:nvSpPr>
              <p:cNvPr id="435" name="Freeform: Shape 4591">
                <a:extLst>
                  <a:ext uri="{FF2B5EF4-FFF2-40B4-BE49-F238E27FC236}">
                    <a16:creationId xmlns:a16="http://schemas.microsoft.com/office/drawing/2014/main" id="{96905E7A-2A51-611F-6815-3690D4BDEAA1}"/>
                  </a:ext>
                </a:extLst>
              </p:cNvPr>
              <p:cNvSpPr/>
              <p:nvPr/>
            </p:nvSpPr>
            <p:spPr>
              <a:xfrm>
                <a:off x="7830905" y="1672637"/>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GB" sz="1000" kern="0"/>
              </a:p>
            </p:txBody>
          </p:sp>
          <p:sp>
            <p:nvSpPr>
              <p:cNvPr id="436" name="Freeform: Shape 4592">
                <a:extLst>
                  <a:ext uri="{FF2B5EF4-FFF2-40B4-BE49-F238E27FC236}">
                    <a16:creationId xmlns:a16="http://schemas.microsoft.com/office/drawing/2014/main" id="{A4DC9191-5BF2-624F-241E-BE9ACC429F96}"/>
                  </a:ext>
                </a:extLst>
              </p:cNvPr>
              <p:cNvSpPr/>
              <p:nvPr/>
            </p:nvSpPr>
            <p:spPr>
              <a:xfrm>
                <a:off x="7887705" y="1528585"/>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GB" sz="1000" kern="0"/>
              </a:p>
            </p:txBody>
          </p:sp>
          <p:sp>
            <p:nvSpPr>
              <p:cNvPr id="437" name="Freeform: Shape 4593">
                <a:extLst>
                  <a:ext uri="{FF2B5EF4-FFF2-40B4-BE49-F238E27FC236}">
                    <a16:creationId xmlns:a16="http://schemas.microsoft.com/office/drawing/2014/main" id="{18F4A364-803A-4786-4F9A-319CE0C1CD47}"/>
                  </a:ext>
                </a:extLst>
              </p:cNvPr>
              <p:cNvSpPr/>
              <p:nvPr/>
            </p:nvSpPr>
            <p:spPr>
              <a:xfrm>
                <a:off x="8068064" y="1334453"/>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GB" sz="1000" kern="0"/>
              </a:p>
            </p:txBody>
          </p:sp>
        </p:grpSp>
        <p:grpSp>
          <p:nvGrpSpPr>
            <p:cNvPr id="342" name="Group 341">
              <a:extLst>
                <a:ext uri="{FF2B5EF4-FFF2-40B4-BE49-F238E27FC236}">
                  <a16:creationId xmlns:a16="http://schemas.microsoft.com/office/drawing/2014/main" id="{AAB87C4A-6431-9A1E-55EB-DF35C0069694}"/>
                </a:ext>
              </a:extLst>
            </p:cNvPr>
            <p:cNvGrpSpPr/>
            <p:nvPr/>
          </p:nvGrpSpPr>
          <p:grpSpPr>
            <a:xfrm rot="5400000">
              <a:off x="6066528" y="4671046"/>
              <a:ext cx="186947" cy="209612"/>
              <a:chOff x="1350461" y="4967375"/>
              <a:chExt cx="145673" cy="163333"/>
            </a:xfrm>
          </p:grpSpPr>
          <p:sp>
            <p:nvSpPr>
              <p:cNvPr id="425" name="Oval 424">
                <a:extLst>
                  <a:ext uri="{FF2B5EF4-FFF2-40B4-BE49-F238E27FC236}">
                    <a16:creationId xmlns:a16="http://schemas.microsoft.com/office/drawing/2014/main" id="{BA3A2719-9C0E-D5BB-C4D4-BF7D1D884A71}"/>
                  </a:ext>
                </a:extLst>
              </p:cNvPr>
              <p:cNvSpPr/>
              <p:nvPr/>
            </p:nvSpPr>
            <p:spPr>
              <a:xfrm>
                <a:off x="1410190" y="5074482"/>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000" kern="0"/>
              </a:p>
            </p:txBody>
          </p:sp>
          <p:sp>
            <p:nvSpPr>
              <p:cNvPr id="426" name="Oval 425">
                <a:extLst>
                  <a:ext uri="{FF2B5EF4-FFF2-40B4-BE49-F238E27FC236}">
                    <a16:creationId xmlns:a16="http://schemas.microsoft.com/office/drawing/2014/main" id="{33C111BE-1EC3-A3E1-8138-0167CAF1E56E}"/>
                  </a:ext>
                </a:extLst>
              </p:cNvPr>
              <p:cNvSpPr/>
              <p:nvPr/>
            </p:nvSpPr>
            <p:spPr>
              <a:xfrm>
                <a:off x="1421174" y="5028563"/>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000" kern="0"/>
              </a:p>
            </p:txBody>
          </p:sp>
          <p:sp>
            <p:nvSpPr>
              <p:cNvPr id="427" name="Oval 426">
                <a:extLst>
                  <a:ext uri="{FF2B5EF4-FFF2-40B4-BE49-F238E27FC236}">
                    <a16:creationId xmlns:a16="http://schemas.microsoft.com/office/drawing/2014/main" id="{3A48F0FC-77B6-B2F0-5B95-A50A7595220B}"/>
                  </a:ext>
                </a:extLst>
              </p:cNvPr>
              <p:cNvSpPr/>
              <p:nvPr/>
            </p:nvSpPr>
            <p:spPr>
              <a:xfrm>
                <a:off x="1351059" y="5020512"/>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000" kern="0"/>
              </a:p>
            </p:txBody>
          </p:sp>
          <p:sp>
            <p:nvSpPr>
              <p:cNvPr id="428" name="Oval 427">
                <a:extLst>
                  <a:ext uri="{FF2B5EF4-FFF2-40B4-BE49-F238E27FC236}">
                    <a16:creationId xmlns:a16="http://schemas.microsoft.com/office/drawing/2014/main" id="{C81A3B42-8D6F-0356-D152-BD36AA08D2FC}"/>
                  </a:ext>
                </a:extLst>
              </p:cNvPr>
              <p:cNvSpPr/>
              <p:nvPr/>
            </p:nvSpPr>
            <p:spPr>
              <a:xfrm>
                <a:off x="1407420" y="4967375"/>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000" kern="0"/>
              </a:p>
            </p:txBody>
          </p:sp>
          <p:sp>
            <p:nvSpPr>
              <p:cNvPr id="429" name="Oval 428">
                <a:extLst>
                  <a:ext uri="{FF2B5EF4-FFF2-40B4-BE49-F238E27FC236}">
                    <a16:creationId xmlns:a16="http://schemas.microsoft.com/office/drawing/2014/main" id="{D044732B-C5D6-CBEC-7497-0F615FCEDAB2}"/>
                  </a:ext>
                </a:extLst>
              </p:cNvPr>
              <p:cNvSpPr/>
              <p:nvPr/>
            </p:nvSpPr>
            <p:spPr>
              <a:xfrm>
                <a:off x="1350461" y="5108229"/>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000" kern="0"/>
              </a:p>
            </p:txBody>
          </p:sp>
          <p:sp>
            <p:nvSpPr>
              <p:cNvPr id="430" name="Oval 429">
                <a:extLst>
                  <a:ext uri="{FF2B5EF4-FFF2-40B4-BE49-F238E27FC236}">
                    <a16:creationId xmlns:a16="http://schemas.microsoft.com/office/drawing/2014/main" id="{75159751-35F3-2D64-CEC5-94860EE2CD58}"/>
                  </a:ext>
                </a:extLst>
              </p:cNvPr>
              <p:cNvSpPr/>
              <p:nvPr/>
            </p:nvSpPr>
            <p:spPr>
              <a:xfrm>
                <a:off x="1465297" y="5113568"/>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000" kern="0"/>
              </a:p>
            </p:txBody>
          </p:sp>
          <p:sp>
            <p:nvSpPr>
              <p:cNvPr id="431" name="Oval 430">
                <a:extLst>
                  <a:ext uri="{FF2B5EF4-FFF2-40B4-BE49-F238E27FC236}">
                    <a16:creationId xmlns:a16="http://schemas.microsoft.com/office/drawing/2014/main" id="{8A84F839-0F72-20B0-432F-E74060D7AE3F}"/>
                  </a:ext>
                </a:extLst>
              </p:cNvPr>
              <p:cNvSpPr/>
              <p:nvPr/>
            </p:nvSpPr>
            <p:spPr>
              <a:xfrm>
                <a:off x="1475501" y="5001754"/>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000" kern="0"/>
              </a:p>
            </p:txBody>
          </p:sp>
        </p:grpSp>
        <p:grpSp>
          <p:nvGrpSpPr>
            <p:cNvPr id="345" name="Group 344">
              <a:extLst>
                <a:ext uri="{FF2B5EF4-FFF2-40B4-BE49-F238E27FC236}">
                  <a16:creationId xmlns:a16="http://schemas.microsoft.com/office/drawing/2014/main" id="{1FA0F1A0-9522-C284-831F-4E2B9C74AD1B}"/>
                </a:ext>
              </a:extLst>
            </p:cNvPr>
            <p:cNvGrpSpPr/>
            <p:nvPr/>
          </p:nvGrpSpPr>
          <p:grpSpPr>
            <a:xfrm rot="10800000">
              <a:off x="5640012" y="4470958"/>
              <a:ext cx="206048" cy="213210"/>
              <a:chOff x="2887782" y="4331819"/>
              <a:chExt cx="1324276" cy="1370298"/>
            </a:xfrm>
          </p:grpSpPr>
          <p:sp>
            <p:nvSpPr>
              <p:cNvPr id="367" name="Freeform: Shape 4507">
                <a:extLst>
                  <a:ext uri="{FF2B5EF4-FFF2-40B4-BE49-F238E27FC236}">
                    <a16:creationId xmlns:a16="http://schemas.microsoft.com/office/drawing/2014/main" id="{A4193D55-1E09-3E0A-BB2F-145DF78D04DC}"/>
                  </a:ext>
                </a:extLst>
              </p:cNvPr>
              <p:cNvSpPr/>
              <p:nvPr/>
            </p:nvSpPr>
            <p:spPr>
              <a:xfrm rot="15922158">
                <a:off x="3139228" y="4967776"/>
                <a:ext cx="3249" cy="3249"/>
              </a:xfrm>
              <a:custGeom>
                <a:avLst/>
                <a:gdLst>
                  <a:gd name="connsiteX0" fmla="*/ -838 w 3249"/>
                  <a:gd name="connsiteY0" fmla="*/ -1124 h 3249"/>
                  <a:gd name="connsiteX1" fmla="*/ -838 w 3249"/>
                  <a:gd name="connsiteY1" fmla="*/ -1124 h 3249"/>
                </a:gdLst>
                <a:ahLst/>
                <a:cxnLst>
                  <a:cxn ang="0">
                    <a:pos x="connsiteX0" y="connsiteY0"/>
                  </a:cxn>
                  <a:cxn ang="0">
                    <a:pos x="connsiteX1" y="connsiteY1"/>
                  </a:cxn>
                </a:cxnLst>
                <a:rect l="l" t="t" r="r" b="b"/>
                <a:pathLst>
                  <a:path w="3249" h="3249">
                    <a:moveTo>
                      <a:pt x="-838" y="-1124"/>
                    </a:moveTo>
                    <a:lnTo>
                      <a:pt x="-838" y="-1124"/>
                    </a:lnTo>
                    <a:close/>
                  </a:path>
                </a:pathLst>
              </a:custGeom>
              <a:solidFill>
                <a:srgbClr val="FFBBAE"/>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68" name="Freeform: Shape 4508">
                <a:extLst>
                  <a:ext uri="{FF2B5EF4-FFF2-40B4-BE49-F238E27FC236}">
                    <a16:creationId xmlns:a16="http://schemas.microsoft.com/office/drawing/2014/main" id="{1CB83D48-8C08-DFC7-788E-ADDF3DDDB79C}"/>
                  </a:ext>
                </a:extLst>
              </p:cNvPr>
              <p:cNvSpPr/>
              <p:nvPr/>
            </p:nvSpPr>
            <p:spPr>
              <a:xfrm>
                <a:off x="3651131" y="4331819"/>
                <a:ext cx="288032" cy="1017555"/>
              </a:xfrm>
              <a:custGeom>
                <a:avLst/>
                <a:gdLst>
                  <a:gd name="connsiteX0" fmla="*/ 286039 w 288032"/>
                  <a:gd name="connsiteY0" fmla="*/ 1017432 h 1017555"/>
                  <a:gd name="connsiteX1" fmla="*/ 110779 w 288032"/>
                  <a:gd name="connsiteY1" fmla="*/ 303057 h 1017555"/>
                  <a:gd name="connsiteX2" fmla="*/ -187 w 288032"/>
                  <a:gd name="connsiteY2" fmla="*/ -124 h 1017555"/>
                </a:gdLst>
                <a:ahLst/>
                <a:cxnLst>
                  <a:cxn ang="0">
                    <a:pos x="connsiteX0" y="connsiteY0"/>
                  </a:cxn>
                  <a:cxn ang="0">
                    <a:pos x="connsiteX1" y="connsiteY1"/>
                  </a:cxn>
                  <a:cxn ang="0">
                    <a:pos x="connsiteX2" y="connsiteY2"/>
                  </a:cxn>
                </a:cxnLst>
                <a:rect l="l" t="t" r="r" b="b"/>
                <a:pathLst>
                  <a:path w="288032" h="1017555">
                    <a:moveTo>
                      <a:pt x="286039" y="1017432"/>
                    </a:moveTo>
                    <a:cubicBezTo>
                      <a:pt x="286039" y="1017432"/>
                      <a:pt x="318233" y="687581"/>
                      <a:pt x="110779" y="303057"/>
                    </a:cubicBezTo>
                    <a:cubicBezTo>
                      <a:pt x="35246" y="163230"/>
                      <a:pt x="9242" y="164183"/>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69" name="Freeform: Shape 4509">
                <a:extLst>
                  <a:ext uri="{FF2B5EF4-FFF2-40B4-BE49-F238E27FC236}">
                    <a16:creationId xmlns:a16="http://schemas.microsoft.com/office/drawing/2014/main" id="{CBA5F497-0783-29E5-8B6F-FD25243637A2}"/>
                  </a:ext>
                </a:extLst>
              </p:cNvPr>
              <p:cNvSpPr/>
              <p:nvPr/>
            </p:nvSpPr>
            <p:spPr>
              <a:xfrm>
                <a:off x="3310422" y="4529939"/>
                <a:ext cx="540162" cy="301656"/>
              </a:xfrm>
              <a:custGeom>
                <a:avLst/>
                <a:gdLst>
                  <a:gd name="connsiteX0" fmla="*/ -187 w 540162"/>
                  <a:gd name="connsiteY0" fmla="*/ -124 h 301656"/>
                  <a:gd name="connsiteX1" fmla="*/ 539976 w 540162"/>
                  <a:gd name="connsiteY1" fmla="*/ 301533 h 301656"/>
                </a:gdLst>
                <a:ahLst/>
                <a:cxnLst>
                  <a:cxn ang="0">
                    <a:pos x="connsiteX0" y="connsiteY0"/>
                  </a:cxn>
                  <a:cxn ang="0">
                    <a:pos x="connsiteX1" y="connsiteY1"/>
                  </a:cxn>
                </a:cxnLst>
                <a:rect l="l" t="t" r="r" b="b"/>
                <a:pathLst>
                  <a:path w="540162" h="301656">
                    <a:moveTo>
                      <a:pt x="-187" y="-124"/>
                    </a:moveTo>
                    <a:cubicBezTo>
                      <a:pt x="152213" y="108747"/>
                      <a:pt x="539976" y="301533"/>
                      <a:pt x="539976" y="30153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70" name="Freeform: Shape 4510">
                <a:extLst>
                  <a:ext uri="{FF2B5EF4-FFF2-40B4-BE49-F238E27FC236}">
                    <a16:creationId xmlns:a16="http://schemas.microsoft.com/office/drawing/2014/main" id="{F492AEBF-D97C-49F1-D9C7-FCF10AA02C19}"/>
                  </a:ext>
                </a:extLst>
              </p:cNvPr>
              <p:cNvSpPr/>
              <p:nvPr/>
            </p:nvSpPr>
            <p:spPr>
              <a:xfrm>
                <a:off x="3285049" y="4503861"/>
                <a:ext cx="53917" cy="53957"/>
              </a:xfrm>
              <a:custGeom>
                <a:avLst/>
                <a:gdLst>
                  <a:gd name="connsiteX0" fmla="*/ 10518 w 53917"/>
                  <a:gd name="connsiteY0" fmla="*/ 48338 h 53957"/>
                  <a:gd name="connsiteX1" fmla="*/ 5269 w 53917"/>
                  <a:gd name="connsiteY1" fmla="*/ 10581 h 53957"/>
                  <a:gd name="connsiteX2" fmla="*/ 43026 w 53917"/>
                  <a:gd name="connsiteY2" fmla="*/ 5333 h 53957"/>
                  <a:gd name="connsiteX3" fmla="*/ 48618 w 53917"/>
                  <a:gd name="connsiteY3" fmla="*/ 42623 h 53957"/>
                  <a:gd name="connsiteX4" fmla="*/ 11137 w 53917"/>
                  <a:gd name="connsiteY4" fmla="*/ 48796 h 53957"/>
                  <a:gd name="connsiteX5" fmla="*/ 10518 w 53917"/>
                  <a:gd name="connsiteY5" fmla="*/ 48338 h 5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7" h="53957">
                    <a:moveTo>
                      <a:pt x="10518" y="48338"/>
                    </a:moveTo>
                    <a:cubicBezTo>
                      <a:pt x="-1360" y="39366"/>
                      <a:pt x="-3713" y="22459"/>
                      <a:pt x="5269" y="10581"/>
                    </a:cubicBezTo>
                    <a:cubicBezTo>
                      <a:pt x="14242" y="-1296"/>
                      <a:pt x="31149" y="-3649"/>
                      <a:pt x="43026" y="5333"/>
                    </a:cubicBezTo>
                    <a:cubicBezTo>
                      <a:pt x="54723" y="14172"/>
                      <a:pt x="57209" y="30736"/>
                      <a:pt x="48618" y="42623"/>
                    </a:cubicBezTo>
                    <a:cubicBezTo>
                      <a:pt x="39969" y="54682"/>
                      <a:pt x="23186" y="57444"/>
                      <a:pt x="11137" y="48796"/>
                    </a:cubicBezTo>
                    <a:cubicBezTo>
                      <a:pt x="10927" y="48643"/>
                      <a:pt x="10718" y="48491"/>
                      <a:pt x="10518" y="48338"/>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71" name="Freeform: Shape 4511">
                <a:extLst>
                  <a:ext uri="{FF2B5EF4-FFF2-40B4-BE49-F238E27FC236}">
                    <a16:creationId xmlns:a16="http://schemas.microsoft.com/office/drawing/2014/main" id="{383FC112-04AA-0700-C7DF-68461DF05A1E}"/>
                  </a:ext>
                </a:extLst>
              </p:cNvPr>
              <p:cNvSpPr/>
              <p:nvPr/>
            </p:nvSpPr>
            <p:spPr>
              <a:xfrm>
                <a:off x="3557310" y="4419258"/>
                <a:ext cx="185166" cy="180975"/>
              </a:xfrm>
              <a:custGeom>
                <a:avLst/>
                <a:gdLst>
                  <a:gd name="connsiteX0" fmla="*/ -187 w 185166"/>
                  <a:gd name="connsiteY0" fmla="*/ -124 h 180975"/>
                  <a:gd name="connsiteX1" fmla="*/ 184979 w 185166"/>
                  <a:gd name="connsiteY1" fmla="*/ 180851 h 180975"/>
                </a:gdLst>
                <a:ahLst/>
                <a:cxnLst>
                  <a:cxn ang="0">
                    <a:pos x="connsiteX0" y="connsiteY0"/>
                  </a:cxn>
                  <a:cxn ang="0">
                    <a:pos x="connsiteX1" y="connsiteY1"/>
                  </a:cxn>
                </a:cxnLst>
                <a:rect l="l" t="t" r="r" b="b"/>
                <a:pathLst>
                  <a:path w="185166" h="180975">
                    <a:moveTo>
                      <a:pt x="-187" y="-124"/>
                    </a:moveTo>
                    <a:cubicBezTo>
                      <a:pt x="64583" y="56998"/>
                      <a:pt x="126390" y="117405"/>
                      <a:pt x="184979" y="18085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72" name="Freeform: Shape 4512">
                <a:extLst>
                  <a:ext uri="{FF2B5EF4-FFF2-40B4-BE49-F238E27FC236}">
                    <a16:creationId xmlns:a16="http://schemas.microsoft.com/office/drawing/2014/main" id="{0AC0D66F-0456-B500-39D1-8EF5E3CF95F1}"/>
                  </a:ext>
                </a:extLst>
              </p:cNvPr>
              <p:cNvSpPr/>
              <p:nvPr/>
            </p:nvSpPr>
            <p:spPr>
              <a:xfrm>
                <a:off x="3531069" y="4393619"/>
                <a:ext cx="53914" cy="53950"/>
              </a:xfrm>
              <a:custGeom>
                <a:avLst/>
                <a:gdLst>
                  <a:gd name="connsiteX0" fmla="*/ 8718 w 53914"/>
                  <a:gd name="connsiteY0" fmla="*/ 46851 h 53950"/>
                  <a:gd name="connsiteX1" fmla="*/ 6746 w 53914"/>
                  <a:gd name="connsiteY1" fmla="*/ 8780 h 53950"/>
                  <a:gd name="connsiteX2" fmla="*/ 44818 w 53914"/>
                  <a:gd name="connsiteY2" fmla="*/ 6818 h 53950"/>
                  <a:gd name="connsiteX3" fmla="*/ 46818 w 53914"/>
                  <a:gd name="connsiteY3" fmla="*/ 44851 h 53950"/>
                  <a:gd name="connsiteX4" fmla="*/ 8889 w 53914"/>
                  <a:gd name="connsiteY4" fmla="*/ 47013 h 53950"/>
                  <a:gd name="connsiteX5" fmla="*/ 8718 w 53914"/>
                  <a:gd name="connsiteY5" fmla="*/ 46851 h 5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4" h="53950">
                    <a:moveTo>
                      <a:pt x="8718" y="46851"/>
                    </a:moveTo>
                    <a:cubicBezTo>
                      <a:pt x="-2341" y="36879"/>
                      <a:pt x="-3217" y="19839"/>
                      <a:pt x="6746" y="8780"/>
                    </a:cubicBezTo>
                    <a:cubicBezTo>
                      <a:pt x="16719" y="-2278"/>
                      <a:pt x="33769" y="-3155"/>
                      <a:pt x="44818" y="6818"/>
                    </a:cubicBezTo>
                    <a:cubicBezTo>
                      <a:pt x="55867" y="16772"/>
                      <a:pt x="56762" y="33793"/>
                      <a:pt x="46818" y="44851"/>
                    </a:cubicBezTo>
                    <a:cubicBezTo>
                      <a:pt x="36940" y="55919"/>
                      <a:pt x="19957" y="56881"/>
                      <a:pt x="8889" y="47013"/>
                    </a:cubicBezTo>
                    <a:cubicBezTo>
                      <a:pt x="8832" y="46956"/>
                      <a:pt x="8775" y="46909"/>
                      <a:pt x="8718" y="46851"/>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73" name="Freeform: Shape 4513">
                <a:extLst>
                  <a:ext uri="{FF2B5EF4-FFF2-40B4-BE49-F238E27FC236}">
                    <a16:creationId xmlns:a16="http://schemas.microsoft.com/office/drawing/2014/main" id="{8C06555B-0367-D544-3B30-24DE67D49732}"/>
                  </a:ext>
                </a:extLst>
              </p:cNvPr>
              <p:cNvSpPr/>
              <p:nvPr/>
            </p:nvSpPr>
            <p:spPr>
              <a:xfrm>
                <a:off x="3162404" y="4552989"/>
                <a:ext cx="402716" cy="130587"/>
              </a:xfrm>
              <a:custGeom>
                <a:avLst/>
                <a:gdLst>
                  <a:gd name="connsiteX0" fmla="*/ -187 w 402716"/>
                  <a:gd name="connsiteY0" fmla="*/ -124 h 130587"/>
                  <a:gd name="connsiteX1" fmla="*/ 186503 w 402716"/>
                  <a:gd name="connsiteY1" fmla="*/ 125225 h 130587"/>
                  <a:gd name="connsiteX2" fmla="*/ 402530 w 402716"/>
                  <a:gd name="connsiteY2" fmla="*/ 129416 h 130587"/>
                </a:gdLst>
                <a:ahLst/>
                <a:cxnLst>
                  <a:cxn ang="0">
                    <a:pos x="connsiteX0" y="connsiteY0"/>
                  </a:cxn>
                  <a:cxn ang="0">
                    <a:pos x="connsiteX1" y="connsiteY1"/>
                  </a:cxn>
                  <a:cxn ang="0">
                    <a:pos x="connsiteX2" y="connsiteY2"/>
                  </a:cxn>
                </a:cxnLst>
                <a:rect l="l" t="t" r="r" b="b"/>
                <a:pathLst>
                  <a:path w="402716" h="130587">
                    <a:moveTo>
                      <a:pt x="-187" y="-124"/>
                    </a:moveTo>
                    <a:cubicBezTo>
                      <a:pt x="35912" y="37405"/>
                      <a:pt x="121256" y="118844"/>
                      <a:pt x="186503" y="125225"/>
                    </a:cubicBezTo>
                    <a:cubicBezTo>
                      <a:pt x="271561" y="133607"/>
                      <a:pt x="402530" y="129416"/>
                      <a:pt x="402530" y="129416"/>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74" name="Freeform: Shape 4514">
                <a:extLst>
                  <a:ext uri="{FF2B5EF4-FFF2-40B4-BE49-F238E27FC236}">
                    <a16:creationId xmlns:a16="http://schemas.microsoft.com/office/drawing/2014/main" id="{13AEB442-CF41-0B05-34EA-B28CB3ED7F65}"/>
                  </a:ext>
                </a:extLst>
              </p:cNvPr>
              <p:cNvSpPr/>
              <p:nvPr/>
            </p:nvSpPr>
            <p:spPr>
              <a:xfrm>
                <a:off x="3136399" y="4526985"/>
                <a:ext cx="53913" cy="53874"/>
              </a:xfrm>
              <a:custGeom>
                <a:avLst/>
                <a:gdLst>
                  <a:gd name="connsiteX0" fmla="*/ 7053 w 53913"/>
                  <a:gd name="connsiteY0" fmla="*/ 45217 h 53874"/>
                  <a:gd name="connsiteX1" fmla="*/ 8386 w 53913"/>
                  <a:gd name="connsiteY1" fmla="*/ 7117 h 53874"/>
                  <a:gd name="connsiteX2" fmla="*/ 46486 w 53913"/>
                  <a:gd name="connsiteY2" fmla="*/ 8450 h 53874"/>
                  <a:gd name="connsiteX3" fmla="*/ 45153 w 53913"/>
                  <a:gd name="connsiteY3" fmla="*/ 46550 h 53874"/>
                  <a:gd name="connsiteX4" fmla="*/ 7053 w 53913"/>
                  <a:gd name="connsiteY4" fmla="*/ 45217 h 53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3" h="53874">
                    <a:moveTo>
                      <a:pt x="7053" y="45217"/>
                    </a:moveTo>
                    <a:cubicBezTo>
                      <a:pt x="-3101" y="34329"/>
                      <a:pt x="-2501" y="17270"/>
                      <a:pt x="8386" y="7117"/>
                    </a:cubicBezTo>
                    <a:cubicBezTo>
                      <a:pt x="19273" y="-3037"/>
                      <a:pt x="36333" y="-2437"/>
                      <a:pt x="46486" y="8450"/>
                    </a:cubicBezTo>
                    <a:cubicBezTo>
                      <a:pt x="56640" y="19347"/>
                      <a:pt x="56040" y="36396"/>
                      <a:pt x="45153" y="46550"/>
                    </a:cubicBezTo>
                    <a:cubicBezTo>
                      <a:pt x="34247" y="56647"/>
                      <a:pt x="17226" y="56056"/>
                      <a:pt x="7053" y="45217"/>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75" name="Freeform: Shape 4515">
                <a:extLst>
                  <a:ext uri="{FF2B5EF4-FFF2-40B4-BE49-F238E27FC236}">
                    <a16:creationId xmlns:a16="http://schemas.microsoft.com/office/drawing/2014/main" id="{A80375F9-432D-FEAE-293B-F6556ED77A8A}"/>
                  </a:ext>
                </a:extLst>
              </p:cNvPr>
              <p:cNvSpPr/>
              <p:nvPr/>
            </p:nvSpPr>
            <p:spPr>
              <a:xfrm>
                <a:off x="3937929" y="4760825"/>
                <a:ext cx="272011" cy="489204"/>
              </a:xfrm>
              <a:custGeom>
                <a:avLst/>
                <a:gdLst>
                  <a:gd name="connsiteX0" fmla="*/ 193456 w 272011"/>
                  <a:gd name="connsiteY0" fmla="*/ -124 h 489204"/>
                  <a:gd name="connsiteX1" fmla="*/ 263941 w 272011"/>
                  <a:gd name="connsiteY1" fmla="*/ 300485 h 489204"/>
                  <a:gd name="connsiteX2" fmla="*/ -187 w 272011"/>
                  <a:gd name="connsiteY2" fmla="*/ 489080 h 489204"/>
                </a:gdLst>
                <a:ahLst/>
                <a:cxnLst>
                  <a:cxn ang="0">
                    <a:pos x="connsiteX0" y="connsiteY0"/>
                  </a:cxn>
                  <a:cxn ang="0">
                    <a:pos x="connsiteX1" y="connsiteY1"/>
                  </a:cxn>
                  <a:cxn ang="0">
                    <a:pos x="connsiteX2" y="connsiteY2"/>
                  </a:cxn>
                </a:cxnLst>
                <a:rect l="l" t="t" r="r" b="b"/>
                <a:pathLst>
                  <a:path w="272011" h="489204">
                    <a:moveTo>
                      <a:pt x="193456" y="-124"/>
                    </a:moveTo>
                    <a:cubicBezTo>
                      <a:pt x="222031" y="65027"/>
                      <a:pt x="295945" y="247526"/>
                      <a:pt x="263941" y="300485"/>
                    </a:cubicBezTo>
                    <a:cubicBezTo>
                      <a:pt x="224793" y="365636"/>
                      <a:pt x="-187" y="489080"/>
                      <a:pt x="-187" y="489080"/>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76" name="Freeform: Shape 4516">
                <a:extLst>
                  <a:ext uri="{FF2B5EF4-FFF2-40B4-BE49-F238E27FC236}">
                    <a16:creationId xmlns:a16="http://schemas.microsoft.com/office/drawing/2014/main" id="{3A5FCDD1-8D5D-8627-E0D0-2969146A44C8}"/>
                  </a:ext>
                </a:extLst>
              </p:cNvPr>
              <p:cNvSpPr/>
              <p:nvPr/>
            </p:nvSpPr>
            <p:spPr>
              <a:xfrm>
                <a:off x="4105027" y="4735271"/>
                <a:ext cx="53927" cy="53895"/>
              </a:xfrm>
              <a:custGeom>
                <a:avLst/>
                <a:gdLst>
                  <a:gd name="connsiteX0" fmla="*/ 2069 w 53927"/>
                  <a:gd name="connsiteY0" fmla="*/ 37622 h 53895"/>
                  <a:gd name="connsiteX1" fmla="*/ 15995 w 53927"/>
                  <a:gd name="connsiteY1" fmla="*/ 2132 h 53895"/>
                  <a:gd name="connsiteX2" fmla="*/ 51485 w 53927"/>
                  <a:gd name="connsiteY2" fmla="*/ 16057 h 53895"/>
                  <a:gd name="connsiteX3" fmla="*/ 37598 w 53927"/>
                  <a:gd name="connsiteY3" fmla="*/ 51528 h 53895"/>
                  <a:gd name="connsiteX4" fmla="*/ 2069 w 53927"/>
                  <a:gd name="connsiteY4" fmla="*/ 37622 h 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7" h="53895">
                    <a:moveTo>
                      <a:pt x="2069" y="37622"/>
                    </a:moveTo>
                    <a:cubicBezTo>
                      <a:pt x="-3884" y="23973"/>
                      <a:pt x="2346" y="8085"/>
                      <a:pt x="15995" y="2132"/>
                    </a:cubicBezTo>
                    <a:cubicBezTo>
                      <a:pt x="29635" y="-3821"/>
                      <a:pt x="45523" y="2417"/>
                      <a:pt x="51485" y="16057"/>
                    </a:cubicBezTo>
                    <a:cubicBezTo>
                      <a:pt x="57429" y="29688"/>
                      <a:pt x="51218" y="45556"/>
                      <a:pt x="37598" y="51528"/>
                    </a:cubicBezTo>
                    <a:cubicBezTo>
                      <a:pt x="23949" y="57453"/>
                      <a:pt x="8070" y="51243"/>
                      <a:pt x="2069" y="3762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77" name="Freeform: Shape 4517">
                <a:extLst>
                  <a:ext uri="{FF2B5EF4-FFF2-40B4-BE49-F238E27FC236}">
                    <a16:creationId xmlns:a16="http://schemas.microsoft.com/office/drawing/2014/main" id="{23C3F1EC-768B-F2D3-448F-37431AD218A5}"/>
                  </a:ext>
                </a:extLst>
              </p:cNvPr>
              <p:cNvSpPr/>
              <p:nvPr/>
            </p:nvSpPr>
            <p:spPr>
              <a:xfrm>
                <a:off x="3877064" y="4580040"/>
                <a:ext cx="334994" cy="411956"/>
              </a:xfrm>
              <a:custGeom>
                <a:avLst/>
                <a:gdLst>
                  <a:gd name="connsiteX0" fmla="*/ -187 w 334994"/>
                  <a:gd name="connsiteY0" fmla="*/ -124 h 411956"/>
                  <a:gd name="connsiteX1" fmla="*/ 109636 w 334994"/>
                  <a:gd name="connsiteY1" fmla="*/ 187424 h 411956"/>
                  <a:gd name="connsiteX2" fmla="*/ 334807 w 334994"/>
                  <a:gd name="connsiteY2" fmla="*/ 411833 h 411956"/>
                </a:gdLst>
                <a:ahLst/>
                <a:cxnLst>
                  <a:cxn ang="0">
                    <a:pos x="connsiteX0" y="connsiteY0"/>
                  </a:cxn>
                  <a:cxn ang="0">
                    <a:pos x="connsiteX1" y="connsiteY1"/>
                  </a:cxn>
                  <a:cxn ang="0">
                    <a:pos x="connsiteX2" y="connsiteY2"/>
                  </a:cxn>
                </a:cxnLst>
                <a:rect l="l" t="t" r="r" b="b"/>
                <a:pathLst>
                  <a:path w="334994" h="411956">
                    <a:moveTo>
                      <a:pt x="-187" y="-124"/>
                    </a:moveTo>
                    <a:cubicBezTo>
                      <a:pt x="14767" y="39786"/>
                      <a:pt x="50200" y="121511"/>
                      <a:pt x="109636" y="187424"/>
                    </a:cubicBezTo>
                    <a:cubicBezTo>
                      <a:pt x="191456" y="278292"/>
                      <a:pt x="334807" y="411833"/>
                      <a:pt x="334807" y="41183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78" name="Freeform: Shape 4518">
                <a:extLst>
                  <a:ext uri="{FF2B5EF4-FFF2-40B4-BE49-F238E27FC236}">
                    <a16:creationId xmlns:a16="http://schemas.microsoft.com/office/drawing/2014/main" id="{C11156D3-BAC2-C1DD-0727-832169D7BD3F}"/>
                  </a:ext>
                </a:extLst>
              </p:cNvPr>
              <p:cNvSpPr/>
              <p:nvPr/>
            </p:nvSpPr>
            <p:spPr>
              <a:xfrm>
                <a:off x="3850839" y="4554368"/>
                <a:ext cx="53926" cy="53895"/>
              </a:xfrm>
              <a:custGeom>
                <a:avLst/>
                <a:gdLst>
                  <a:gd name="connsiteX0" fmla="*/ 1368 w 53926"/>
                  <a:gd name="connsiteY0" fmla="*/ 35836 h 53895"/>
                  <a:gd name="connsiteX1" fmla="*/ 17779 w 53926"/>
                  <a:gd name="connsiteY1" fmla="*/ 1432 h 53895"/>
                  <a:gd name="connsiteX2" fmla="*/ 52184 w 53926"/>
                  <a:gd name="connsiteY2" fmla="*/ 17834 h 53895"/>
                  <a:gd name="connsiteX3" fmla="*/ 35848 w 53926"/>
                  <a:gd name="connsiteY3" fmla="*/ 52219 h 53895"/>
                  <a:gd name="connsiteX4" fmla="*/ 1368 w 53926"/>
                  <a:gd name="connsiteY4" fmla="*/ 35836 h 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6" h="53895">
                    <a:moveTo>
                      <a:pt x="1368" y="35836"/>
                    </a:moveTo>
                    <a:cubicBezTo>
                      <a:pt x="-3604" y="21806"/>
                      <a:pt x="3740" y="6394"/>
                      <a:pt x="17779" y="1432"/>
                    </a:cubicBezTo>
                    <a:cubicBezTo>
                      <a:pt x="31810" y="-3540"/>
                      <a:pt x="47212" y="3803"/>
                      <a:pt x="52184" y="17834"/>
                    </a:cubicBezTo>
                    <a:cubicBezTo>
                      <a:pt x="57146" y="31845"/>
                      <a:pt x="49841" y="47218"/>
                      <a:pt x="35848" y="52219"/>
                    </a:cubicBezTo>
                    <a:cubicBezTo>
                      <a:pt x="21809" y="57181"/>
                      <a:pt x="6387" y="49857"/>
                      <a:pt x="1368" y="3583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79" name="Freeform: Shape 4519">
                <a:extLst>
                  <a:ext uri="{FF2B5EF4-FFF2-40B4-BE49-F238E27FC236}">
                    <a16:creationId xmlns:a16="http://schemas.microsoft.com/office/drawing/2014/main" id="{91803BE5-8FE7-01EB-75CC-FD91ECC5DC69}"/>
                  </a:ext>
                </a:extLst>
              </p:cNvPr>
              <p:cNvSpPr/>
              <p:nvPr/>
            </p:nvSpPr>
            <p:spPr>
              <a:xfrm>
                <a:off x="3523115" y="4492124"/>
                <a:ext cx="203168" cy="272415"/>
              </a:xfrm>
              <a:custGeom>
                <a:avLst/>
                <a:gdLst>
                  <a:gd name="connsiteX0" fmla="*/ -187 w 203168"/>
                  <a:gd name="connsiteY0" fmla="*/ -124 h 272415"/>
                  <a:gd name="connsiteX1" fmla="*/ 202981 w 203168"/>
                  <a:gd name="connsiteY1" fmla="*/ 272291 h 272415"/>
                </a:gdLst>
                <a:ahLst/>
                <a:cxnLst>
                  <a:cxn ang="0">
                    <a:pos x="connsiteX0" y="connsiteY0"/>
                  </a:cxn>
                  <a:cxn ang="0">
                    <a:pos x="connsiteX1" y="connsiteY1"/>
                  </a:cxn>
                </a:cxnLst>
                <a:rect l="l" t="t" r="r" b="b"/>
                <a:pathLst>
                  <a:path w="203168" h="272415">
                    <a:moveTo>
                      <a:pt x="-187" y="-124"/>
                    </a:moveTo>
                    <a:cubicBezTo>
                      <a:pt x="92205" y="88078"/>
                      <a:pt x="202981" y="272291"/>
                      <a:pt x="202981" y="27229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80" name="Freeform: Shape 4520">
                <a:extLst>
                  <a:ext uri="{FF2B5EF4-FFF2-40B4-BE49-F238E27FC236}">
                    <a16:creationId xmlns:a16="http://schemas.microsoft.com/office/drawing/2014/main" id="{8914450B-E067-44E7-71F8-484139AF0E6C}"/>
                  </a:ext>
                </a:extLst>
              </p:cNvPr>
              <p:cNvSpPr/>
              <p:nvPr/>
            </p:nvSpPr>
            <p:spPr>
              <a:xfrm>
                <a:off x="3496917" y="4465926"/>
                <a:ext cx="54101" cy="54141"/>
              </a:xfrm>
              <a:custGeom>
                <a:avLst/>
                <a:gdLst>
                  <a:gd name="connsiteX0" fmla="*/ 8866 w 54101"/>
                  <a:gd name="connsiteY0" fmla="*/ 47125 h 54141"/>
                  <a:gd name="connsiteX1" fmla="*/ 6666 w 54101"/>
                  <a:gd name="connsiteY1" fmla="*/ 8930 h 54141"/>
                  <a:gd name="connsiteX2" fmla="*/ 44861 w 54101"/>
                  <a:gd name="connsiteY2" fmla="*/ 6729 h 54141"/>
                  <a:gd name="connsiteX3" fmla="*/ 47061 w 54101"/>
                  <a:gd name="connsiteY3" fmla="*/ 44925 h 54141"/>
                  <a:gd name="connsiteX4" fmla="*/ 46966 w 54101"/>
                  <a:gd name="connsiteY4" fmla="*/ 45029 h 54141"/>
                  <a:gd name="connsiteX5" fmla="*/ 8904 w 54101"/>
                  <a:gd name="connsiteY5" fmla="*/ 47163 h 54141"/>
                  <a:gd name="connsiteX6" fmla="*/ 8866 w 54101"/>
                  <a:gd name="connsiteY6" fmla="*/ 47125 h 5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01" h="54141">
                    <a:moveTo>
                      <a:pt x="8866" y="47125"/>
                    </a:moveTo>
                    <a:cubicBezTo>
                      <a:pt x="-2288" y="37181"/>
                      <a:pt x="-3269" y="20083"/>
                      <a:pt x="6666" y="8930"/>
                    </a:cubicBezTo>
                    <a:cubicBezTo>
                      <a:pt x="16610" y="-2224"/>
                      <a:pt x="33707" y="-3205"/>
                      <a:pt x="44861" y="6729"/>
                    </a:cubicBezTo>
                    <a:cubicBezTo>
                      <a:pt x="56015" y="16673"/>
                      <a:pt x="56996" y="33771"/>
                      <a:pt x="47061" y="44925"/>
                    </a:cubicBezTo>
                    <a:cubicBezTo>
                      <a:pt x="47023" y="44963"/>
                      <a:pt x="46995" y="44991"/>
                      <a:pt x="46966" y="45029"/>
                    </a:cubicBezTo>
                    <a:cubicBezTo>
                      <a:pt x="37041" y="56126"/>
                      <a:pt x="20001" y="57078"/>
                      <a:pt x="8904" y="47163"/>
                    </a:cubicBezTo>
                    <a:cubicBezTo>
                      <a:pt x="8895" y="47144"/>
                      <a:pt x="8876" y="47134"/>
                      <a:pt x="8866" y="4712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81" name="Freeform: Shape 4521">
                <a:extLst>
                  <a:ext uri="{FF2B5EF4-FFF2-40B4-BE49-F238E27FC236}">
                    <a16:creationId xmlns:a16="http://schemas.microsoft.com/office/drawing/2014/main" id="{626B379D-99E9-BF6C-0ABE-8C72C49A6805}"/>
                  </a:ext>
                </a:extLst>
              </p:cNvPr>
              <p:cNvSpPr/>
              <p:nvPr/>
            </p:nvSpPr>
            <p:spPr>
              <a:xfrm>
                <a:off x="3510733" y="4786066"/>
                <a:ext cx="397192" cy="354615"/>
              </a:xfrm>
              <a:custGeom>
                <a:avLst/>
                <a:gdLst>
                  <a:gd name="connsiteX0" fmla="*/ 397005 w 397192"/>
                  <a:gd name="connsiteY0" fmla="*/ 354492 h 354615"/>
                  <a:gd name="connsiteX1" fmla="*/ -187 w 397192"/>
                  <a:gd name="connsiteY1" fmla="*/ -124 h 354615"/>
                </a:gdLst>
                <a:ahLst/>
                <a:cxnLst>
                  <a:cxn ang="0">
                    <a:pos x="connsiteX0" y="connsiteY0"/>
                  </a:cxn>
                  <a:cxn ang="0">
                    <a:pos x="connsiteX1" y="connsiteY1"/>
                  </a:cxn>
                </a:cxnLst>
                <a:rect l="l" t="t" r="r" b="b"/>
                <a:pathLst>
                  <a:path w="397192" h="354615">
                    <a:moveTo>
                      <a:pt x="397005" y="354492"/>
                    </a:moveTo>
                    <a:cubicBezTo>
                      <a:pt x="339855" y="316964"/>
                      <a:pt x="174596" y="20104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82" name="Freeform: Shape 4522">
                <a:extLst>
                  <a:ext uri="{FF2B5EF4-FFF2-40B4-BE49-F238E27FC236}">
                    <a16:creationId xmlns:a16="http://schemas.microsoft.com/office/drawing/2014/main" id="{41D17950-0ACD-37EF-53DD-E446C8D9A46C}"/>
                  </a:ext>
                </a:extLst>
              </p:cNvPr>
              <p:cNvSpPr/>
              <p:nvPr/>
            </p:nvSpPr>
            <p:spPr>
              <a:xfrm>
                <a:off x="3879965" y="5112804"/>
                <a:ext cx="53918" cy="53922"/>
              </a:xfrm>
              <a:custGeom>
                <a:avLst/>
                <a:gdLst>
                  <a:gd name="connsiteX0" fmla="*/ 41298 w 53918"/>
                  <a:gd name="connsiteY0" fmla="*/ 4132 h 53922"/>
                  <a:gd name="connsiteX1" fmla="*/ 49480 w 53918"/>
                  <a:gd name="connsiteY1" fmla="*/ 41365 h 53922"/>
                  <a:gd name="connsiteX2" fmla="*/ 12237 w 53918"/>
                  <a:gd name="connsiteY2" fmla="*/ 49547 h 53922"/>
                  <a:gd name="connsiteX3" fmla="*/ 4055 w 53918"/>
                  <a:gd name="connsiteY3" fmla="*/ 12323 h 53922"/>
                  <a:gd name="connsiteX4" fmla="*/ 41289 w 53918"/>
                  <a:gd name="connsiteY4" fmla="*/ 4122 h 53922"/>
                  <a:gd name="connsiteX5" fmla="*/ 41298 w 53918"/>
                  <a:gd name="connsiteY5" fmla="*/ 4132 h 5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8" h="53922">
                    <a:moveTo>
                      <a:pt x="41298" y="4132"/>
                    </a:moveTo>
                    <a:cubicBezTo>
                      <a:pt x="53842" y="12152"/>
                      <a:pt x="57500" y="28830"/>
                      <a:pt x="49480" y="41365"/>
                    </a:cubicBezTo>
                    <a:cubicBezTo>
                      <a:pt x="41451" y="53910"/>
                      <a:pt x="24782" y="57567"/>
                      <a:pt x="12237" y="49547"/>
                    </a:cubicBezTo>
                    <a:cubicBezTo>
                      <a:pt x="-288" y="41527"/>
                      <a:pt x="-3955" y="24858"/>
                      <a:pt x="4055" y="12323"/>
                    </a:cubicBezTo>
                    <a:cubicBezTo>
                      <a:pt x="12076" y="-221"/>
                      <a:pt x="28735" y="-3898"/>
                      <a:pt x="41289" y="4122"/>
                    </a:cubicBezTo>
                    <a:cubicBezTo>
                      <a:pt x="41289" y="4122"/>
                      <a:pt x="41298" y="4132"/>
                      <a:pt x="41298" y="413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83" name="Freeform: Shape 4523">
                <a:extLst>
                  <a:ext uri="{FF2B5EF4-FFF2-40B4-BE49-F238E27FC236}">
                    <a16:creationId xmlns:a16="http://schemas.microsoft.com/office/drawing/2014/main" id="{E4688BD7-CDA7-6C11-7896-E7255F88E7D1}"/>
                  </a:ext>
                </a:extLst>
              </p:cNvPr>
              <p:cNvSpPr/>
              <p:nvPr/>
            </p:nvSpPr>
            <p:spPr>
              <a:xfrm>
                <a:off x="3363949" y="4759872"/>
                <a:ext cx="527307" cy="634365"/>
              </a:xfrm>
              <a:custGeom>
                <a:avLst/>
                <a:gdLst>
                  <a:gd name="connsiteX0" fmla="*/ 527120 w 527307"/>
                  <a:gd name="connsiteY0" fmla="*/ 634241 h 634365"/>
                  <a:gd name="connsiteX1" fmla="*/ 197 w 527307"/>
                  <a:gd name="connsiteY1" fmla="*/ -124 h 634365"/>
                </a:gdLst>
                <a:ahLst/>
                <a:cxnLst>
                  <a:cxn ang="0">
                    <a:pos x="connsiteX0" y="connsiteY0"/>
                  </a:cxn>
                  <a:cxn ang="0">
                    <a:pos x="connsiteX1" y="connsiteY1"/>
                  </a:cxn>
                </a:cxnLst>
                <a:rect l="l" t="t" r="r" b="b"/>
                <a:pathLst>
                  <a:path w="527307" h="634365">
                    <a:moveTo>
                      <a:pt x="527120" y="634241"/>
                    </a:moveTo>
                    <a:cubicBezTo>
                      <a:pt x="527120" y="634241"/>
                      <a:pt x="-16663" y="107795"/>
                      <a:pt x="19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84" name="Freeform: Shape 4524">
                <a:extLst>
                  <a:ext uri="{FF2B5EF4-FFF2-40B4-BE49-F238E27FC236}">
                    <a16:creationId xmlns:a16="http://schemas.microsoft.com/office/drawing/2014/main" id="{99113B5E-1D18-6232-746E-9CD7CAD4ABB2}"/>
                  </a:ext>
                </a:extLst>
              </p:cNvPr>
              <p:cNvSpPr/>
              <p:nvPr/>
            </p:nvSpPr>
            <p:spPr>
              <a:xfrm>
                <a:off x="2999717" y="4924750"/>
                <a:ext cx="788288" cy="367188"/>
              </a:xfrm>
              <a:custGeom>
                <a:avLst/>
                <a:gdLst>
                  <a:gd name="connsiteX0" fmla="*/ -187 w 788288"/>
                  <a:gd name="connsiteY0" fmla="*/ -124 h 367188"/>
                  <a:gd name="connsiteX1" fmla="*/ 325377 w 788288"/>
                  <a:gd name="connsiteY1" fmla="*/ 104651 h 367188"/>
                  <a:gd name="connsiteX2" fmla="*/ 788102 w 788288"/>
                  <a:gd name="connsiteY2" fmla="*/ 367065 h 367188"/>
                </a:gdLst>
                <a:ahLst/>
                <a:cxnLst>
                  <a:cxn ang="0">
                    <a:pos x="connsiteX0" y="connsiteY0"/>
                  </a:cxn>
                  <a:cxn ang="0">
                    <a:pos x="connsiteX1" y="connsiteY1"/>
                  </a:cxn>
                  <a:cxn ang="0">
                    <a:pos x="connsiteX2" y="connsiteY2"/>
                  </a:cxn>
                </a:cxnLst>
                <a:rect l="l" t="t" r="r" b="b"/>
                <a:pathLst>
                  <a:path w="788288" h="367188">
                    <a:moveTo>
                      <a:pt x="-187" y="-124"/>
                    </a:moveTo>
                    <a:cubicBezTo>
                      <a:pt x="147450" y="82934"/>
                      <a:pt x="276038" y="123035"/>
                      <a:pt x="325377" y="104651"/>
                    </a:cubicBezTo>
                    <a:cubicBezTo>
                      <a:pt x="414722" y="71314"/>
                      <a:pt x="788102" y="367065"/>
                      <a:pt x="788102" y="36706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85" name="Freeform: Shape 4525">
                <a:extLst>
                  <a:ext uri="{FF2B5EF4-FFF2-40B4-BE49-F238E27FC236}">
                    <a16:creationId xmlns:a16="http://schemas.microsoft.com/office/drawing/2014/main" id="{6C8C8117-14FB-240C-56B6-55C6695A366C}"/>
                  </a:ext>
                </a:extLst>
              </p:cNvPr>
              <p:cNvSpPr/>
              <p:nvPr/>
            </p:nvSpPr>
            <p:spPr>
              <a:xfrm>
                <a:off x="2974047" y="4898141"/>
                <a:ext cx="53920" cy="53885"/>
              </a:xfrm>
              <a:custGeom>
                <a:avLst/>
                <a:gdLst>
                  <a:gd name="connsiteX0" fmla="*/ 13671 w 53920"/>
                  <a:gd name="connsiteY0" fmla="*/ 50393 h 53885"/>
                  <a:gd name="connsiteX1" fmla="*/ 3213 w 53920"/>
                  <a:gd name="connsiteY1" fmla="*/ 13732 h 53885"/>
                  <a:gd name="connsiteX2" fmla="*/ 39874 w 53920"/>
                  <a:gd name="connsiteY2" fmla="*/ 3283 h 53885"/>
                  <a:gd name="connsiteX3" fmla="*/ 50342 w 53920"/>
                  <a:gd name="connsiteY3" fmla="*/ 39916 h 53885"/>
                  <a:gd name="connsiteX4" fmla="*/ 13671 w 53920"/>
                  <a:gd name="connsiteY4" fmla="*/ 50393 h 53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0" h="53885">
                    <a:moveTo>
                      <a:pt x="13671" y="50393"/>
                    </a:moveTo>
                    <a:cubicBezTo>
                      <a:pt x="660" y="43154"/>
                      <a:pt x="-4017" y="26743"/>
                      <a:pt x="3213" y="13732"/>
                    </a:cubicBezTo>
                    <a:cubicBezTo>
                      <a:pt x="10451" y="720"/>
                      <a:pt x="26863" y="-3956"/>
                      <a:pt x="39874" y="3283"/>
                    </a:cubicBezTo>
                    <a:cubicBezTo>
                      <a:pt x="52876" y="10512"/>
                      <a:pt x="57562" y="26905"/>
                      <a:pt x="50342" y="39916"/>
                    </a:cubicBezTo>
                    <a:cubicBezTo>
                      <a:pt x="43075" y="52898"/>
                      <a:pt x="26692" y="57575"/>
                      <a:pt x="13671" y="50393"/>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86" name="Freeform: Shape 4526">
                <a:extLst>
                  <a:ext uri="{FF2B5EF4-FFF2-40B4-BE49-F238E27FC236}">
                    <a16:creationId xmlns:a16="http://schemas.microsoft.com/office/drawing/2014/main" id="{CFF6E4C3-7524-5A7B-1424-7D8B6B9AD4A3}"/>
                  </a:ext>
                </a:extLst>
              </p:cNvPr>
              <p:cNvSpPr/>
              <p:nvPr/>
            </p:nvSpPr>
            <p:spPr>
              <a:xfrm>
                <a:off x="3126971" y="4669671"/>
                <a:ext cx="332041" cy="260127"/>
              </a:xfrm>
              <a:custGeom>
                <a:avLst/>
                <a:gdLst>
                  <a:gd name="connsiteX0" fmla="*/ -187 w 332041"/>
                  <a:gd name="connsiteY0" fmla="*/ -124 h 260127"/>
                  <a:gd name="connsiteX1" fmla="*/ 331854 w 332041"/>
                  <a:gd name="connsiteY1" fmla="*/ 260004 h 260127"/>
                </a:gdLst>
                <a:ahLst/>
                <a:cxnLst>
                  <a:cxn ang="0">
                    <a:pos x="connsiteX0" y="connsiteY0"/>
                  </a:cxn>
                  <a:cxn ang="0">
                    <a:pos x="connsiteX1" y="connsiteY1"/>
                  </a:cxn>
                </a:cxnLst>
                <a:rect l="l" t="t" r="r" b="b"/>
                <a:pathLst>
                  <a:path w="332041" h="260127">
                    <a:moveTo>
                      <a:pt x="-187" y="-124"/>
                    </a:moveTo>
                    <a:cubicBezTo>
                      <a:pt x="123638" y="65218"/>
                      <a:pt x="331854" y="260004"/>
                      <a:pt x="331854" y="26000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87" name="Freeform: Shape 4527">
                <a:extLst>
                  <a:ext uri="{FF2B5EF4-FFF2-40B4-BE49-F238E27FC236}">
                    <a16:creationId xmlns:a16="http://schemas.microsoft.com/office/drawing/2014/main" id="{3D411DDE-4071-AD7E-C0FC-BAEF49F235EA}"/>
                  </a:ext>
                </a:extLst>
              </p:cNvPr>
              <p:cNvSpPr/>
              <p:nvPr/>
            </p:nvSpPr>
            <p:spPr>
              <a:xfrm>
                <a:off x="3101174" y="4643352"/>
                <a:ext cx="53924" cy="53923"/>
              </a:xfrm>
              <a:custGeom>
                <a:avLst/>
                <a:gdLst>
                  <a:gd name="connsiteX0" fmla="*/ 15132 w 53924"/>
                  <a:gd name="connsiteY0" fmla="*/ 51151 h 53923"/>
                  <a:gd name="connsiteX1" fmla="*/ 2463 w 53924"/>
                  <a:gd name="connsiteY1" fmla="*/ 15194 h 53923"/>
                  <a:gd name="connsiteX2" fmla="*/ 38420 w 53924"/>
                  <a:gd name="connsiteY2" fmla="*/ 2525 h 53923"/>
                  <a:gd name="connsiteX3" fmla="*/ 51089 w 53924"/>
                  <a:gd name="connsiteY3" fmla="*/ 38482 h 53923"/>
                  <a:gd name="connsiteX4" fmla="*/ 51041 w 53924"/>
                  <a:gd name="connsiteY4" fmla="*/ 38577 h 53923"/>
                  <a:gd name="connsiteX5" fmla="*/ 15132 w 53924"/>
                  <a:gd name="connsiteY5" fmla="*/ 51151 h 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4" h="53923">
                    <a:moveTo>
                      <a:pt x="15132" y="51151"/>
                    </a:moveTo>
                    <a:cubicBezTo>
                      <a:pt x="1701" y="44721"/>
                      <a:pt x="-3966" y="28624"/>
                      <a:pt x="2463" y="15194"/>
                    </a:cubicBezTo>
                    <a:cubicBezTo>
                      <a:pt x="8893" y="1773"/>
                      <a:pt x="24990" y="-3904"/>
                      <a:pt x="38420" y="2525"/>
                    </a:cubicBezTo>
                    <a:cubicBezTo>
                      <a:pt x="51841" y="8955"/>
                      <a:pt x="57518" y="25052"/>
                      <a:pt x="51089" y="38482"/>
                    </a:cubicBezTo>
                    <a:cubicBezTo>
                      <a:pt x="51069" y="38511"/>
                      <a:pt x="51060" y="38549"/>
                      <a:pt x="51041" y="38577"/>
                    </a:cubicBezTo>
                    <a:cubicBezTo>
                      <a:pt x="44573" y="51941"/>
                      <a:pt x="28524" y="57561"/>
                      <a:pt x="15132" y="51151"/>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88" name="Freeform: Shape 4528">
                <a:extLst>
                  <a:ext uri="{FF2B5EF4-FFF2-40B4-BE49-F238E27FC236}">
                    <a16:creationId xmlns:a16="http://schemas.microsoft.com/office/drawing/2014/main" id="{CF9439D4-FEF1-A5D4-A275-25A0C0A292E5}"/>
                  </a:ext>
                </a:extLst>
              </p:cNvPr>
              <p:cNvSpPr/>
              <p:nvPr/>
            </p:nvSpPr>
            <p:spPr>
              <a:xfrm>
                <a:off x="3538464" y="4926369"/>
                <a:ext cx="52468" cy="157638"/>
              </a:xfrm>
              <a:custGeom>
                <a:avLst/>
                <a:gdLst>
                  <a:gd name="connsiteX0" fmla="*/ -106 w 52468"/>
                  <a:gd name="connsiteY0" fmla="*/ -124 h 157638"/>
                  <a:gd name="connsiteX1" fmla="*/ 52282 w 52468"/>
                  <a:gd name="connsiteY1" fmla="*/ 157515 h 157638"/>
                </a:gdLst>
                <a:ahLst/>
                <a:cxnLst>
                  <a:cxn ang="0">
                    <a:pos x="connsiteX0" y="connsiteY0"/>
                  </a:cxn>
                  <a:cxn ang="0">
                    <a:pos x="connsiteX1" y="connsiteY1"/>
                  </a:cxn>
                </a:cxnLst>
                <a:rect l="l" t="t" r="r" b="b"/>
                <a:pathLst>
                  <a:path w="52468" h="157638">
                    <a:moveTo>
                      <a:pt x="-106" y="-124"/>
                    </a:moveTo>
                    <a:cubicBezTo>
                      <a:pt x="-2582" y="53312"/>
                      <a:pt x="52282" y="157515"/>
                      <a:pt x="52282" y="15751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89" name="Freeform: Shape 4529">
                <a:extLst>
                  <a:ext uri="{FF2B5EF4-FFF2-40B4-BE49-F238E27FC236}">
                    <a16:creationId xmlns:a16="http://schemas.microsoft.com/office/drawing/2014/main" id="{8401A57A-9EBD-B61B-45EB-B1B603169FB2}"/>
                  </a:ext>
                </a:extLst>
              </p:cNvPr>
              <p:cNvSpPr/>
              <p:nvPr/>
            </p:nvSpPr>
            <p:spPr>
              <a:xfrm>
                <a:off x="3512201" y="4900596"/>
                <a:ext cx="53923" cy="53928"/>
              </a:xfrm>
              <a:custGeom>
                <a:avLst/>
                <a:gdLst>
                  <a:gd name="connsiteX0" fmla="*/ 1202 w 53923"/>
                  <a:gd name="connsiteY0" fmla="*/ 18316 h 53928"/>
                  <a:gd name="connsiteX1" fmla="*/ 35302 w 53923"/>
                  <a:gd name="connsiteY1" fmla="*/ 1266 h 53928"/>
                  <a:gd name="connsiteX2" fmla="*/ 52342 w 53923"/>
                  <a:gd name="connsiteY2" fmla="*/ 35366 h 53928"/>
                  <a:gd name="connsiteX3" fmla="*/ 18252 w 53923"/>
                  <a:gd name="connsiteY3" fmla="*/ 52415 h 53928"/>
                  <a:gd name="connsiteX4" fmla="*/ 1202 w 53923"/>
                  <a:gd name="connsiteY4" fmla="*/ 18316 h 53928"/>
                  <a:gd name="connsiteX5" fmla="*/ 1202 w 53923"/>
                  <a:gd name="connsiteY5" fmla="*/ 18316 h 5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3" h="53928">
                    <a:moveTo>
                      <a:pt x="1202" y="18316"/>
                    </a:moveTo>
                    <a:cubicBezTo>
                      <a:pt x="5908" y="4190"/>
                      <a:pt x="21176" y="-3439"/>
                      <a:pt x="35302" y="1266"/>
                    </a:cubicBezTo>
                    <a:cubicBezTo>
                      <a:pt x="49427" y="5981"/>
                      <a:pt x="57057" y="21250"/>
                      <a:pt x="52342" y="35366"/>
                    </a:cubicBezTo>
                    <a:cubicBezTo>
                      <a:pt x="47637" y="49491"/>
                      <a:pt x="32378" y="57121"/>
                      <a:pt x="18252" y="52415"/>
                    </a:cubicBezTo>
                    <a:cubicBezTo>
                      <a:pt x="4127" y="47710"/>
                      <a:pt x="-3503" y="32441"/>
                      <a:pt x="1202" y="18316"/>
                    </a:cubicBezTo>
                    <a:cubicBezTo>
                      <a:pt x="1202" y="18316"/>
                      <a:pt x="1202" y="18316"/>
                      <a:pt x="1202" y="1831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90" name="Freeform: Shape 4530">
                <a:extLst>
                  <a:ext uri="{FF2B5EF4-FFF2-40B4-BE49-F238E27FC236}">
                    <a16:creationId xmlns:a16="http://schemas.microsoft.com/office/drawing/2014/main" id="{2417E8BD-22C3-DC29-D9F8-3C89827FA1C3}"/>
                  </a:ext>
                </a:extLst>
              </p:cNvPr>
              <p:cNvSpPr/>
              <p:nvPr/>
            </p:nvSpPr>
            <p:spPr>
              <a:xfrm>
                <a:off x="3017052" y="4704913"/>
                <a:ext cx="468725" cy="377951"/>
              </a:xfrm>
              <a:custGeom>
                <a:avLst/>
                <a:gdLst>
                  <a:gd name="connsiteX0" fmla="*/ -187 w 468725"/>
                  <a:gd name="connsiteY0" fmla="*/ -124 h 377951"/>
                  <a:gd name="connsiteX1" fmla="*/ 196314 w 468725"/>
                  <a:gd name="connsiteY1" fmla="*/ 104651 h 377951"/>
                  <a:gd name="connsiteX2" fmla="*/ 468538 w 468725"/>
                  <a:gd name="connsiteY2" fmla="*/ 377828 h 377951"/>
                </a:gdLst>
                <a:ahLst/>
                <a:cxnLst>
                  <a:cxn ang="0">
                    <a:pos x="connsiteX0" y="connsiteY0"/>
                  </a:cxn>
                  <a:cxn ang="0">
                    <a:pos x="connsiteX1" y="connsiteY1"/>
                  </a:cxn>
                  <a:cxn ang="0">
                    <a:pos x="connsiteX2" y="connsiteY2"/>
                  </a:cxn>
                </a:cxnLst>
                <a:rect l="l" t="t" r="r" b="b"/>
                <a:pathLst>
                  <a:path w="468725" h="377951">
                    <a:moveTo>
                      <a:pt x="-187" y="-124"/>
                    </a:moveTo>
                    <a:cubicBezTo>
                      <a:pt x="45152" y="10354"/>
                      <a:pt x="141259" y="39215"/>
                      <a:pt x="196314" y="104651"/>
                    </a:cubicBezTo>
                    <a:cubicBezTo>
                      <a:pt x="270323" y="192948"/>
                      <a:pt x="468538" y="377828"/>
                      <a:pt x="468538" y="377828"/>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91" name="Freeform: Shape 4531">
                <a:extLst>
                  <a:ext uri="{FF2B5EF4-FFF2-40B4-BE49-F238E27FC236}">
                    <a16:creationId xmlns:a16="http://schemas.microsoft.com/office/drawing/2014/main" id="{290BAB7B-0FF2-C072-D46B-5C08C97566D5}"/>
                  </a:ext>
                </a:extLst>
              </p:cNvPr>
              <p:cNvSpPr/>
              <p:nvPr/>
            </p:nvSpPr>
            <p:spPr>
              <a:xfrm>
                <a:off x="2991393" y="4678311"/>
                <a:ext cx="53919" cy="53921"/>
              </a:xfrm>
              <a:custGeom>
                <a:avLst/>
                <a:gdLst>
                  <a:gd name="connsiteX0" fmla="*/ 21376 w 53919"/>
                  <a:gd name="connsiteY0" fmla="*/ 53244 h 53921"/>
                  <a:gd name="connsiteX1" fmla="*/ 364 w 53919"/>
                  <a:gd name="connsiteY1" fmla="*/ 21440 h 53921"/>
                  <a:gd name="connsiteX2" fmla="*/ 32168 w 53919"/>
                  <a:gd name="connsiteY2" fmla="*/ 428 h 53921"/>
                  <a:gd name="connsiteX3" fmla="*/ 53190 w 53919"/>
                  <a:gd name="connsiteY3" fmla="*/ 32194 h 53921"/>
                  <a:gd name="connsiteX4" fmla="*/ 21414 w 53919"/>
                  <a:gd name="connsiteY4" fmla="*/ 53254 h 53921"/>
                  <a:gd name="connsiteX5" fmla="*/ 21376 w 53919"/>
                  <a:gd name="connsiteY5" fmla="*/ 53244 h 5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9" h="53921">
                    <a:moveTo>
                      <a:pt x="21376" y="53244"/>
                    </a:moveTo>
                    <a:cubicBezTo>
                      <a:pt x="6793" y="50263"/>
                      <a:pt x="-2617" y="36023"/>
                      <a:pt x="364" y="21440"/>
                    </a:cubicBezTo>
                    <a:cubicBezTo>
                      <a:pt x="3345" y="6848"/>
                      <a:pt x="17585" y="-2553"/>
                      <a:pt x="32168" y="428"/>
                    </a:cubicBezTo>
                    <a:cubicBezTo>
                      <a:pt x="46741" y="3400"/>
                      <a:pt x="56142" y="17621"/>
                      <a:pt x="53190" y="32194"/>
                    </a:cubicBezTo>
                    <a:cubicBezTo>
                      <a:pt x="50227" y="46786"/>
                      <a:pt x="36006" y="56216"/>
                      <a:pt x="21414" y="53254"/>
                    </a:cubicBezTo>
                    <a:cubicBezTo>
                      <a:pt x="21405" y="53254"/>
                      <a:pt x="21386" y="53244"/>
                      <a:pt x="21376" y="53244"/>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92" name="Freeform: Shape 4532">
                <a:extLst>
                  <a:ext uri="{FF2B5EF4-FFF2-40B4-BE49-F238E27FC236}">
                    <a16:creationId xmlns:a16="http://schemas.microsoft.com/office/drawing/2014/main" id="{4E54A05D-E0F7-0150-EE24-E8531343D0EA}"/>
                  </a:ext>
                </a:extLst>
              </p:cNvPr>
              <p:cNvSpPr/>
              <p:nvPr/>
            </p:nvSpPr>
            <p:spPr>
              <a:xfrm>
                <a:off x="3690374" y="4859504"/>
                <a:ext cx="143310" cy="458438"/>
              </a:xfrm>
              <a:custGeom>
                <a:avLst/>
                <a:gdLst>
                  <a:gd name="connsiteX0" fmla="*/ -187 w 143310"/>
                  <a:gd name="connsiteY0" fmla="*/ -124 h 458438"/>
                  <a:gd name="connsiteX1" fmla="*/ 129924 w 143310"/>
                  <a:gd name="connsiteY1" fmla="*/ 270863 h 458438"/>
                  <a:gd name="connsiteX2" fmla="*/ 127733 w 143310"/>
                  <a:gd name="connsiteY2" fmla="*/ 458315 h 458438"/>
                </a:gdLst>
                <a:ahLst/>
                <a:cxnLst>
                  <a:cxn ang="0">
                    <a:pos x="connsiteX0" y="connsiteY0"/>
                  </a:cxn>
                  <a:cxn ang="0">
                    <a:pos x="connsiteX1" y="connsiteY1"/>
                  </a:cxn>
                  <a:cxn ang="0">
                    <a:pos x="connsiteX2" y="connsiteY2"/>
                  </a:cxn>
                </a:cxnLst>
                <a:rect l="l" t="t" r="r" b="b"/>
                <a:pathLst>
                  <a:path w="143310" h="458438">
                    <a:moveTo>
                      <a:pt x="-187" y="-124"/>
                    </a:moveTo>
                    <a:cubicBezTo>
                      <a:pt x="-187" y="-124"/>
                      <a:pt x="99063" y="169421"/>
                      <a:pt x="129924" y="270863"/>
                    </a:cubicBezTo>
                    <a:cubicBezTo>
                      <a:pt x="148241" y="332118"/>
                      <a:pt x="147479" y="397497"/>
                      <a:pt x="127733" y="45831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93" name="Freeform: Shape 4533">
                <a:extLst>
                  <a:ext uri="{FF2B5EF4-FFF2-40B4-BE49-F238E27FC236}">
                    <a16:creationId xmlns:a16="http://schemas.microsoft.com/office/drawing/2014/main" id="{C6C4D5B9-AAE0-2F77-6892-82D2DE45F35E}"/>
                  </a:ext>
                </a:extLst>
              </p:cNvPr>
              <p:cNvSpPr/>
              <p:nvPr/>
            </p:nvSpPr>
            <p:spPr>
              <a:xfrm>
                <a:off x="3055247" y="4839597"/>
                <a:ext cx="128873" cy="162877"/>
              </a:xfrm>
              <a:custGeom>
                <a:avLst/>
                <a:gdLst>
                  <a:gd name="connsiteX0" fmla="*/ -187 w 128873"/>
                  <a:gd name="connsiteY0" fmla="*/ -124 h 162877"/>
                  <a:gd name="connsiteX1" fmla="*/ 128686 w 128873"/>
                  <a:gd name="connsiteY1" fmla="*/ 162754 h 162877"/>
                </a:gdLst>
                <a:ahLst/>
                <a:cxnLst>
                  <a:cxn ang="0">
                    <a:pos x="connsiteX0" y="connsiteY0"/>
                  </a:cxn>
                  <a:cxn ang="0">
                    <a:pos x="connsiteX1" y="connsiteY1"/>
                  </a:cxn>
                </a:cxnLst>
                <a:rect l="l" t="t" r="r" b="b"/>
                <a:pathLst>
                  <a:path w="128873" h="162877">
                    <a:moveTo>
                      <a:pt x="-187" y="-124"/>
                    </a:moveTo>
                    <a:cubicBezTo>
                      <a:pt x="99349" y="136274"/>
                      <a:pt x="128686" y="162754"/>
                      <a:pt x="128686" y="16275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94" name="Freeform: Shape 4534">
                <a:extLst>
                  <a:ext uri="{FF2B5EF4-FFF2-40B4-BE49-F238E27FC236}">
                    <a16:creationId xmlns:a16="http://schemas.microsoft.com/office/drawing/2014/main" id="{ACBE64B7-FA79-1A9D-4495-6353F7BE417C}"/>
                  </a:ext>
                </a:extLst>
              </p:cNvPr>
              <p:cNvSpPr/>
              <p:nvPr/>
            </p:nvSpPr>
            <p:spPr>
              <a:xfrm>
                <a:off x="3029424" y="4813742"/>
                <a:ext cx="53915" cy="53875"/>
              </a:xfrm>
              <a:custGeom>
                <a:avLst/>
                <a:gdLst>
                  <a:gd name="connsiteX0" fmla="*/ 4966 w 53915"/>
                  <a:gd name="connsiteY0" fmla="*/ 42685 h 53875"/>
                  <a:gd name="connsiteX1" fmla="*/ 10920 w 53915"/>
                  <a:gd name="connsiteY1" fmla="*/ 5033 h 53875"/>
                  <a:gd name="connsiteX2" fmla="*/ 48572 w 53915"/>
                  <a:gd name="connsiteY2" fmla="*/ 10986 h 53875"/>
                  <a:gd name="connsiteX3" fmla="*/ 43066 w 53915"/>
                  <a:gd name="connsiteY3" fmla="*/ 48305 h 53875"/>
                  <a:gd name="connsiteX4" fmla="*/ 5185 w 53915"/>
                  <a:gd name="connsiteY4" fmla="*/ 42980 h 53875"/>
                  <a:gd name="connsiteX5" fmla="*/ 4966 w 53915"/>
                  <a:gd name="connsiteY5" fmla="*/ 42685 h 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5" h="53875">
                    <a:moveTo>
                      <a:pt x="4966" y="42685"/>
                    </a:moveTo>
                    <a:cubicBezTo>
                      <a:pt x="-3787" y="30645"/>
                      <a:pt x="-1120" y="13786"/>
                      <a:pt x="10920" y="5033"/>
                    </a:cubicBezTo>
                    <a:cubicBezTo>
                      <a:pt x="22959" y="-3721"/>
                      <a:pt x="39818" y="-1063"/>
                      <a:pt x="48572" y="10986"/>
                    </a:cubicBezTo>
                    <a:cubicBezTo>
                      <a:pt x="57201" y="22844"/>
                      <a:pt x="54753" y="39437"/>
                      <a:pt x="43066" y="48305"/>
                    </a:cubicBezTo>
                    <a:cubicBezTo>
                      <a:pt x="31131" y="57296"/>
                      <a:pt x="14177" y="54906"/>
                      <a:pt x="5185" y="42980"/>
                    </a:cubicBezTo>
                    <a:cubicBezTo>
                      <a:pt x="5109" y="42876"/>
                      <a:pt x="5043" y="42780"/>
                      <a:pt x="4966" y="4268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95" name="Freeform: Shape 4535">
                <a:extLst>
                  <a:ext uri="{FF2B5EF4-FFF2-40B4-BE49-F238E27FC236}">
                    <a16:creationId xmlns:a16="http://schemas.microsoft.com/office/drawing/2014/main" id="{0FA56105-F161-19D2-CFA2-66F3E5EEB875}"/>
                  </a:ext>
                </a:extLst>
              </p:cNvPr>
              <p:cNvSpPr/>
              <p:nvPr/>
            </p:nvSpPr>
            <p:spPr>
              <a:xfrm>
                <a:off x="2997526" y="5229580"/>
                <a:ext cx="878014" cy="187994"/>
              </a:xfrm>
              <a:custGeom>
                <a:avLst/>
                <a:gdLst>
                  <a:gd name="connsiteX0" fmla="*/ 877827 w 878014"/>
                  <a:gd name="connsiteY0" fmla="*/ 187870 h 187994"/>
                  <a:gd name="connsiteX1" fmla="*/ 661324 w 878014"/>
                  <a:gd name="connsiteY1" fmla="*/ 187870 h 187994"/>
                  <a:gd name="connsiteX2" fmla="*/ -187 w 878014"/>
                  <a:gd name="connsiteY2" fmla="*/ 2989 h 187994"/>
                </a:gdLst>
                <a:ahLst/>
                <a:cxnLst>
                  <a:cxn ang="0">
                    <a:pos x="connsiteX0" y="connsiteY0"/>
                  </a:cxn>
                  <a:cxn ang="0">
                    <a:pos x="connsiteX1" y="connsiteY1"/>
                  </a:cxn>
                  <a:cxn ang="0">
                    <a:pos x="connsiteX2" y="connsiteY2"/>
                  </a:cxn>
                </a:cxnLst>
                <a:rect l="l" t="t" r="r" b="b"/>
                <a:pathLst>
                  <a:path w="878014" h="187994">
                    <a:moveTo>
                      <a:pt x="877827" y="187870"/>
                    </a:moveTo>
                    <a:cubicBezTo>
                      <a:pt x="877827" y="187870"/>
                      <a:pt x="781148" y="187203"/>
                      <a:pt x="661324" y="187870"/>
                    </a:cubicBezTo>
                    <a:cubicBezTo>
                      <a:pt x="541499" y="188536"/>
                      <a:pt x="206219" y="-28443"/>
                      <a:pt x="-187" y="2989"/>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96" name="Freeform: Shape 4536">
                <a:extLst>
                  <a:ext uri="{FF2B5EF4-FFF2-40B4-BE49-F238E27FC236}">
                    <a16:creationId xmlns:a16="http://schemas.microsoft.com/office/drawing/2014/main" id="{EF783D07-31F8-348D-C0CF-C807CD1FF3BD}"/>
                  </a:ext>
                </a:extLst>
              </p:cNvPr>
              <p:cNvSpPr/>
              <p:nvPr/>
            </p:nvSpPr>
            <p:spPr>
              <a:xfrm>
                <a:off x="2913515" y="5045051"/>
                <a:ext cx="187833" cy="189166"/>
              </a:xfrm>
              <a:custGeom>
                <a:avLst/>
                <a:gdLst>
                  <a:gd name="connsiteX0" fmla="*/ -187 w 187833"/>
                  <a:gd name="connsiteY0" fmla="*/ -124 h 189166"/>
                  <a:gd name="connsiteX1" fmla="*/ 187646 w 187833"/>
                  <a:gd name="connsiteY1" fmla="*/ 189043 h 189166"/>
                </a:gdLst>
                <a:ahLst/>
                <a:cxnLst>
                  <a:cxn ang="0">
                    <a:pos x="connsiteX0" y="connsiteY0"/>
                  </a:cxn>
                  <a:cxn ang="0">
                    <a:pos x="connsiteX1" y="connsiteY1"/>
                  </a:cxn>
                </a:cxnLst>
                <a:rect l="l" t="t" r="r" b="b"/>
                <a:pathLst>
                  <a:path w="187833" h="189166">
                    <a:moveTo>
                      <a:pt x="-187" y="-124"/>
                    </a:moveTo>
                    <a:cubicBezTo>
                      <a:pt x="72203" y="87697"/>
                      <a:pt x="187646" y="189043"/>
                      <a:pt x="187646" y="18904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97" name="Freeform: Shape 4537">
                <a:extLst>
                  <a:ext uri="{FF2B5EF4-FFF2-40B4-BE49-F238E27FC236}">
                    <a16:creationId xmlns:a16="http://schemas.microsoft.com/office/drawing/2014/main" id="{9FB8E76C-D24E-CD4C-C2F0-A83D92F16269}"/>
                  </a:ext>
                </a:extLst>
              </p:cNvPr>
              <p:cNvSpPr/>
              <p:nvPr/>
            </p:nvSpPr>
            <p:spPr>
              <a:xfrm>
                <a:off x="2887782" y="5018927"/>
                <a:ext cx="53912" cy="53915"/>
              </a:xfrm>
              <a:custGeom>
                <a:avLst/>
                <a:gdLst>
                  <a:gd name="connsiteX0" fmla="*/ 5829 w 53912"/>
                  <a:gd name="connsiteY0" fmla="*/ 43812 h 53915"/>
                  <a:gd name="connsiteX1" fmla="*/ 9792 w 53912"/>
                  <a:gd name="connsiteY1" fmla="*/ 5893 h 53915"/>
                  <a:gd name="connsiteX2" fmla="*/ 47701 w 53912"/>
                  <a:gd name="connsiteY2" fmla="*/ 9855 h 53915"/>
                  <a:gd name="connsiteX3" fmla="*/ 43929 w 53912"/>
                  <a:gd name="connsiteY3" fmla="*/ 47622 h 53915"/>
                  <a:gd name="connsiteX4" fmla="*/ 5982 w 53912"/>
                  <a:gd name="connsiteY4" fmla="*/ 43993 h 53915"/>
                  <a:gd name="connsiteX5" fmla="*/ 5829 w 53912"/>
                  <a:gd name="connsiteY5" fmla="*/ 43812 h 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2" h="53915">
                    <a:moveTo>
                      <a:pt x="5829" y="43812"/>
                    </a:moveTo>
                    <a:cubicBezTo>
                      <a:pt x="-3543" y="32249"/>
                      <a:pt x="-1772" y="15275"/>
                      <a:pt x="9792" y="5893"/>
                    </a:cubicBezTo>
                    <a:cubicBezTo>
                      <a:pt x="21355" y="-3480"/>
                      <a:pt x="38329" y="-1708"/>
                      <a:pt x="47701" y="9855"/>
                    </a:cubicBezTo>
                    <a:cubicBezTo>
                      <a:pt x="57026" y="21352"/>
                      <a:pt x="55340" y="38202"/>
                      <a:pt x="43929" y="47622"/>
                    </a:cubicBezTo>
                    <a:cubicBezTo>
                      <a:pt x="32452" y="57099"/>
                      <a:pt x="15459" y="55480"/>
                      <a:pt x="5982" y="43993"/>
                    </a:cubicBezTo>
                    <a:cubicBezTo>
                      <a:pt x="5934" y="43936"/>
                      <a:pt x="5877" y="43879"/>
                      <a:pt x="5829" y="4381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98" name="Freeform: Shape 4538">
                <a:extLst>
                  <a:ext uri="{FF2B5EF4-FFF2-40B4-BE49-F238E27FC236}">
                    <a16:creationId xmlns:a16="http://schemas.microsoft.com/office/drawing/2014/main" id="{B5C3744E-1D94-7798-C642-1EC04C0EC963}"/>
                  </a:ext>
                </a:extLst>
              </p:cNvPr>
              <p:cNvSpPr/>
              <p:nvPr/>
            </p:nvSpPr>
            <p:spPr>
              <a:xfrm>
                <a:off x="3229079" y="5323467"/>
                <a:ext cx="156114" cy="230600"/>
              </a:xfrm>
              <a:custGeom>
                <a:avLst/>
                <a:gdLst>
                  <a:gd name="connsiteX0" fmla="*/ -187 w 156114"/>
                  <a:gd name="connsiteY0" fmla="*/ 230477 h 230600"/>
                  <a:gd name="connsiteX1" fmla="*/ 88395 w 156114"/>
                  <a:gd name="connsiteY1" fmla="*/ 149800 h 230600"/>
                  <a:gd name="connsiteX2" fmla="*/ 155927 w 156114"/>
                  <a:gd name="connsiteY2" fmla="*/ -124 h 230600"/>
                </a:gdLst>
                <a:ahLst/>
                <a:cxnLst>
                  <a:cxn ang="0">
                    <a:pos x="connsiteX0" y="connsiteY0"/>
                  </a:cxn>
                  <a:cxn ang="0">
                    <a:pos x="connsiteX1" y="connsiteY1"/>
                  </a:cxn>
                  <a:cxn ang="0">
                    <a:pos x="connsiteX2" y="connsiteY2"/>
                  </a:cxn>
                </a:cxnLst>
                <a:rect l="l" t="t" r="r" b="b"/>
                <a:pathLst>
                  <a:path w="156114" h="230600">
                    <a:moveTo>
                      <a:pt x="-187" y="230477"/>
                    </a:moveTo>
                    <a:cubicBezTo>
                      <a:pt x="27530" y="229715"/>
                      <a:pt x="70298" y="216951"/>
                      <a:pt x="88395" y="149800"/>
                    </a:cubicBezTo>
                    <a:cubicBezTo>
                      <a:pt x="116208" y="46644"/>
                      <a:pt x="155927" y="-124"/>
                      <a:pt x="15592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99" name="Freeform: Shape 4539">
                <a:extLst>
                  <a:ext uri="{FF2B5EF4-FFF2-40B4-BE49-F238E27FC236}">
                    <a16:creationId xmlns:a16="http://schemas.microsoft.com/office/drawing/2014/main" id="{E50059F6-2F02-6F3A-3B80-D4590BA6FB54}"/>
                  </a:ext>
                </a:extLst>
              </p:cNvPr>
              <p:cNvSpPr/>
              <p:nvPr/>
            </p:nvSpPr>
            <p:spPr>
              <a:xfrm>
                <a:off x="3203376" y="5527033"/>
                <a:ext cx="53914" cy="53908"/>
              </a:xfrm>
              <a:custGeom>
                <a:avLst/>
                <a:gdLst>
                  <a:gd name="connsiteX0" fmla="*/ 24277 w 53914"/>
                  <a:gd name="connsiteY0" fmla="*/ 53676 h 53908"/>
                  <a:gd name="connsiteX1" fmla="*/ -69 w 53914"/>
                  <a:gd name="connsiteY1" fmla="*/ 24339 h 53908"/>
                  <a:gd name="connsiteX2" fmla="*/ 29268 w 53914"/>
                  <a:gd name="connsiteY2" fmla="*/ -7 h 53908"/>
                  <a:gd name="connsiteX3" fmla="*/ 53614 w 53914"/>
                  <a:gd name="connsiteY3" fmla="*/ 29292 h 53908"/>
                  <a:gd name="connsiteX4" fmla="*/ 24277 w 53914"/>
                  <a:gd name="connsiteY4" fmla="*/ 53676 h 53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 h="53908">
                    <a:moveTo>
                      <a:pt x="24277" y="53676"/>
                    </a:moveTo>
                    <a:cubicBezTo>
                      <a:pt x="9456" y="52295"/>
                      <a:pt x="-1450" y="39169"/>
                      <a:pt x="-69" y="24339"/>
                    </a:cubicBezTo>
                    <a:cubicBezTo>
                      <a:pt x="1302" y="9518"/>
                      <a:pt x="14437" y="-1379"/>
                      <a:pt x="29268" y="-7"/>
                    </a:cubicBezTo>
                    <a:cubicBezTo>
                      <a:pt x="44070" y="1374"/>
                      <a:pt x="54966" y="14481"/>
                      <a:pt x="53614" y="29292"/>
                    </a:cubicBezTo>
                    <a:cubicBezTo>
                      <a:pt x="52204" y="44103"/>
                      <a:pt x="39097" y="55000"/>
                      <a:pt x="24277" y="5367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00" name="Freeform: Shape 4540">
                <a:extLst>
                  <a:ext uri="{FF2B5EF4-FFF2-40B4-BE49-F238E27FC236}">
                    <a16:creationId xmlns:a16="http://schemas.microsoft.com/office/drawing/2014/main" id="{EF2796CD-87D6-97BE-E5FC-5867F84FE0A4}"/>
                  </a:ext>
                </a:extLst>
              </p:cNvPr>
              <p:cNvSpPr/>
              <p:nvPr/>
            </p:nvSpPr>
            <p:spPr>
              <a:xfrm>
                <a:off x="3186597" y="5417288"/>
                <a:ext cx="616458" cy="211926"/>
              </a:xfrm>
              <a:custGeom>
                <a:avLst/>
                <a:gdLst>
                  <a:gd name="connsiteX0" fmla="*/ 616271 w 616458"/>
                  <a:gd name="connsiteY0" fmla="*/ -124 h 211926"/>
                  <a:gd name="connsiteX1" fmla="*/ 463871 w 616458"/>
                  <a:gd name="connsiteY1" fmla="*/ 210474 h 211926"/>
                  <a:gd name="connsiteX2" fmla="*/ -187 w 616458"/>
                  <a:gd name="connsiteY2" fmla="*/ 59408 h 211926"/>
                </a:gdLst>
                <a:ahLst/>
                <a:cxnLst>
                  <a:cxn ang="0">
                    <a:pos x="connsiteX0" y="connsiteY0"/>
                  </a:cxn>
                  <a:cxn ang="0">
                    <a:pos x="connsiteX1" y="connsiteY1"/>
                  </a:cxn>
                  <a:cxn ang="0">
                    <a:pos x="connsiteX2" y="connsiteY2"/>
                  </a:cxn>
                </a:cxnLst>
                <a:rect l="l" t="t" r="r" b="b"/>
                <a:pathLst>
                  <a:path w="616458" h="211926">
                    <a:moveTo>
                      <a:pt x="616271" y="-124"/>
                    </a:moveTo>
                    <a:cubicBezTo>
                      <a:pt x="616271" y="-124"/>
                      <a:pt x="543119" y="192567"/>
                      <a:pt x="463871" y="210474"/>
                    </a:cubicBezTo>
                    <a:cubicBezTo>
                      <a:pt x="384623" y="228381"/>
                      <a:pt x="-187" y="59408"/>
                      <a:pt x="-187" y="59408"/>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01" name="Freeform: Shape 4541">
                <a:extLst>
                  <a:ext uri="{FF2B5EF4-FFF2-40B4-BE49-F238E27FC236}">
                    <a16:creationId xmlns:a16="http://schemas.microsoft.com/office/drawing/2014/main" id="{34B9845D-AAA0-E794-F636-E61C289855E9}"/>
                  </a:ext>
                </a:extLst>
              </p:cNvPr>
              <p:cNvSpPr/>
              <p:nvPr/>
            </p:nvSpPr>
            <p:spPr>
              <a:xfrm>
                <a:off x="3343283" y="5203356"/>
                <a:ext cx="285845" cy="48958"/>
              </a:xfrm>
              <a:custGeom>
                <a:avLst/>
                <a:gdLst>
                  <a:gd name="connsiteX0" fmla="*/ 285658 w 285845"/>
                  <a:gd name="connsiteY0" fmla="*/ -124 h 48958"/>
                  <a:gd name="connsiteX1" fmla="*/ 184217 w 285845"/>
                  <a:gd name="connsiteY1" fmla="*/ 24356 h 48958"/>
                  <a:gd name="connsiteX2" fmla="*/ -187 w 285845"/>
                  <a:gd name="connsiteY2" fmla="*/ 48835 h 48958"/>
                </a:gdLst>
                <a:ahLst/>
                <a:cxnLst>
                  <a:cxn ang="0">
                    <a:pos x="connsiteX0" y="connsiteY0"/>
                  </a:cxn>
                  <a:cxn ang="0">
                    <a:pos x="connsiteX1" y="connsiteY1"/>
                  </a:cxn>
                  <a:cxn ang="0">
                    <a:pos x="connsiteX2" y="connsiteY2"/>
                  </a:cxn>
                </a:cxnLst>
                <a:rect l="l" t="t" r="r" b="b"/>
                <a:pathLst>
                  <a:path w="285845" h="48958">
                    <a:moveTo>
                      <a:pt x="285658" y="-124"/>
                    </a:moveTo>
                    <a:cubicBezTo>
                      <a:pt x="258512" y="14831"/>
                      <a:pt x="212506" y="35786"/>
                      <a:pt x="184217" y="24356"/>
                    </a:cubicBezTo>
                    <a:cubicBezTo>
                      <a:pt x="142116" y="7401"/>
                      <a:pt x="35055" y="-26889"/>
                      <a:pt x="-187" y="4883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02" name="Freeform: Shape 4542">
                <a:extLst>
                  <a:ext uri="{FF2B5EF4-FFF2-40B4-BE49-F238E27FC236}">
                    <a16:creationId xmlns:a16="http://schemas.microsoft.com/office/drawing/2014/main" id="{70075CCF-48DE-82C0-BC6C-E2D3D25B868D}"/>
                  </a:ext>
                </a:extLst>
              </p:cNvPr>
              <p:cNvSpPr/>
              <p:nvPr/>
            </p:nvSpPr>
            <p:spPr>
              <a:xfrm rot="19580401">
                <a:off x="3600804" y="5176702"/>
                <a:ext cx="53911" cy="53911"/>
              </a:xfrm>
              <a:custGeom>
                <a:avLst/>
                <a:gdLst>
                  <a:gd name="connsiteX0" fmla="*/ 53724 w 53911"/>
                  <a:gd name="connsiteY0" fmla="*/ 26832 h 53911"/>
                  <a:gd name="connsiteX1" fmla="*/ 26769 w 53911"/>
                  <a:gd name="connsiteY1" fmla="*/ 53788 h 53911"/>
                  <a:gd name="connsiteX2" fmla="*/ -187 w 53911"/>
                  <a:gd name="connsiteY2" fmla="*/ 26832 h 53911"/>
                  <a:gd name="connsiteX3" fmla="*/ 26769 w 53911"/>
                  <a:gd name="connsiteY3" fmla="*/ -124 h 53911"/>
                  <a:gd name="connsiteX4" fmla="*/ 53724 w 53911"/>
                  <a:gd name="connsiteY4" fmla="*/ 26832 h 53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 h="53911">
                    <a:moveTo>
                      <a:pt x="53724" y="26832"/>
                    </a:moveTo>
                    <a:cubicBezTo>
                      <a:pt x="53724" y="41719"/>
                      <a:pt x="41656" y="53788"/>
                      <a:pt x="26769" y="53788"/>
                    </a:cubicBezTo>
                    <a:cubicBezTo>
                      <a:pt x="11881" y="53788"/>
                      <a:pt x="-187" y="41719"/>
                      <a:pt x="-187" y="26832"/>
                    </a:cubicBezTo>
                    <a:cubicBezTo>
                      <a:pt x="-187" y="11945"/>
                      <a:pt x="11881" y="-124"/>
                      <a:pt x="26769" y="-124"/>
                    </a:cubicBezTo>
                    <a:cubicBezTo>
                      <a:pt x="41656" y="-124"/>
                      <a:pt x="53724" y="11945"/>
                      <a:pt x="53724" y="2683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03" name="Freeform: Shape 4543">
                <a:extLst>
                  <a:ext uri="{FF2B5EF4-FFF2-40B4-BE49-F238E27FC236}">
                    <a16:creationId xmlns:a16="http://schemas.microsoft.com/office/drawing/2014/main" id="{5E87AD1B-B715-26A5-6FCF-D94E73D05D55}"/>
                  </a:ext>
                </a:extLst>
              </p:cNvPr>
              <p:cNvSpPr/>
              <p:nvPr/>
            </p:nvSpPr>
            <p:spPr>
              <a:xfrm>
                <a:off x="2969046" y="5042003"/>
                <a:ext cx="301466" cy="68434"/>
              </a:xfrm>
              <a:custGeom>
                <a:avLst/>
                <a:gdLst>
                  <a:gd name="connsiteX0" fmla="*/ 301279 w 301466"/>
                  <a:gd name="connsiteY0" fmla="*/ 11306 h 68434"/>
                  <a:gd name="connsiteX1" fmla="*/ 208410 w 301466"/>
                  <a:gd name="connsiteY1" fmla="*/ 67790 h 68434"/>
                  <a:gd name="connsiteX2" fmla="*/ -187 w 301466"/>
                  <a:gd name="connsiteY2" fmla="*/ -124 h 68434"/>
                </a:gdLst>
                <a:ahLst/>
                <a:cxnLst>
                  <a:cxn ang="0">
                    <a:pos x="connsiteX0" y="connsiteY0"/>
                  </a:cxn>
                  <a:cxn ang="0">
                    <a:pos x="connsiteX1" y="connsiteY1"/>
                  </a:cxn>
                  <a:cxn ang="0">
                    <a:pos x="connsiteX2" y="connsiteY2"/>
                  </a:cxn>
                </a:cxnLst>
                <a:rect l="l" t="t" r="r" b="b"/>
                <a:pathLst>
                  <a:path w="301466" h="68434">
                    <a:moveTo>
                      <a:pt x="301279" y="11306"/>
                    </a:moveTo>
                    <a:cubicBezTo>
                      <a:pt x="284039" y="36357"/>
                      <a:pt x="251082" y="73124"/>
                      <a:pt x="208410" y="67790"/>
                    </a:cubicBezTo>
                    <a:cubicBezTo>
                      <a:pt x="144497" y="59789"/>
                      <a:pt x="-187" y="-12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04" name="Freeform: Shape 4544">
                <a:extLst>
                  <a:ext uri="{FF2B5EF4-FFF2-40B4-BE49-F238E27FC236}">
                    <a16:creationId xmlns:a16="http://schemas.microsoft.com/office/drawing/2014/main" id="{5DDCFF23-9E54-4029-7026-D4B9D3A4DB27}"/>
                  </a:ext>
                </a:extLst>
              </p:cNvPr>
              <p:cNvSpPr/>
              <p:nvPr/>
            </p:nvSpPr>
            <p:spPr>
              <a:xfrm>
                <a:off x="3242895" y="5027543"/>
                <a:ext cx="53916" cy="53919"/>
              </a:xfrm>
              <a:custGeom>
                <a:avLst/>
                <a:gdLst>
                  <a:gd name="connsiteX0" fmla="*/ 3808 w 53916"/>
                  <a:gd name="connsiteY0" fmla="*/ 12717 h 53919"/>
                  <a:gd name="connsiteX1" fmla="*/ 40889 w 53916"/>
                  <a:gd name="connsiteY1" fmla="*/ 3868 h 53919"/>
                  <a:gd name="connsiteX2" fmla="*/ 49737 w 53916"/>
                  <a:gd name="connsiteY2" fmla="*/ 40949 h 53919"/>
                  <a:gd name="connsiteX3" fmla="*/ 12761 w 53916"/>
                  <a:gd name="connsiteY3" fmla="*/ 49865 h 53919"/>
                  <a:gd name="connsiteX4" fmla="*/ 3741 w 53916"/>
                  <a:gd name="connsiteY4" fmla="*/ 12822 h 53919"/>
                  <a:gd name="connsiteX5" fmla="*/ 3808 w 53916"/>
                  <a:gd name="connsiteY5" fmla="*/ 12717 h 5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6" h="53919">
                    <a:moveTo>
                      <a:pt x="3808" y="12717"/>
                    </a:moveTo>
                    <a:cubicBezTo>
                      <a:pt x="11609" y="39"/>
                      <a:pt x="28211" y="-3923"/>
                      <a:pt x="40889" y="3868"/>
                    </a:cubicBezTo>
                    <a:cubicBezTo>
                      <a:pt x="53566" y="11669"/>
                      <a:pt x="57529" y="28271"/>
                      <a:pt x="49737" y="40949"/>
                    </a:cubicBezTo>
                    <a:cubicBezTo>
                      <a:pt x="41965" y="53589"/>
                      <a:pt x="25439" y="57580"/>
                      <a:pt x="12761" y="49865"/>
                    </a:cubicBezTo>
                    <a:cubicBezTo>
                      <a:pt x="45" y="42130"/>
                      <a:pt x="-3993" y="25547"/>
                      <a:pt x="3741" y="12822"/>
                    </a:cubicBezTo>
                    <a:cubicBezTo>
                      <a:pt x="3760" y="12793"/>
                      <a:pt x="3789" y="12755"/>
                      <a:pt x="3808" y="12717"/>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05" name="Freeform: Shape 4545">
                <a:extLst>
                  <a:ext uri="{FF2B5EF4-FFF2-40B4-BE49-F238E27FC236}">
                    <a16:creationId xmlns:a16="http://schemas.microsoft.com/office/drawing/2014/main" id="{BF144432-C28A-BA0F-6D4F-FA637115214E}"/>
                  </a:ext>
                </a:extLst>
              </p:cNvPr>
              <p:cNvSpPr/>
              <p:nvPr/>
            </p:nvSpPr>
            <p:spPr>
              <a:xfrm>
                <a:off x="3932690" y="4571373"/>
                <a:ext cx="107504" cy="449199"/>
              </a:xfrm>
              <a:custGeom>
                <a:avLst/>
                <a:gdLst>
                  <a:gd name="connsiteX0" fmla="*/ -187 w 107504"/>
                  <a:gd name="connsiteY0" fmla="*/ 449075 h 449199"/>
                  <a:gd name="connsiteX1" fmla="*/ 76013 w 107504"/>
                  <a:gd name="connsiteY1" fmla="*/ 423072 h 449199"/>
                  <a:gd name="connsiteX2" fmla="*/ 47438 w 107504"/>
                  <a:gd name="connsiteY2" fmla="*/ -124 h 449199"/>
                </a:gdLst>
                <a:ahLst/>
                <a:cxnLst>
                  <a:cxn ang="0">
                    <a:pos x="connsiteX0" y="connsiteY0"/>
                  </a:cxn>
                  <a:cxn ang="0">
                    <a:pos x="connsiteX1" y="connsiteY1"/>
                  </a:cxn>
                  <a:cxn ang="0">
                    <a:pos x="connsiteX2" y="connsiteY2"/>
                  </a:cxn>
                </a:cxnLst>
                <a:rect l="l" t="t" r="r" b="b"/>
                <a:pathLst>
                  <a:path w="107504" h="449199">
                    <a:moveTo>
                      <a:pt x="-187" y="449075"/>
                    </a:moveTo>
                    <a:cubicBezTo>
                      <a:pt x="24673" y="442979"/>
                      <a:pt x="61058" y="432788"/>
                      <a:pt x="76013" y="423072"/>
                    </a:cubicBezTo>
                    <a:cubicBezTo>
                      <a:pt x="160404" y="368113"/>
                      <a:pt x="47438" y="-124"/>
                      <a:pt x="47438"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06" name="Freeform: Shape 4546">
                <a:extLst>
                  <a:ext uri="{FF2B5EF4-FFF2-40B4-BE49-F238E27FC236}">
                    <a16:creationId xmlns:a16="http://schemas.microsoft.com/office/drawing/2014/main" id="{F92C4C0C-7A28-F154-5C64-BF756133EED1}"/>
                  </a:ext>
                </a:extLst>
              </p:cNvPr>
              <p:cNvSpPr/>
              <p:nvPr/>
            </p:nvSpPr>
            <p:spPr>
              <a:xfrm>
                <a:off x="3906663" y="4992973"/>
                <a:ext cx="54115" cy="54111"/>
              </a:xfrm>
              <a:custGeom>
                <a:avLst/>
                <a:gdLst>
                  <a:gd name="connsiteX0" fmla="*/ 33365 w 54115"/>
                  <a:gd name="connsiteY0" fmla="*/ 53193 h 54111"/>
                  <a:gd name="connsiteX1" fmla="*/ 608 w 54115"/>
                  <a:gd name="connsiteY1" fmla="*/ 33428 h 54111"/>
                  <a:gd name="connsiteX2" fmla="*/ 20382 w 54115"/>
                  <a:gd name="connsiteY2" fmla="*/ 672 h 54111"/>
                  <a:gd name="connsiteX3" fmla="*/ 53129 w 54115"/>
                  <a:gd name="connsiteY3" fmla="*/ 20436 h 54111"/>
                  <a:gd name="connsiteX4" fmla="*/ 53177 w 54115"/>
                  <a:gd name="connsiteY4" fmla="*/ 20617 h 54111"/>
                  <a:gd name="connsiteX5" fmla="*/ 33365 w 54115"/>
                  <a:gd name="connsiteY5" fmla="*/ 53193 h 5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15" h="54111">
                    <a:moveTo>
                      <a:pt x="33365" y="53193"/>
                    </a:moveTo>
                    <a:cubicBezTo>
                      <a:pt x="18858" y="56774"/>
                      <a:pt x="4199" y="47925"/>
                      <a:pt x="608" y="33428"/>
                    </a:cubicBezTo>
                    <a:cubicBezTo>
                      <a:pt x="-2973" y="18922"/>
                      <a:pt x="5875" y="4253"/>
                      <a:pt x="20382" y="672"/>
                    </a:cubicBezTo>
                    <a:cubicBezTo>
                      <a:pt x="34889" y="-2909"/>
                      <a:pt x="49548" y="5939"/>
                      <a:pt x="53129" y="20436"/>
                    </a:cubicBezTo>
                    <a:cubicBezTo>
                      <a:pt x="53148" y="20503"/>
                      <a:pt x="53158" y="20560"/>
                      <a:pt x="53177" y="20617"/>
                    </a:cubicBezTo>
                    <a:cubicBezTo>
                      <a:pt x="56644" y="35076"/>
                      <a:pt x="47795" y="49621"/>
                      <a:pt x="33365" y="53193"/>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07" name="Freeform: Shape 4547">
                <a:extLst>
                  <a:ext uri="{FF2B5EF4-FFF2-40B4-BE49-F238E27FC236}">
                    <a16:creationId xmlns:a16="http://schemas.microsoft.com/office/drawing/2014/main" id="{1E775B9C-05B1-8B73-4AE6-8636B3E701F2}"/>
                  </a:ext>
                </a:extLst>
              </p:cNvPr>
              <p:cNvSpPr/>
              <p:nvPr/>
            </p:nvSpPr>
            <p:spPr>
              <a:xfrm>
                <a:off x="3474823" y="5428527"/>
                <a:ext cx="112109" cy="60308"/>
              </a:xfrm>
              <a:custGeom>
                <a:avLst/>
                <a:gdLst>
                  <a:gd name="connsiteX0" fmla="*/ 111922 w 112109"/>
                  <a:gd name="connsiteY0" fmla="*/ -124 h 60308"/>
                  <a:gd name="connsiteX1" fmla="*/ -187 w 112109"/>
                  <a:gd name="connsiteY1" fmla="*/ 57884 h 60308"/>
                </a:gdLst>
                <a:ahLst/>
                <a:cxnLst>
                  <a:cxn ang="0">
                    <a:pos x="connsiteX0" y="connsiteY0"/>
                  </a:cxn>
                  <a:cxn ang="0">
                    <a:pos x="connsiteX1" y="connsiteY1"/>
                  </a:cxn>
                </a:cxnLst>
                <a:rect l="l" t="t" r="r" b="b"/>
                <a:pathLst>
                  <a:path w="112109" h="60308">
                    <a:moveTo>
                      <a:pt x="111922" y="-124"/>
                    </a:moveTo>
                    <a:cubicBezTo>
                      <a:pt x="90491" y="27404"/>
                      <a:pt x="47914" y="70647"/>
                      <a:pt x="-187" y="5788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08" name="Freeform: Shape 4548">
                <a:extLst>
                  <a:ext uri="{FF2B5EF4-FFF2-40B4-BE49-F238E27FC236}">
                    <a16:creationId xmlns:a16="http://schemas.microsoft.com/office/drawing/2014/main" id="{00CD39E7-8F9A-C08C-FF36-33B3B09E6938}"/>
                  </a:ext>
                </a:extLst>
              </p:cNvPr>
              <p:cNvSpPr/>
              <p:nvPr/>
            </p:nvSpPr>
            <p:spPr>
              <a:xfrm>
                <a:off x="3558817" y="5403366"/>
                <a:ext cx="53914" cy="53911"/>
              </a:xfrm>
              <a:custGeom>
                <a:avLst/>
                <a:gdLst>
                  <a:gd name="connsiteX0" fmla="*/ 5068 w 53914"/>
                  <a:gd name="connsiteY0" fmla="*/ 10845 h 53911"/>
                  <a:gd name="connsiteX1" fmla="*/ 42759 w 53914"/>
                  <a:gd name="connsiteY1" fmla="*/ 5130 h 53911"/>
                  <a:gd name="connsiteX2" fmla="*/ 48474 w 53914"/>
                  <a:gd name="connsiteY2" fmla="*/ 42820 h 53911"/>
                  <a:gd name="connsiteX3" fmla="*/ 11355 w 53914"/>
                  <a:gd name="connsiteY3" fmla="*/ 48945 h 53911"/>
                  <a:gd name="connsiteX4" fmla="*/ 4659 w 53914"/>
                  <a:gd name="connsiteY4" fmla="*/ 11417 h 53911"/>
                  <a:gd name="connsiteX5" fmla="*/ 5068 w 53914"/>
                  <a:gd name="connsiteY5" fmla="*/ 10845 h 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4" h="53911">
                    <a:moveTo>
                      <a:pt x="5068" y="10845"/>
                    </a:moveTo>
                    <a:cubicBezTo>
                      <a:pt x="13898" y="-1137"/>
                      <a:pt x="30776" y="-3699"/>
                      <a:pt x="42759" y="5130"/>
                    </a:cubicBezTo>
                    <a:cubicBezTo>
                      <a:pt x="54741" y="13960"/>
                      <a:pt x="57303" y="30838"/>
                      <a:pt x="48474" y="42820"/>
                    </a:cubicBezTo>
                    <a:cubicBezTo>
                      <a:pt x="39806" y="54584"/>
                      <a:pt x="23347" y="57299"/>
                      <a:pt x="11355" y="48945"/>
                    </a:cubicBezTo>
                    <a:cubicBezTo>
                      <a:pt x="-856" y="40430"/>
                      <a:pt x="-3857" y="23628"/>
                      <a:pt x="4659" y="11417"/>
                    </a:cubicBezTo>
                    <a:cubicBezTo>
                      <a:pt x="4792" y="11226"/>
                      <a:pt x="4925" y="11036"/>
                      <a:pt x="5068" y="1084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09" name="Freeform: Shape 4549">
                <a:extLst>
                  <a:ext uri="{FF2B5EF4-FFF2-40B4-BE49-F238E27FC236}">
                    <a16:creationId xmlns:a16="http://schemas.microsoft.com/office/drawing/2014/main" id="{581C2751-AB2C-D50E-D229-DF07FC674EA8}"/>
                  </a:ext>
                </a:extLst>
              </p:cNvPr>
              <p:cNvSpPr/>
              <p:nvPr/>
            </p:nvSpPr>
            <p:spPr>
              <a:xfrm>
                <a:off x="3153545" y="5292891"/>
                <a:ext cx="78390" cy="61600"/>
              </a:xfrm>
              <a:custGeom>
                <a:avLst/>
                <a:gdLst>
                  <a:gd name="connsiteX0" fmla="*/ 78203 w 78390"/>
                  <a:gd name="connsiteY0" fmla="*/ -124 h 61600"/>
                  <a:gd name="connsiteX1" fmla="*/ -187 w 78390"/>
                  <a:gd name="connsiteY1" fmla="*/ 60741 h 61600"/>
                </a:gdLst>
                <a:ahLst/>
                <a:cxnLst>
                  <a:cxn ang="0">
                    <a:pos x="connsiteX0" y="connsiteY0"/>
                  </a:cxn>
                  <a:cxn ang="0">
                    <a:pos x="connsiteX1" y="connsiteY1"/>
                  </a:cxn>
                </a:cxnLst>
                <a:rect l="l" t="t" r="r" b="b"/>
                <a:pathLst>
                  <a:path w="78390" h="61600">
                    <a:moveTo>
                      <a:pt x="78203" y="-124"/>
                    </a:moveTo>
                    <a:cubicBezTo>
                      <a:pt x="65916" y="27308"/>
                      <a:pt x="40103" y="67409"/>
                      <a:pt x="-187" y="6074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10" name="Freeform: Shape 4550">
                <a:extLst>
                  <a:ext uri="{FF2B5EF4-FFF2-40B4-BE49-F238E27FC236}">
                    <a16:creationId xmlns:a16="http://schemas.microsoft.com/office/drawing/2014/main" id="{2410F5B4-42E9-742A-784B-68BF15733F29}"/>
                  </a:ext>
                </a:extLst>
              </p:cNvPr>
              <p:cNvSpPr/>
              <p:nvPr/>
            </p:nvSpPr>
            <p:spPr>
              <a:xfrm>
                <a:off x="3204250" y="5267136"/>
                <a:ext cx="53897" cy="53928"/>
              </a:xfrm>
              <a:custGeom>
                <a:avLst/>
                <a:gdLst>
                  <a:gd name="connsiteX0" fmla="*/ 1590 w 53897"/>
                  <a:gd name="connsiteY0" fmla="*/ 17155 h 53928"/>
                  <a:gd name="connsiteX1" fmla="*/ 36433 w 53897"/>
                  <a:gd name="connsiteY1" fmla="*/ 1686 h 53928"/>
                  <a:gd name="connsiteX2" fmla="*/ 51901 w 53897"/>
                  <a:gd name="connsiteY2" fmla="*/ 36529 h 53928"/>
                  <a:gd name="connsiteX3" fmla="*/ 17116 w 53897"/>
                  <a:gd name="connsiteY3" fmla="*/ 52016 h 53928"/>
                  <a:gd name="connsiteX4" fmla="*/ 1590 w 53897"/>
                  <a:gd name="connsiteY4" fmla="*/ 17155 h 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7" h="53928">
                    <a:moveTo>
                      <a:pt x="1590" y="17155"/>
                    </a:moveTo>
                    <a:cubicBezTo>
                      <a:pt x="6943" y="3258"/>
                      <a:pt x="22536" y="-3667"/>
                      <a:pt x="36433" y="1686"/>
                    </a:cubicBezTo>
                    <a:cubicBezTo>
                      <a:pt x="50320" y="7030"/>
                      <a:pt x="57254" y="22632"/>
                      <a:pt x="51901" y="36529"/>
                    </a:cubicBezTo>
                    <a:cubicBezTo>
                      <a:pt x="46558" y="50397"/>
                      <a:pt x="31004" y="57331"/>
                      <a:pt x="17116" y="52016"/>
                    </a:cubicBezTo>
                    <a:cubicBezTo>
                      <a:pt x="3229" y="46644"/>
                      <a:pt x="-3706" y="31071"/>
                      <a:pt x="1590" y="1715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11" name="Freeform: Shape 4551">
                <a:extLst>
                  <a:ext uri="{FF2B5EF4-FFF2-40B4-BE49-F238E27FC236}">
                    <a16:creationId xmlns:a16="http://schemas.microsoft.com/office/drawing/2014/main" id="{4EFE2353-AD41-A308-8913-B56AFF3C9438}"/>
                  </a:ext>
                </a:extLst>
              </p:cNvPr>
              <p:cNvSpPr/>
              <p:nvPr/>
            </p:nvSpPr>
            <p:spPr>
              <a:xfrm>
                <a:off x="3846013" y="4682720"/>
                <a:ext cx="26293" cy="69627"/>
              </a:xfrm>
              <a:custGeom>
                <a:avLst/>
                <a:gdLst>
                  <a:gd name="connsiteX0" fmla="*/ -187 w 26293"/>
                  <a:gd name="connsiteY0" fmla="*/ 69504 h 69627"/>
                  <a:gd name="connsiteX1" fmla="*/ 26102 w 26293"/>
                  <a:gd name="connsiteY1" fmla="*/ -124 h 69627"/>
                </a:gdLst>
                <a:ahLst/>
                <a:cxnLst>
                  <a:cxn ang="0">
                    <a:pos x="connsiteX0" y="connsiteY0"/>
                  </a:cxn>
                  <a:cxn ang="0">
                    <a:pos x="connsiteX1" y="connsiteY1"/>
                  </a:cxn>
                </a:cxnLst>
                <a:rect l="l" t="t" r="r" b="b"/>
                <a:pathLst>
                  <a:path w="26293" h="69627">
                    <a:moveTo>
                      <a:pt x="-187" y="69504"/>
                    </a:moveTo>
                    <a:cubicBezTo>
                      <a:pt x="12957" y="61694"/>
                      <a:pt x="26388" y="43120"/>
                      <a:pt x="26102"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12" name="Freeform: Shape 4552">
                <a:extLst>
                  <a:ext uri="{FF2B5EF4-FFF2-40B4-BE49-F238E27FC236}">
                    <a16:creationId xmlns:a16="http://schemas.microsoft.com/office/drawing/2014/main" id="{211EA1EB-27FD-1A5E-AA0A-2EAF2AD53D94}"/>
                  </a:ext>
                </a:extLst>
              </p:cNvPr>
              <p:cNvSpPr/>
              <p:nvPr/>
            </p:nvSpPr>
            <p:spPr>
              <a:xfrm>
                <a:off x="3820366" y="4724595"/>
                <a:ext cx="53923" cy="53923"/>
              </a:xfrm>
              <a:custGeom>
                <a:avLst/>
                <a:gdLst>
                  <a:gd name="connsiteX0" fmla="*/ 32603 w 53923"/>
                  <a:gd name="connsiteY0" fmla="*/ 53156 h 53923"/>
                  <a:gd name="connsiteX1" fmla="*/ 456 w 53923"/>
                  <a:gd name="connsiteY1" fmla="*/ 32668 h 53923"/>
                  <a:gd name="connsiteX2" fmla="*/ 20945 w 53923"/>
                  <a:gd name="connsiteY2" fmla="*/ 521 h 53923"/>
                  <a:gd name="connsiteX3" fmla="*/ 53082 w 53923"/>
                  <a:gd name="connsiteY3" fmla="*/ 20962 h 53923"/>
                  <a:gd name="connsiteX4" fmla="*/ 32651 w 53923"/>
                  <a:gd name="connsiteY4" fmla="*/ 53147 h 53923"/>
                  <a:gd name="connsiteX5" fmla="*/ 32603 w 53923"/>
                  <a:gd name="connsiteY5" fmla="*/ 53156 h 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3" h="53923">
                    <a:moveTo>
                      <a:pt x="32603" y="53156"/>
                    </a:moveTo>
                    <a:cubicBezTo>
                      <a:pt x="18068" y="56376"/>
                      <a:pt x="3676" y="47203"/>
                      <a:pt x="456" y="32668"/>
                    </a:cubicBezTo>
                    <a:cubicBezTo>
                      <a:pt x="-2763" y="18133"/>
                      <a:pt x="6409" y="3741"/>
                      <a:pt x="20945" y="521"/>
                    </a:cubicBezTo>
                    <a:cubicBezTo>
                      <a:pt x="35461" y="-2698"/>
                      <a:pt x="49843" y="6455"/>
                      <a:pt x="53082" y="20962"/>
                    </a:cubicBezTo>
                    <a:cubicBezTo>
                      <a:pt x="56330" y="35487"/>
                      <a:pt x="47176" y="49899"/>
                      <a:pt x="32651" y="53147"/>
                    </a:cubicBezTo>
                    <a:cubicBezTo>
                      <a:pt x="32632" y="53147"/>
                      <a:pt x="32622" y="53156"/>
                      <a:pt x="32603" y="5315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13" name="Freeform: Shape 4553">
                <a:extLst>
                  <a:ext uri="{FF2B5EF4-FFF2-40B4-BE49-F238E27FC236}">
                    <a16:creationId xmlns:a16="http://schemas.microsoft.com/office/drawing/2014/main" id="{4ECAD873-FE9B-DD3B-3912-CA854AD26AF9}"/>
                  </a:ext>
                </a:extLst>
              </p:cNvPr>
              <p:cNvSpPr/>
              <p:nvPr/>
            </p:nvSpPr>
            <p:spPr>
              <a:xfrm>
                <a:off x="3636272" y="5098962"/>
                <a:ext cx="286226" cy="264890"/>
              </a:xfrm>
              <a:custGeom>
                <a:avLst/>
                <a:gdLst>
                  <a:gd name="connsiteX0" fmla="*/ 286039 w 286226"/>
                  <a:gd name="connsiteY0" fmla="*/ 264767 h 264890"/>
                  <a:gd name="connsiteX1" fmla="*/ 126209 w 286226"/>
                  <a:gd name="connsiteY1" fmla="*/ 70647 h 264890"/>
                  <a:gd name="connsiteX2" fmla="*/ -187 w 286226"/>
                  <a:gd name="connsiteY2" fmla="*/ -124 h 264890"/>
                </a:gdLst>
                <a:ahLst/>
                <a:cxnLst>
                  <a:cxn ang="0">
                    <a:pos x="connsiteX0" y="connsiteY0"/>
                  </a:cxn>
                  <a:cxn ang="0">
                    <a:pos x="connsiteX1" y="connsiteY1"/>
                  </a:cxn>
                  <a:cxn ang="0">
                    <a:pos x="connsiteX2" y="connsiteY2"/>
                  </a:cxn>
                </a:cxnLst>
                <a:rect l="l" t="t" r="r" b="b"/>
                <a:pathLst>
                  <a:path w="286226" h="264890">
                    <a:moveTo>
                      <a:pt x="286039" y="264767"/>
                    </a:moveTo>
                    <a:cubicBezTo>
                      <a:pt x="286039" y="264767"/>
                      <a:pt x="209839" y="138275"/>
                      <a:pt x="126209" y="70647"/>
                    </a:cubicBezTo>
                    <a:cubicBezTo>
                      <a:pt x="42580" y="3020"/>
                      <a:pt x="-187" y="-12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14" name="Freeform: Shape 4554">
                <a:extLst>
                  <a:ext uri="{FF2B5EF4-FFF2-40B4-BE49-F238E27FC236}">
                    <a16:creationId xmlns:a16="http://schemas.microsoft.com/office/drawing/2014/main" id="{F00D4A36-1504-3E3C-4280-9E0E1F75AE1F}"/>
                  </a:ext>
                </a:extLst>
              </p:cNvPr>
              <p:cNvSpPr/>
              <p:nvPr/>
            </p:nvSpPr>
            <p:spPr>
              <a:xfrm>
                <a:off x="3627414" y="5277270"/>
                <a:ext cx="244887" cy="173259"/>
              </a:xfrm>
              <a:custGeom>
                <a:avLst/>
                <a:gdLst>
                  <a:gd name="connsiteX0" fmla="*/ 244700 w 244887"/>
                  <a:gd name="connsiteY0" fmla="*/ 173136 h 173259"/>
                  <a:gd name="connsiteX1" fmla="*/ -187 w 244887"/>
                  <a:gd name="connsiteY1" fmla="*/ -124 h 173259"/>
                </a:gdLst>
                <a:ahLst/>
                <a:cxnLst>
                  <a:cxn ang="0">
                    <a:pos x="connsiteX0" y="connsiteY0"/>
                  </a:cxn>
                  <a:cxn ang="0">
                    <a:pos x="connsiteX1" y="connsiteY1"/>
                  </a:cxn>
                </a:cxnLst>
                <a:rect l="l" t="t" r="r" b="b"/>
                <a:pathLst>
                  <a:path w="244887" h="173259">
                    <a:moveTo>
                      <a:pt x="244700" y="173136"/>
                    </a:moveTo>
                    <a:cubicBezTo>
                      <a:pt x="244700" y="173136"/>
                      <a:pt x="85157" y="92459"/>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15" name="Freeform: Shape 4555">
                <a:extLst>
                  <a:ext uri="{FF2B5EF4-FFF2-40B4-BE49-F238E27FC236}">
                    <a16:creationId xmlns:a16="http://schemas.microsoft.com/office/drawing/2014/main" id="{DE0A1B06-EDA9-79A9-C660-4A5670E228DA}"/>
                  </a:ext>
                </a:extLst>
              </p:cNvPr>
              <p:cNvSpPr/>
              <p:nvPr/>
            </p:nvSpPr>
            <p:spPr>
              <a:xfrm>
                <a:off x="3786386" y="5348898"/>
                <a:ext cx="102869" cy="63055"/>
              </a:xfrm>
              <a:custGeom>
                <a:avLst/>
                <a:gdLst>
                  <a:gd name="connsiteX0" fmla="*/ 102683 w 102869"/>
                  <a:gd name="connsiteY0" fmla="*/ 62932 h 63055"/>
                  <a:gd name="connsiteX1" fmla="*/ -187 w 102869"/>
                  <a:gd name="connsiteY1" fmla="*/ -124 h 63055"/>
                </a:gdLst>
                <a:ahLst/>
                <a:cxnLst>
                  <a:cxn ang="0">
                    <a:pos x="connsiteX0" y="connsiteY0"/>
                  </a:cxn>
                  <a:cxn ang="0">
                    <a:pos x="connsiteX1" y="connsiteY1"/>
                  </a:cxn>
                </a:cxnLst>
                <a:rect l="l" t="t" r="r" b="b"/>
                <a:pathLst>
                  <a:path w="102869" h="63055">
                    <a:moveTo>
                      <a:pt x="102683" y="62932"/>
                    </a:moveTo>
                    <a:cubicBezTo>
                      <a:pt x="102683" y="62932"/>
                      <a:pt x="41913" y="16069"/>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16" name="Freeform: Shape 4556">
                <a:extLst>
                  <a:ext uri="{FF2B5EF4-FFF2-40B4-BE49-F238E27FC236}">
                    <a16:creationId xmlns:a16="http://schemas.microsoft.com/office/drawing/2014/main" id="{A1C5C8E0-E9A8-96B9-C550-E452DE662F5A}"/>
                  </a:ext>
                </a:extLst>
              </p:cNvPr>
              <p:cNvSpPr/>
              <p:nvPr/>
            </p:nvSpPr>
            <p:spPr>
              <a:xfrm>
                <a:off x="3771718" y="5225073"/>
                <a:ext cx="136016" cy="153162"/>
              </a:xfrm>
              <a:custGeom>
                <a:avLst/>
                <a:gdLst>
                  <a:gd name="connsiteX0" fmla="*/ 135830 w 136016"/>
                  <a:gd name="connsiteY0" fmla="*/ 153038 h 153162"/>
                  <a:gd name="connsiteX1" fmla="*/ -187 w 136016"/>
                  <a:gd name="connsiteY1" fmla="*/ -124 h 153162"/>
                </a:gdLst>
                <a:ahLst/>
                <a:cxnLst>
                  <a:cxn ang="0">
                    <a:pos x="connsiteX0" y="connsiteY0"/>
                  </a:cxn>
                  <a:cxn ang="0">
                    <a:pos x="connsiteX1" y="connsiteY1"/>
                  </a:cxn>
                </a:cxnLst>
                <a:rect l="l" t="t" r="r" b="b"/>
                <a:pathLst>
                  <a:path w="136016" h="153162">
                    <a:moveTo>
                      <a:pt x="135830" y="153038"/>
                    </a:moveTo>
                    <a:cubicBezTo>
                      <a:pt x="135830" y="153038"/>
                      <a:pt x="26292" y="48263"/>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17" name="Freeform: Shape 4557">
                <a:extLst>
                  <a:ext uri="{FF2B5EF4-FFF2-40B4-BE49-F238E27FC236}">
                    <a16:creationId xmlns:a16="http://schemas.microsoft.com/office/drawing/2014/main" id="{6FA8E047-059C-B0BC-8ECA-CAFD6A670399}"/>
                  </a:ext>
                </a:extLst>
              </p:cNvPr>
              <p:cNvSpPr/>
              <p:nvPr/>
            </p:nvSpPr>
            <p:spPr>
              <a:xfrm>
                <a:off x="3892440" y="5240504"/>
                <a:ext cx="37487" cy="116109"/>
              </a:xfrm>
              <a:custGeom>
                <a:avLst/>
                <a:gdLst>
                  <a:gd name="connsiteX0" fmla="*/ 37301 w 37487"/>
                  <a:gd name="connsiteY0" fmla="*/ 115986 h 116109"/>
                  <a:gd name="connsiteX1" fmla="*/ -133 w 37487"/>
                  <a:gd name="connsiteY1" fmla="*/ -124 h 116109"/>
                </a:gdLst>
                <a:ahLst/>
                <a:cxnLst>
                  <a:cxn ang="0">
                    <a:pos x="connsiteX0" y="connsiteY0"/>
                  </a:cxn>
                  <a:cxn ang="0">
                    <a:pos x="connsiteX1" y="connsiteY1"/>
                  </a:cxn>
                </a:cxnLst>
                <a:rect l="l" t="t" r="r" b="b"/>
                <a:pathLst>
                  <a:path w="37487" h="116109">
                    <a:moveTo>
                      <a:pt x="37301" y="115986"/>
                    </a:moveTo>
                    <a:cubicBezTo>
                      <a:pt x="37301" y="115986"/>
                      <a:pt x="-1847" y="35976"/>
                      <a:pt x="-133"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18" name="Freeform: Shape 4558">
                <a:extLst>
                  <a:ext uri="{FF2B5EF4-FFF2-40B4-BE49-F238E27FC236}">
                    <a16:creationId xmlns:a16="http://schemas.microsoft.com/office/drawing/2014/main" id="{4A0ECB70-456B-769A-8AF3-50F0DC07A807}"/>
                  </a:ext>
                </a:extLst>
              </p:cNvPr>
              <p:cNvSpPr/>
              <p:nvPr/>
            </p:nvSpPr>
            <p:spPr>
              <a:xfrm>
                <a:off x="3954217" y="5006665"/>
                <a:ext cx="116385" cy="342137"/>
              </a:xfrm>
              <a:custGeom>
                <a:avLst/>
                <a:gdLst>
                  <a:gd name="connsiteX0" fmla="*/ -187 w 116385"/>
                  <a:gd name="connsiteY0" fmla="*/ 342014 h 342137"/>
                  <a:gd name="connsiteX1" fmla="*/ 66488 w 116385"/>
                  <a:gd name="connsiteY1" fmla="*/ 277149 h 342137"/>
                  <a:gd name="connsiteX2" fmla="*/ 108683 w 116385"/>
                  <a:gd name="connsiteY2" fmla="*/ -124 h 342137"/>
                </a:gdLst>
                <a:ahLst/>
                <a:cxnLst>
                  <a:cxn ang="0">
                    <a:pos x="connsiteX0" y="connsiteY0"/>
                  </a:cxn>
                  <a:cxn ang="0">
                    <a:pos x="connsiteX1" y="connsiteY1"/>
                  </a:cxn>
                  <a:cxn ang="0">
                    <a:pos x="connsiteX2" y="connsiteY2"/>
                  </a:cxn>
                </a:cxnLst>
                <a:rect l="l" t="t" r="r" b="b"/>
                <a:pathLst>
                  <a:path w="116385" h="342137">
                    <a:moveTo>
                      <a:pt x="-187" y="342014"/>
                    </a:moveTo>
                    <a:cubicBezTo>
                      <a:pt x="-187" y="342014"/>
                      <a:pt x="37913" y="289341"/>
                      <a:pt x="66488" y="277149"/>
                    </a:cubicBezTo>
                    <a:cubicBezTo>
                      <a:pt x="87919" y="267624"/>
                      <a:pt x="134306" y="87221"/>
                      <a:pt x="108683"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19" name="Freeform: Shape 4559">
                <a:extLst>
                  <a:ext uri="{FF2B5EF4-FFF2-40B4-BE49-F238E27FC236}">
                    <a16:creationId xmlns:a16="http://schemas.microsoft.com/office/drawing/2014/main" id="{0E8E9FF2-2872-B077-A795-29192A36CAE0}"/>
                  </a:ext>
                </a:extLst>
              </p:cNvPr>
              <p:cNvSpPr/>
              <p:nvPr/>
            </p:nvSpPr>
            <p:spPr>
              <a:xfrm>
                <a:off x="3598744" y="5437423"/>
                <a:ext cx="280320" cy="111834"/>
              </a:xfrm>
              <a:custGeom>
                <a:avLst/>
                <a:gdLst>
                  <a:gd name="connsiteX0" fmla="*/ 280133 w 280320"/>
                  <a:gd name="connsiteY0" fmla="*/ -66 h 111834"/>
                  <a:gd name="connsiteX1" fmla="*/ 219364 w 280320"/>
                  <a:gd name="connsiteY1" fmla="*/ 33177 h 111834"/>
                  <a:gd name="connsiteX2" fmla="*/ -187 w 280320"/>
                  <a:gd name="connsiteY2" fmla="*/ 85183 h 111834"/>
                </a:gdLst>
                <a:ahLst/>
                <a:cxnLst>
                  <a:cxn ang="0">
                    <a:pos x="connsiteX0" y="connsiteY0"/>
                  </a:cxn>
                  <a:cxn ang="0">
                    <a:pos x="connsiteX1" y="connsiteY1"/>
                  </a:cxn>
                  <a:cxn ang="0">
                    <a:pos x="connsiteX2" y="connsiteY2"/>
                  </a:cxn>
                </a:cxnLst>
                <a:rect l="l" t="t" r="r" b="b"/>
                <a:pathLst>
                  <a:path w="280320" h="111834">
                    <a:moveTo>
                      <a:pt x="280133" y="-66"/>
                    </a:moveTo>
                    <a:cubicBezTo>
                      <a:pt x="280133" y="-66"/>
                      <a:pt x="232508" y="-3018"/>
                      <a:pt x="219364" y="33177"/>
                    </a:cubicBezTo>
                    <a:cubicBezTo>
                      <a:pt x="190789" y="114330"/>
                      <a:pt x="95539" y="134237"/>
                      <a:pt x="-187" y="8518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20" name="Freeform: Shape 4560">
                <a:extLst>
                  <a:ext uri="{FF2B5EF4-FFF2-40B4-BE49-F238E27FC236}">
                    <a16:creationId xmlns:a16="http://schemas.microsoft.com/office/drawing/2014/main" id="{1679E15A-E125-D795-52E8-C222A16F98F3}"/>
                  </a:ext>
                </a:extLst>
              </p:cNvPr>
              <p:cNvSpPr/>
              <p:nvPr/>
            </p:nvSpPr>
            <p:spPr>
              <a:xfrm>
                <a:off x="3511114" y="5646840"/>
                <a:ext cx="96297" cy="55277"/>
              </a:xfrm>
              <a:custGeom>
                <a:avLst/>
                <a:gdLst>
                  <a:gd name="connsiteX0" fmla="*/ 96110 w 96297"/>
                  <a:gd name="connsiteY0" fmla="*/ -124 h 55277"/>
                  <a:gd name="connsiteX1" fmla="*/ -187 w 96297"/>
                  <a:gd name="connsiteY1" fmla="*/ 54645 h 55277"/>
                </a:gdLst>
                <a:ahLst/>
                <a:cxnLst>
                  <a:cxn ang="0">
                    <a:pos x="connsiteX0" y="connsiteY0"/>
                  </a:cxn>
                  <a:cxn ang="0">
                    <a:pos x="connsiteX1" y="connsiteY1"/>
                  </a:cxn>
                </a:cxnLst>
                <a:rect l="l" t="t" r="r" b="b"/>
                <a:pathLst>
                  <a:path w="96297" h="55277">
                    <a:moveTo>
                      <a:pt x="96110" y="-124"/>
                    </a:moveTo>
                    <a:cubicBezTo>
                      <a:pt x="73441" y="23498"/>
                      <a:pt x="32579" y="59884"/>
                      <a:pt x="-187" y="5464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21" name="Freeform: Shape 4561">
                <a:extLst>
                  <a:ext uri="{FF2B5EF4-FFF2-40B4-BE49-F238E27FC236}">
                    <a16:creationId xmlns:a16="http://schemas.microsoft.com/office/drawing/2014/main" id="{12355C83-DA0E-9B80-A5D2-2D3359037A79}"/>
                  </a:ext>
                </a:extLst>
              </p:cNvPr>
              <p:cNvSpPr/>
              <p:nvPr/>
            </p:nvSpPr>
            <p:spPr>
              <a:xfrm>
                <a:off x="3579206" y="5620649"/>
                <a:ext cx="53910" cy="53908"/>
              </a:xfrm>
              <a:custGeom>
                <a:avLst/>
                <a:gdLst>
                  <a:gd name="connsiteX0" fmla="*/ 6968 w 53910"/>
                  <a:gd name="connsiteY0" fmla="*/ 8542 h 53908"/>
                  <a:gd name="connsiteX1" fmla="*/ 45058 w 53910"/>
                  <a:gd name="connsiteY1" fmla="*/ 7027 h 53908"/>
                  <a:gd name="connsiteX2" fmla="*/ 46573 w 53910"/>
                  <a:gd name="connsiteY2" fmla="*/ 45118 h 53908"/>
                  <a:gd name="connsiteX3" fmla="*/ 8492 w 53910"/>
                  <a:gd name="connsiteY3" fmla="*/ 46642 h 53908"/>
                  <a:gd name="connsiteX4" fmla="*/ 6958 w 53910"/>
                  <a:gd name="connsiteY4" fmla="*/ 8551 h 53908"/>
                  <a:gd name="connsiteX5" fmla="*/ 6968 w 53910"/>
                  <a:gd name="connsiteY5" fmla="*/ 8542 h 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0" h="53908">
                    <a:moveTo>
                      <a:pt x="6968" y="8542"/>
                    </a:moveTo>
                    <a:cubicBezTo>
                      <a:pt x="17064" y="-2393"/>
                      <a:pt x="34123" y="-3069"/>
                      <a:pt x="45058" y="7027"/>
                    </a:cubicBezTo>
                    <a:cubicBezTo>
                      <a:pt x="55993" y="17124"/>
                      <a:pt x="56669" y="34183"/>
                      <a:pt x="46573" y="45118"/>
                    </a:cubicBezTo>
                    <a:cubicBezTo>
                      <a:pt x="36476" y="56052"/>
                      <a:pt x="19426" y="56729"/>
                      <a:pt x="8492" y="46642"/>
                    </a:cubicBezTo>
                    <a:cubicBezTo>
                      <a:pt x="-2453" y="36545"/>
                      <a:pt x="-3138" y="19495"/>
                      <a:pt x="6958" y="8551"/>
                    </a:cubicBezTo>
                    <a:cubicBezTo>
                      <a:pt x="6958" y="8551"/>
                      <a:pt x="6968" y="8542"/>
                      <a:pt x="6968" y="854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22" name="Freeform: Shape 4562">
                <a:extLst>
                  <a:ext uri="{FF2B5EF4-FFF2-40B4-BE49-F238E27FC236}">
                    <a16:creationId xmlns:a16="http://schemas.microsoft.com/office/drawing/2014/main" id="{97A7B913-CAAF-5785-14AD-CA1AD7351E2A}"/>
                  </a:ext>
                </a:extLst>
              </p:cNvPr>
              <p:cNvSpPr/>
              <p:nvPr/>
            </p:nvSpPr>
            <p:spPr>
              <a:xfrm>
                <a:off x="3885732" y="5323562"/>
                <a:ext cx="28575" cy="48291"/>
              </a:xfrm>
              <a:custGeom>
                <a:avLst/>
                <a:gdLst>
                  <a:gd name="connsiteX0" fmla="*/ 28388 w 28575"/>
                  <a:gd name="connsiteY0" fmla="*/ 48168 h 48291"/>
                  <a:gd name="connsiteX1" fmla="*/ -187 w 28575"/>
                  <a:gd name="connsiteY1" fmla="*/ -124 h 48291"/>
                </a:gdLst>
                <a:ahLst/>
                <a:cxnLst>
                  <a:cxn ang="0">
                    <a:pos x="connsiteX0" y="connsiteY0"/>
                  </a:cxn>
                  <a:cxn ang="0">
                    <a:pos x="connsiteX1" y="connsiteY1"/>
                  </a:cxn>
                </a:cxnLst>
                <a:rect l="l" t="t" r="r" b="b"/>
                <a:pathLst>
                  <a:path w="28575" h="48291">
                    <a:moveTo>
                      <a:pt x="28388" y="48168"/>
                    </a:moveTo>
                    <a:cubicBezTo>
                      <a:pt x="28388" y="48168"/>
                      <a:pt x="-187" y="16355"/>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23" name="Freeform: Shape 4563">
                <a:extLst>
                  <a:ext uri="{FF2B5EF4-FFF2-40B4-BE49-F238E27FC236}">
                    <a16:creationId xmlns:a16="http://schemas.microsoft.com/office/drawing/2014/main" id="{E45DE7A1-ACFE-F2B9-E2A6-CBCBD998C231}"/>
                  </a:ext>
                </a:extLst>
              </p:cNvPr>
              <p:cNvSpPr/>
              <p:nvPr/>
            </p:nvSpPr>
            <p:spPr>
              <a:xfrm>
                <a:off x="3873512" y="5350346"/>
                <a:ext cx="89857" cy="108808"/>
              </a:xfrm>
              <a:custGeom>
                <a:avLst/>
                <a:gdLst>
                  <a:gd name="connsiteX0" fmla="*/ 89661 w 89857"/>
                  <a:gd name="connsiteY0" fmla="*/ 11668 h 108808"/>
                  <a:gd name="connsiteX1" fmla="*/ 59562 w 89857"/>
                  <a:gd name="connsiteY1" fmla="*/ 7953 h 108808"/>
                  <a:gd name="connsiteX2" fmla="*/ 50037 w 89857"/>
                  <a:gd name="connsiteY2" fmla="*/ 31099 h 108808"/>
                  <a:gd name="connsiteX3" fmla="*/ 19653 w 89857"/>
                  <a:gd name="connsiteY3" fmla="*/ 53102 h 108808"/>
                  <a:gd name="connsiteX4" fmla="*/ 5365 w 89857"/>
                  <a:gd name="connsiteY4" fmla="*/ 75676 h 108808"/>
                  <a:gd name="connsiteX5" fmla="*/ 6032 w 89857"/>
                  <a:gd name="connsiteY5" fmla="*/ 105013 h 108808"/>
                  <a:gd name="connsiteX6" fmla="*/ 27558 w 89857"/>
                  <a:gd name="connsiteY6" fmla="*/ 81201 h 108808"/>
                  <a:gd name="connsiteX7" fmla="*/ 46608 w 89857"/>
                  <a:gd name="connsiteY7" fmla="*/ 56054 h 108808"/>
                  <a:gd name="connsiteX8" fmla="*/ 66135 w 89857"/>
                  <a:gd name="connsiteY8" fmla="*/ 46053 h 108808"/>
                  <a:gd name="connsiteX9" fmla="*/ 78327 w 89857"/>
                  <a:gd name="connsiteY9" fmla="*/ 19860 h 108808"/>
                  <a:gd name="connsiteX10" fmla="*/ 89661 w 89857"/>
                  <a:gd name="connsiteY10" fmla="*/ 11668 h 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857" h="108808">
                    <a:moveTo>
                      <a:pt x="89661" y="11668"/>
                    </a:moveTo>
                    <a:cubicBezTo>
                      <a:pt x="89661" y="2143"/>
                      <a:pt x="64801" y="-7382"/>
                      <a:pt x="59562" y="7953"/>
                    </a:cubicBezTo>
                    <a:cubicBezTo>
                      <a:pt x="54324" y="23289"/>
                      <a:pt x="66896" y="30242"/>
                      <a:pt x="50037" y="31099"/>
                    </a:cubicBezTo>
                    <a:cubicBezTo>
                      <a:pt x="33178" y="31956"/>
                      <a:pt x="20986" y="37957"/>
                      <a:pt x="19653" y="53102"/>
                    </a:cubicBezTo>
                    <a:cubicBezTo>
                      <a:pt x="18319" y="68247"/>
                      <a:pt x="-1779" y="58912"/>
                      <a:pt x="5365" y="75676"/>
                    </a:cubicBezTo>
                    <a:cubicBezTo>
                      <a:pt x="14033" y="96155"/>
                      <a:pt x="-11304" y="94726"/>
                      <a:pt x="6032" y="105013"/>
                    </a:cubicBezTo>
                    <a:cubicBezTo>
                      <a:pt x="27844" y="118348"/>
                      <a:pt x="28130" y="91869"/>
                      <a:pt x="27558" y="81201"/>
                    </a:cubicBezTo>
                    <a:cubicBezTo>
                      <a:pt x="26606" y="64246"/>
                      <a:pt x="33083" y="58245"/>
                      <a:pt x="46608" y="56054"/>
                    </a:cubicBezTo>
                    <a:cubicBezTo>
                      <a:pt x="61944" y="53578"/>
                      <a:pt x="59277" y="52816"/>
                      <a:pt x="66135" y="46053"/>
                    </a:cubicBezTo>
                    <a:cubicBezTo>
                      <a:pt x="72993" y="39290"/>
                      <a:pt x="64515" y="19478"/>
                      <a:pt x="78327" y="19860"/>
                    </a:cubicBezTo>
                    <a:cubicBezTo>
                      <a:pt x="86994" y="20145"/>
                      <a:pt x="89852" y="20050"/>
                      <a:pt x="89661" y="11668"/>
                    </a:cubicBezTo>
                    <a:close/>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424" name="Rectangle: Rounded Corners 423">
                <a:extLst>
                  <a:ext uri="{FF2B5EF4-FFF2-40B4-BE49-F238E27FC236}">
                    <a16:creationId xmlns:a16="http://schemas.microsoft.com/office/drawing/2014/main" id="{23A7EFA6-14C9-04B2-C230-C590B794E471}"/>
                  </a:ext>
                </a:extLst>
              </p:cNvPr>
              <p:cNvSpPr/>
              <p:nvPr/>
            </p:nvSpPr>
            <p:spPr>
              <a:xfrm rot="18729600">
                <a:off x="3960548" y="5338406"/>
                <a:ext cx="137636" cy="324040"/>
              </a:xfrm>
              <a:prstGeom prst="roundRect">
                <a:avLst/>
              </a:prstGeom>
              <a:solidFill>
                <a:srgbClr val="656665"/>
              </a:solid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grpSp>
          <p:nvGrpSpPr>
            <p:cNvPr id="346" name="!!Group 676">
              <a:extLst>
                <a:ext uri="{FF2B5EF4-FFF2-40B4-BE49-F238E27FC236}">
                  <a16:creationId xmlns:a16="http://schemas.microsoft.com/office/drawing/2014/main" id="{132B047A-78D7-88BA-0F2E-30B5DFC435E1}"/>
                </a:ext>
              </a:extLst>
            </p:cNvPr>
            <p:cNvGrpSpPr/>
            <p:nvPr/>
          </p:nvGrpSpPr>
          <p:grpSpPr>
            <a:xfrm rot="5400000">
              <a:off x="5126882" y="2261396"/>
              <a:ext cx="210076" cy="394194"/>
              <a:chOff x="5661453" y="2606543"/>
              <a:chExt cx="275343" cy="516667"/>
            </a:xfrm>
          </p:grpSpPr>
          <p:sp>
            <p:nvSpPr>
              <p:cNvPr id="356" name="Freeform: Shape 3440">
                <a:extLst>
                  <a:ext uri="{FF2B5EF4-FFF2-40B4-BE49-F238E27FC236}">
                    <a16:creationId xmlns:a16="http://schemas.microsoft.com/office/drawing/2014/main" id="{B3C1DCF9-667C-5E6A-8DCD-89E8A37AB815}"/>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357" name="Freeform: Shape 3441">
                <a:extLst>
                  <a:ext uri="{FF2B5EF4-FFF2-40B4-BE49-F238E27FC236}">
                    <a16:creationId xmlns:a16="http://schemas.microsoft.com/office/drawing/2014/main" id="{05D26576-367D-A7FE-C589-ED49F26762D3}"/>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358" name="Freeform: Shape 3442">
                <a:extLst>
                  <a:ext uri="{FF2B5EF4-FFF2-40B4-BE49-F238E27FC236}">
                    <a16:creationId xmlns:a16="http://schemas.microsoft.com/office/drawing/2014/main" id="{D5F77201-2AED-2AC7-C69D-6D89796C6A62}"/>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359" name="Freeform: Shape 3443">
                <a:extLst>
                  <a:ext uri="{FF2B5EF4-FFF2-40B4-BE49-F238E27FC236}">
                    <a16:creationId xmlns:a16="http://schemas.microsoft.com/office/drawing/2014/main" id="{A4BDC4AF-3DAE-A8F6-5C03-211536532CC5}"/>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360" name="Freeform: Shape 3444">
                <a:extLst>
                  <a:ext uri="{FF2B5EF4-FFF2-40B4-BE49-F238E27FC236}">
                    <a16:creationId xmlns:a16="http://schemas.microsoft.com/office/drawing/2014/main" id="{E0B572AE-2F49-695A-CAE0-69883BC8B042}"/>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361" name="Freeform: Shape 3445">
                <a:extLst>
                  <a:ext uri="{FF2B5EF4-FFF2-40B4-BE49-F238E27FC236}">
                    <a16:creationId xmlns:a16="http://schemas.microsoft.com/office/drawing/2014/main" id="{D4C9FD06-4A1C-74F5-B3D9-607DB9FA89FF}"/>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362" name="Freeform: Shape 3446">
                <a:extLst>
                  <a:ext uri="{FF2B5EF4-FFF2-40B4-BE49-F238E27FC236}">
                    <a16:creationId xmlns:a16="http://schemas.microsoft.com/office/drawing/2014/main" id="{C1210A54-509F-EEED-C949-6980D92512CC}"/>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363" name="Freeform: Shape 3447">
                <a:extLst>
                  <a:ext uri="{FF2B5EF4-FFF2-40B4-BE49-F238E27FC236}">
                    <a16:creationId xmlns:a16="http://schemas.microsoft.com/office/drawing/2014/main" id="{3DA65E9B-6583-3CB1-0BDC-AA628573D060}"/>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364" name="Freeform: Shape 3448">
                <a:extLst>
                  <a:ext uri="{FF2B5EF4-FFF2-40B4-BE49-F238E27FC236}">
                    <a16:creationId xmlns:a16="http://schemas.microsoft.com/office/drawing/2014/main" id="{BA72B628-7DDE-324A-C70D-578CB891ADC6}"/>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365" name="Rectangle: Rounded Corners 364">
                <a:extLst>
                  <a:ext uri="{FF2B5EF4-FFF2-40B4-BE49-F238E27FC236}">
                    <a16:creationId xmlns:a16="http://schemas.microsoft.com/office/drawing/2014/main" id="{A7C66CAB-9516-5087-2B87-FB1A1B70872F}"/>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366" name="Oval 365">
                <a:extLst>
                  <a:ext uri="{FF2B5EF4-FFF2-40B4-BE49-F238E27FC236}">
                    <a16:creationId xmlns:a16="http://schemas.microsoft.com/office/drawing/2014/main" id="{632A5F68-4AFC-4836-45E0-FA97CB5F77EF}"/>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347" name="Group 346">
              <a:extLst>
                <a:ext uri="{FF2B5EF4-FFF2-40B4-BE49-F238E27FC236}">
                  <a16:creationId xmlns:a16="http://schemas.microsoft.com/office/drawing/2014/main" id="{313DA70B-1DFA-5FC3-6F22-3B9A635BF519}"/>
                </a:ext>
              </a:extLst>
            </p:cNvPr>
            <p:cNvGrpSpPr/>
            <p:nvPr/>
          </p:nvGrpSpPr>
          <p:grpSpPr>
            <a:xfrm rot="5400000">
              <a:off x="5151189" y="2420045"/>
              <a:ext cx="223637" cy="477903"/>
              <a:chOff x="4423627" y="1973989"/>
              <a:chExt cx="245880" cy="525434"/>
            </a:xfrm>
          </p:grpSpPr>
          <p:sp>
            <p:nvSpPr>
              <p:cNvPr id="351" name="Rectangle: Rounded Corners 350">
                <a:extLst>
                  <a:ext uri="{FF2B5EF4-FFF2-40B4-BE49-F238E27FC236}">
                    <a16:creationId xmlns:a16="http://schemas.microsoft.com/office/drawing/2014/main" id="{63E3E244-23E4-506C-349C-B363D3EC5290}"/>
                  </a:ext>
                </a:extLst>
              </p:cNvPr>
              <p:cNvSpPr/>
              <p:nvPr/>
            </p:nvSpPr>
            <p:spPr>
              <a:xfrm>
                <a:off x="4423627" y="2125527"/>
                <a:ext cx="245880" cy="373896"/>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352" name="Oval 351">
                <a:extLst>
                  <a:ext uri="{FF2B5EF4-FFF2-40B4-BE49-F238E27FC236}">
                    <a16:creationId xmlns:a16="http://schemas.microsoft.com/office/drawing/2014/main" id="{5105B2A1-2815-070B-6510-BF9E5EB0D1E2}"/>
                  </a:ext>
                </a:extLst>
              </p:cNvPr>
              <p:cNvSpPr/>
              <p:nvPr/>
            </p:nvSpPr>
            <p:spPr>
              <a:xfrm>
                <a:off x="4484332" y="2302259"/>
                <a:ext cx="124470" cy="109248"/>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353" name="Oval 352">
                <a:extLst>
                  <a:ext uri="{FF2B5EF4-FFF2-40B4-BE49-F238E27FC236}">
                    <a16:creationId xmlns:a16="http://schemas.microsoft.com/office/drawing/2014/main" id="{2044D2DB-FE03-9F64-4880-A5262FDDA031}"/>
                  </a:ext>
                </a:extLst>
              </p:cNvPr>
              <p:cNvSpPr/>
              <p:nvPr/>
            </p:nvSpPr>
            <p:spPr>
              <a:xfrm>
                <a:off x="4505701" y="1973989"/>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54" name="Oval 353">
                <a:extLst>
                  <a:ext uri="{FF2B5EF4-FFF2-40B4-BE49-F238E27FC236}">
                    <a16:creationId xmlns:a16="http://schemas.microsoft.com/office/drawing/2014/main" id="{9D68BE24-DDF6-6AC9-4629-2E177B15BF1B}"/>
                  </a:ext>
                </a:extLst>
              </p:cNvPr>
              <p:cNvSpPr/>
              <p:nvPr/>
            </p:nvSpPr>
            <p:spPr>
              <a:xfrm>
                <a:off x="4489535" y="2087624"/>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355" name="Oval 354">
                <a:extLst>
                  <a:ext uri="{FF2B5EF4-FFF2-40B4-BE49-F238E27FC236}">
                    <a16:creationId xmlns:a16="http://schemas.microsoft.com/office/drawing/2014/main" id="{302B3F97-728E-5196-7367-C816E1996550}"/>
                  </a:ext>
                </a:extLst>
              </p:cNvPr>
              <p:cNvSpPr/>
              <p:nvPr/>
            </p:nvSpPr>
            <p:spPr>
              <a:xfrm>
                <a:off x="4572183" y="2046690"/>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grpSp>
          <p:nvGrpSpPr>
            <p:cNvPr id="575" name="!!Group 1060">
              <a:extLst>
                <a:ext uri="{FF2B5EF4-FFF2-40B4-BE49-F238E27FC236}">
                  <a16:creationId xmlns:a16="http://schemas.microsoft.com/office/drawing/2014/main" id="{72003C67-AB82-9499-5784-51E943981E6E}"/>
                </a:ext>
              </a:extLst>
            </p:cNvPr>
            <p:cNvGrpSpPr/>
            <p:nvPr/>
          </p:nvGrpSpPr>
          <p:grpSpPr>
            <a:xfrm rot="5400000">
              <a:off x="5106532" y="3532235"/>
              <a:ext cx="210076" cy="394194"/>
              <a:chOff x="5661453" y="2606543"/>
              <a:chExt cx="275343" cy="516667"/>
            </a:xfrm>
          </p:grpSpPr>
          <p:sp>
            <p:nvSpPr>
              <p:cNvPr id="576" name="Freeform: Shape 4603">
                <a:extLst>
                  <a:ext uri="{FF2B5EF4-FFF2-40B4-BE49-F238E27FC236}">
                    <a16:creationId xmlns:a16="http://schemas.microsoft.com/office/drawing/2014/main" id="{0577D2CA-23DC-9FB3-12C2-5211F214BBCB}"/>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577" name="Freeform: Shape 4604">
                <a:extLst>
                  <a:ext uri="{FF2B5EF4-FFF2-40B4-BE49-F238E27FC236}">
                    <a16:creationId xmlns:a16="http://schemas.microsoft.com/office/drawing/2014/main" id="{A2FC2847-F693-BCA1-DB34-B4F94B50F04B}"/>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78" name="Freeform: Shape 4605">
                <a:extLst>
                  <a:ext uri="{FF2B5EF4-FFF2-40B4-BE49-F238E27FC236}">
                    <a16:creationId xmlns:a16="http://schemas.microsoft.com/office/drawing/2014/main" id="{8F3BD4EF-A713-2CFA-BA18-10E58C4D7165}"/>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79" name="Freeform: Shape 4606">
                <a:extLst>
                  <a:ext uri="{FF2B5EF4-FFF2-40B4-BE49-F238E27FC236}">
                    <a16:creationId xmlns:a16="http://schemas.microsoft.com/office/drawing/2014/main" id="{60E6DC03-10BB-010D-8792-F373E0ACDC00}"/>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80" name="Freeform: Shape 4607">
                <a:extLst>
                  <a:ext uri="{FF2B5EF4-FFF2-40B4-BE49-F238E27FC236}">
                    <a16:creationId xmlns:a16="http://schemas.microsoft.com/office/drawing/2014/main" id="{5808ACBE-66FF-7A11-F0A8-07924047C395}"/>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81" name="Freeform: Shape 4608">
                <a:extLst>
                  <a:ext uri="{FF2B5EF4-FFF2-40B4-BE49-F238E27FC236}">
                    <a16:creationId xmlns:a16="http://schemas.microsoft.com/office/drawing/2014/main" id="{EE07C8BE-778B-F052-F360-699C0415C2D6}"/>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82" name="Freeform: Shape 4609">
                <a:extLst>
                  <a:ext uri="{FF2B5EF4-FFF2-40B4-BE49-F238E27FC236}">
                    <a16:creationId xmlns:a16="http://schemas.microsoft.com/office/drawing/2014/main" id="{74A83484-0472-8C52-33A8-7A615232B30C}"/>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83" name="Freeform: Shape 4610">
                <a:extLst>
                  <a:ext uri="{FF2B5EF4-FFF2-40B4-BE49-F238E27FC236}">
                    <a16:creationId xmlns:a16="http://schemas.microsoft.com/office/drawing/2014/main" id="{49378588-5AC5-A4D9-CC24-8A18906974CF}"/>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84" name="Freeform: Shape 4611">
                <a:extLst>
                  <a:ext uri="{FF2B5EF4-FFF2-40B4-BE49-F238E27FC236}">
                    <a16:creationId xmlns:a16="http://schemas.microsoft.com/office/drawing/2014/main" id="{BC3DFC38-294E-BCC4-50DD-9C9D972381FB}"/>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85" name="Rectangle: Rounded Corners 584">
                <a:extLst>
                  <a:ext uri="{FF2B5EF4-FFF2-40B4-BE49-F238E27FC236}">
                    <a16:creationId xmlns:a16="http://schemas.microsoft.com/office/drawing/2014/main" id="{48F5FE66-9943-BE26-ADA9-ABCA22F32B9C}"/>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586" name="Oval 585">
                <a:extLst>
                  <a:ext uri="{FF2B5EF4-FFF2-40B4-BE49-F238E27FC236}">
                    <a16:creationId xmlns:a16="http://schemas.microsoft.com/office/drawing/2014/main" id="{39744DBF-880D-E454-3B38-9D7A32F4737C}"/>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587" name="!!Group 1060">
              <a:extLst>
                <a:ext uri="{FF2B5EF4-FFF2-40B4-BE49-F238E27FC236}">
                  <a16:creationId xmlns:a16="http://schemas.microsoft.com/office/drawing/2014/main" id="{BA3A07C2-6036-0C8E-CA25-714A06BE982B}"/>
                </a:ext>
              </a:extLst>
            </p:cNvPr>
            <p:cNvGrpSpPr/>
            <p:nvPr/>
          </p:nvGrpSpPr>
          <p:grpSpPr>
            <a:xfrm rot="5400000">
              <a:off x="5111635" y="3739390"/>
              <a:ext cx="210076" cy="394194"/>
              <a:chOff x="5661453" y="2606543"/>
              <a:chExt cx="275343" cy="516667"/>
            </a:xfrm>
          </p:grpSpPr>
          <p:sp>
            <p:nvSpPr>
              <p:cNvPr id="588" name="Freeform: Shape 4603">
                <a:extLst>
                  <a:ext uri="{FF2B5EF4-FFF2-40B4-BE49-F238E27FC236}">
                    <a16:creationId xmlns:a16="http://schemas.microsoft.com/office/drawing/2014/main" id="{FE532757-A281-2B66-E17D-A1B2584A8A56}"/>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589" name="Freeform: Shape 4604">
                <a:extLst>
                  <a:ext uri="{FF2B5EF4-FFF2-40B4-BE49-F238E27FC236}">
                    <a16:creationId xmlns:a16="http://schemas.microsoft.com/office/drawing/2014/main" id="{2BE56EEF-73EB-323F-FCF7-CEDE0E6156DF}"/>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90" name="Freeform: Shape 4605">
                <a:extLst>
                  <a:ext uri="{FF2B5EF4-FFF2-40B4-BE49-F238E27FC236}">
                    <a16:creationId xmlns:a16="http://schemas.microsoft.com/office/drawing/2014/main" id="{AF3745AC-3296-C9F5-B0B2-9EE670D21F8F}"/>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91" name="Freeform: Shape 4606">
                <a:extLst>
                  <a:ext uri="{FF2B5EF4-FFF2-40B4-BE49-F238E27FC236}">
                    <a16:creationId xmlns:a16="http://schemas.microsoft.com/office/drawing/2014/main" id="{E49A92C5-B413-0B5B-C20E-181D084C7493}"/>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92" name="Freeform: Shape 4607">
                <a:extLst>
                  <a:ext uri="{FF2B5EF4-FFF2-40B4-BE49-F238E27FC236}">
                    <a16:creationId xmlns:a16="http://schemas.microsoft.com/office/drawing/2014/main" id="{170DA9AB-F44E-F5D8-2FD4-04F3BE508849}"/>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93" name="Freeform: Shape 4608">
                <a:extLst>
                  <a:ext uri="{FF2B5EF4-FFF2-40B4-BE49-F238E27FC236}">
                    <a16:creationId xmlns:a16="http://schemas.microsoft.com/office/drawing/2014/main" id="{251EED24-9442-D82F-EB52-0877EDFBA5DF}"/>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94" name="Freeform: Shape 4609">
                <a:extLst>
                  <a:ext uri="{FF2B5EF4-FFF2-40B4-BE49-F238E27FC236}">
                    <a16:creationId xmlns:a16="http://schemas.microsoft.com/office/drawing/2014/main" id="{4A932799-94E9-A621-4B79-522ED6894019}"/>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95" name="Freeform: Shape 4610">
                <a:extLst>
                  <a:ext uri="{FF2B5EF4-FFF2-40B4-BE49-F238E27FC236}">
                    <a16:creationId xmlns:a16="http://schemas.microsoft.com/office/drawing/2014/main" id="{FC3218BA-5D3D-39EA-8258-2E5D254869A3}"/>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96" name="Freeform: Shape 4611">
                <a:extLst>
                  <a:ext uri="{FF2B5EF4-FFF2-40B4-BE49-F238E27FC236}">
                    <a16:creationId xmlns:a16="http://schemas.microsoft.com/office/drawing/2014/main" id="{BB454E72-90B3-8737-9C2F-4FDC8254FB21}"/>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597" name="Rectangle: Rounded Corners 596">
                <a:extLst>
                  <a:ext uri="{FF2B5EF4-FFF2-40B4-BE49-F238E27FC236}">
                    <a16:creationId xmlns:a16="http://schemas.microsoft.com/office/drawing/2014/main" id="{010CA4DE-69A9-9D35-D154-BC51CCCBE490}"/>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598" name="Oval 597">
                <a:extLst>
                  <a:ext uri="{FF2B5EF4-FFF2-40B4-BE49-F238E27FC236}">
                    <a16:creationId xmlns:a16="http://schemas.microsoft.com/office/drawing/2014/main" id="{CE747D8A-1DAA-713D-EF68-3569C2275A10}"/>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sp>
          <p:nvSpPr>
            <p:cNvPr id="602" name="TextBox 601">
              <a:extLst>
                <a:ext uri="{FF2B5EF4-FFF2-40B4-BE49-F238E27FC236}">
                  <a16:creationId xmlns:a16="http://schemas.microsoft.com/office/drawing/2014/main" id="{9ECC2647-0886-EBE7-2D84-0F61C117211E}"/>
                </a:ext>
              </a:extLst>
            </p:cNvPr>
            <p:cNvSpPr txBox="1"/>
            <p:nvPr/>
          </p:nvSpPr>
          <p:spPr>
            <a:xfrm>
              <a:off x="4768883" y="1793954"/>
              <a:ext cx="881973" cy="461665"/>
            </a:xfrm>
            <a:prstGeom prst="rect">
              <a:avLst/>
            </a:prstGeom>
            <a:noFill/>
          </p:spPr>
          <p:txBody>
            <a:bodyPr wrap="none" rtlCol="0">
              <a:spAutoFit/>
            </a:bodyPr>
            <a:lstStyle/>
            <a:p>
              <a:pPr algn="ctr"/>
              <a:r>
                <a:rPr lang="en-GB" sz="1200" b="1">
                  <a:solidFill>
                    <a:schemeClr val="tx2"/>
                  </a:solidFill>
                </a:rPr>
                <a:t>Healthy </a:t>
              </a:r>
              <a:br>
                <a:rPr lang="en-GB" sz="1200" b="1">
                  <a:solidFill>
                    <a:schemeClr val="tx2"/>
                  </a:solidFill>
                </a:rPr>
              </a:br>
              <a:r>
                <a:rPr lang="en-GB" sz="1200" b="1">
                  <a:solidFill>
                    <a:schemeClr val="tx2"/>
                  </a:solidFill>
                </a:rPr>
                <a:t>epithelium</a:t>
              </a:r>
            </a:p>
          </p:txBody>
        </p:sp>
        <p:sp>
          <p:nvSpPr>
            <p:cNvPr id="603" name="TextBox 602">
              <a:extLst>
                <a:ext uri="{FF2B5EF4-FFF2-40B4-BE49-F238E27FC236}">
                  <a16:creationId xmlns:a16="http://schemas.microsoft.com/office/drawing/2014/main" id="{D0836807-9770-E311-44CA-9DF6AA733B4B}"/>
                </a:ext>
              </a:extLst>
            </p:cNvPr>
            <p:cNvSpPr txBox="1"/>
            <p:nvPr/>
          </p:nvSpPr>
          <p:spPr>
            <a:xfrm>
              <a:off x="6125911" y="1793954"/>
              <a:ext cx="1677259" cy="461665"/>
            </a:xfrm>
            <a:prstGeom prst="rect">
              <a:avLst/>
            </a:prstGeom>
            <a:noFill/>
          </p:spPr>
          <p:txBody>
            <a:bodyPr wrap="square" rtlCol="0">
              <a:spAutoFit/>
            </a:bodyPr>
            <a:lstStyle/>
            <a:p>
              <a:pPr algn="ctr"/>
              <a:r>
                <a:rPr lang="en-GB" sz="1200" b="1">
                  <a:solidFill>
                    <a:schemeClr val="tx2"/>
                  </a:solidFill>
                </a:rPr>
                <a:t>Epithelium of a patient with severe asthma</a:t>
              </a:r>
            </a:p>
          </p:txBody>
        </p:sp>
        <p:sp>
          <p:nvSpPr>
            <p:cNvPr id="604" name="TextBox 603">
              <a:extLst>
                <a:ext uri="{FF2B5EF4-FFF2-40B4-BE49-F238E27FC236}">
                  <a16:creationId xmlns:a16="http://schemas.microsoft.com/office/drawing/2014/main" id="{2FD29D80-DCF7-63F2-0AD8-C7FBF61A088C}"/>
                </a:ext>
              </a:extLst>
            </p:cNvPr>
            <p:cNvSpPr txBox="1"/>
            <p:nvPr/>
          </p:nvSpPr>
          <p:spPr>
            <a:xfrm>
              <a:off x="5686527" y="5092967"/>
              <a:ext cx="918962" cy="194540"/>
            </a:xfrm>
            <a:prstGeom prst="rect">
              <a:avLst/>
            </a:prstGeom>
            <a:noFill/>
          </p:spPr>
          <p:txBody>
            <a:bodyPr wrap="square" lIns="0" tIns="0" rIns="0" bIns="0">
              <a:spAutoFit/>
            </a:bodyPr>
            <a:lstStyle>
              <a:defPPr>
                <a:defRPr lang="en-US"/>
              </a:defPPr>
              <a:lvl1pPr marR="0" lvl="0" indent="0" defTabSz="685783" fontAlgn="auto">
                <a:lnSpc>
                  <a:spcPts val="1600"/>
                </a:lnSpc>
                <a:spcBef>
                  <a:spcPts val="0"/>
                </a:spcBef>
                <a:spcAft>
                  <a:spcPts val="0"/>
                </a:spcAft>
                <a:buClr>
                  <a:srgbClr val="830051"/>
                </a:buClr>
                <a:buSzTx/>
                <a:buFontTx/>
                <a:buNone/>
                <a:tabLst/>
                <a:defRPr kumimoji="0" sz="1100" b="1" i="0" u="none" strike="noStrike" kern="0" cap="none" spc="0" normalizeH="0" baseline="0">
                  <a:ln>
                    <a:noFill/>
                  </a:ln>
                  <a:solidFill>
                    <a:srgbClr val="0D3759">
                      <a:lumMod val="75000"/>
                    </a:srgbClr>
                  </a:solidFill>
                  <a:effectLst/>
                  <a:uLnTx/>
                  <a:uFillTx/>
                  <a:latin typeface="Arial" panose="020B0604020202020204"/>
                  <a:cs typeface="Arial" panose="020B0604020202020204" pitchFamily="34" charset="0"/>
                </a:defRPr>
              </a:lvl1pPr>
            </a:lstStyle>
            <a:p>
              <a:pPr marL="0" marR="0" lvl="0" indent="0" algn="ctr" defTabSz="685783" eaLnBrk="1" fontAlgn="auto" latinLnBrk="0" hangingPunct="1">
                <a:lnSpc>
                  <a:spcPts val="1600"/>
                </a:lnSpc>
                <a:spcBef>
                  <a:spcPts val="0"/>
                </a:spcBef>
                <a:spcAft>
                  <a:spcPts val="0"/>
                </a:spcAft>
                <a:buClr>
                  <a:srgbClr val="830051"/>
                </a:buClr>
                <a:buSzTx/>
                <a:buFontTx/>
                <a:buNone/>
                <a:tabLst/>
                <a:defRPr/>
              </a:pPr>
              <a:r>
                <a:rPr kumimoji="0" lang="en-US" sz="1200" b="1" i="0" u="none" strike="noStrike" kern="0" cap="none" spc="0" normalizeH="0" baseline="0" noProof="0">
                  <a:ln>
                    <a:noFill/>
                  </a:ln>
                  <a:solidFill>
                    <a:schemeClr val="tx1"/>
                  </a:solidFill>
                  <a:effectLst/>
                  <a:uLnTx/>
                  <a:uFillTx/>
                  <a:latin typeface="+mn-lt"/>
                  <a:cs typeface="Arial" panose="020B0604020202020204" pitchFamily="34" charset="0"/>
                </a:rPr>
                <a:t>Microbiome</a:t>
              </a:r>
            </a:p>
          </p:txBody>
        </p:sp>
      </p:grpSp>
      <p:sp>
        <p:nvSpPr>
          <p:cNvPr id="6" name="Slide Number Placeholder 1">
            <a:extLst>
              <a:ext uri="{FF2B5EF4-FFF2-40B4-BE49-F238E27FC236}">
                <a16:creationId xmlns:a16="http://schemas.microsoft.com/office/drawing/2014/main" id="{8B000103-08C7-70BF-0E2B-1FC3C056202F}"/>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16</a:t>
            </a:fld>
            <a:endParaRPr lang="en-GB"/>
          </a:p>
        </p:txBody>
      </p:sp>
    </p:spTree>
    <p:extLst>
      <p:ext uri="{BB962C8B-B14F-4D97-AF65-F5344CB8AC3E}">
        <p14:creationId xmlns:p14="http://schemas.microsoft.com/office/powerpoint/2010/main" val="146639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566AE-783D-335B-5413-F3F71755A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FEECF-CD7E-A030-3745-72D356612346}"/>
              </a:ext>
            </a:extLst>
          </p:cNvPr>
          <p:cNvSpPr>
            <a:spLocks noGrp="1"/>
          </p:cNvSpPr>
          <p:nvPr>
            <p:ph type="title"/>
          </p:nvPr>
        </p:nvSpPr>
        <p:spPr/>
        <p:txBody>
          <a:bodyPr/>
          <a:lstStyle/>
          <a:p>
            <a:r>
              <a:rPr lang="en-GB"/>
              <a:t>Healthy versus asthmatic airways</a:t>
            </a:r>
            <a:br>
              <a:rPr lang="en-GB"/>
            </a:br>
            <a:r>
              <a:rPr lang="en-GB" i="1"/>
              <a:t>Immune response</a:t>
            </a:r>
          </a:p>
        </p:txBody>
      </p:sp>
      <p:sp>
        <p:nvSpPr>
          <p:cNvPr id="3" name="Content Placeholder 2">
            <a:extLst>
              <a:ext uri="{FF2B5EF4-FFF2-40B4-BE49-F238E27FC236}">
                <a16:creationId xmlns:a16="http://schemas.microsoft.com/office/drawing/2014/main" id="{04687CC6-4A0E-EB49-0C3D-17AAD7704F29}"/>
              </a:ext>
            </a:extLst>
          </p:cNvPr>
          <p:cNvSpPr>
            <a:spLocks noGrp="1"/>
          </p:cNvSpPr>
          <p:nvPr>
            <p:ph sz="half" idx="1"/>
          </p:nvPr>
        </p:nvSpPr>
        <p:spPr>
          <a:xfrm>
            <a:off x="548281" y="1980000"/>
            <a:ext cx="4288446" cy="1969770"/>
          </a:xfrm>
        </p:spPr>
        <p:txBody>
          <a:bodyPr wrap="square">
            <a:spAutoFit/>
          </a:bodyPr>
          <a:lstStyle/>
          <a:p>
            <a:r>
              <a:rPr lang="en-GB" sz="1800"/>
              <a:t>The airway microbiota is essential in supporting a </a:t>
            </a:r>
            <a:r>
              <a:rPr lang="en-GB" sz="1800" b="1"/>
              <a:t>healthy immune response</a:t>
            </a:r>
            <a:r>
              <a:rPr lang="en-GB" sz="1800" baseline="30000"/>
              <a:t>1</a:t>
            </a:r>
          </a:p>
          <a:p>
            <a:r>
              <a:rPr lang="en-GB" sz="1800"/>
              <a:t>Bacteriome regulates </a:t>
            </a:r>
            <a:r>
              <a:rPr lang="en-GB" sz="1800" b="1"/>
              <a:t>innate and adaptive </a:t>
            </a:r>
            <a:r>
              <a:rPr lang="en-GB" sz="1800"/>
              <a:t>immune</a:t>
            </a:r>
            <a:r>
              <a:rPr lang="en-GB" sz="1800" b="1"/>
              <a:t> </a:t>
            </a:r>
            <a:r>
              <a:rPr lang="en-GB" sz="1800"/>
              <a:t>response initiated in the lungs</a:t>
            </a:r>
            <a:r>
              <a:rPr lang="en-GB" sz="1800" baseline="30000"/>
              <a:t> </a:t>
            </a:r>
            <a:r>
              <a:rPr lang="en-GB" sz="1800"/>
              <a:t>and promotes </a:t>
            </a:r>
            <a:r>
              <a:rPr lang="en-GB" sz="1800" b="1"/>
              <a:t>epithelial repair</a:t>
            </a:r>
            <a:r>
              <a:rPr lang="en-GB" sz="1800" baseline="30000"/>
              <a:t>1</a:t>
            </a:r>
          </a:p>
          <a:p>
            <a:endParaRPr lang="en-GB" sz="1800"/>
          </a:p>
        </p:txBody>
      </p:sp>
      <p:sp>
        <p:nvSpPr>
          <p:cNvPr id="4" name="Content Placeholder 3">
            <a:extLst>
              <a:ext uri="{FF2B5EF4-FFF2-40B4-BE49-F238E27FC236}">
                <a16:creationId xmlns:a16="http://schemas.microsoft.com/office/drawing/2014/main" id="{19AC30E0-CD32-6408-5768-58F882F93D40}"/>
              </a:ext>
            </a:extLst>
          </p:cNvPr>
          <p:cNvSpPr>
            <a:spLocks noGrp="1"/>
          </p:cNvSpPr>
          <p:nvPr>
            <p:ph sz="half" idx="2"/>
          </p:nvPr>
        </p:nvSpPr>
        <p:spPr>
          <a:xfrm>
            <a:off x="7583905" y="1980000"/>
            <a:ext cx="4059577" cy="2369880"/>
          </a:xfrm>
        </p:spPr>
        <p:txBody>
          <a:bodyPr wrap="square">
            <a:spAutoFit/>
          </a:bodyPr>
          <a:lstStyle/>
          <a:p>
            <a:r>
              <a:rPr lang="en-GB" sz="1800"/>
              <a:t>Pathogens increase triggering of </a:t>
            </a:r>
            <a:r>
              <a:rPr lang="en-GB" sz="1800" b="1"/>
              <a:t>chronic inflammation</a:t>
            </a:r>
            <a:r>
              <a:rPr lang="en-GB" sz="1800" baseline="30000"/>
              <a:t>1</a:t>
            </a:r>
          </a:p>
          <a:p>
            <a:r>
              <a:rPr lang="en-GB" sz="1800"/>
              <a:t>T2 inflammatory pathways can be activated by lung dysbiosis, creating a </a:t>
            </a:r>
            <a:r>
              <a:rPr lang="en-GB" sz="1800" b="1"/>
              <a:t>cycle of dysbiosis and inflammation, </a:t>
            </a:r>
            <a:r>
              <a:rPr lang="en-GB" sz="1800"/>
              <a:t>similarly to other conditions associated with airway infection such as bronchiectasis</a:t>
            </a:r>
            <a:r>
              <a:rPr lang="en-GB" sz="1800" baseline="30000">
                <a:latin typeface="+mn-lt"/>
              </a:rPr>
              <a:t>1</a:t>
            </a:r>
            <a:r>
              <a:rPr lang="en-GB" sz="1800" baseline="30000">
                <a:latin typeface="+mn-lt"/>
                <a:cs typeface="Arial" panose="020B0604020202020204" pitchFamily="34" charset="0"/>
              </a:rPr>
              <a:t>–3</a:t>
            </a:r>
            <a:endParaRPr lang="en-GB" sz="1800" baseline="30000">
              <a:latin typeface="+mn-lt"/>
            </a:endParaRPr>
          </a:p>
        </p:txBody>
      </p:sp>
      <p:sp>
        <p:nvSpPr>
          <p:cNvPr id="115" name="TextBox 114">
            <a:extLst>
              <a:ext uri="{FF2B5EF4-FFF2-40B4-BE49-F238E27FC236}">
                <a16:creationId xmlns:a16="http://schemas.microsoft.com/office/drawing/2014/main" id="{B2A94EF1-03E2-1BE4-EFE6-C9C6E30D7C8A}"/>
              </a:ext>
            </a:extLst>
          </p:cNvPr>
          <p:cNvSpPr txBox="1"/>
          <p:nvPr/>
        </p:nvSpPr>
        <p:spPr>
          <a:xfrm>
            <a:off x="1637395" y="1548000"/>
            <a:ext cx="1881349" cy="400110"/>
          </a:xfrm>
          <a:prstGeom prst="rect">
            <a:avLst/>
          </a:prstGeom>
          <a:noFill/>
        </p:spPr>
        <p:txBody>
          <a:bodyPr wrap="none" rtlCol="0">
            <a:spAutoFit/>
          </a:bodyPr>
          <a:lstStyle/>
          <a:p>
            <a:r>
              <a:rPr lang="en-GB" sz="2000" b="1">
                <a:solidFill>
                  <a:schemeClr val="bg2"/>
                </a:solidFill>
              </a:rPr>
              <a:t>Healthy airways</a:t>
            </a:r>
          </a:p>
        </p:txBody>
      </p:sp>
      <p:sp>
        <p:nvSpPr>
          <p:cNvPr id="116" name="TextBox 115">
            <a:extLst>
              <a:ext uri="{FF2B5EF4-FFF2-40B4-BE49-F238E27FC236}">
                <a16:creationId xmlns:a16="http://schemas.microsoft.com/office/drawing/2014/main" id="{DDAD0D90-E773-1929-3D5E-A5E0C4C2B5D7}"/>
              </a:ext>
            </a:extLst>
          </p:cNvPr>
          <p:cNvSpPr txBox="1"/>
          <p:nvPr/>
        </p:nvSpPr>
        <p:spPr>
          <a:xfrm>
            <a:off x="8549106" y="1548000"/>
            <a:ext cx="2129173" cy="400110"/>
          </a:xfrm>
          <a:prstGeom prst="rect">
            <a:avLst/>
          </a:prstGeom>
          <a:noFill/>
        </p:spPr>
        <p:txBody>
          <a:bodyPr wrap="none" rtlCol="0">
            <a:spAutoFit/>
          </a:bodyPr>
          <a:lstStyle/>
          <a:p>
            <a:r>
              <a:rPr lang="en-GB" sz="2000" b="1">
                <a:solidFill>
                  <a:schemeClr val="bg2"/>
                </a:solidFill>
              </a:rPr>
              <a:t>Asthmatic airways</a:t>
            </a:r>
          </a:p>
        </p:txBody>
      </p:sp>
      <p:sp>
        <p:nvSpPr>
          <p:cNvPr id="117" name="Footer Placeholder 8">
            <a:extLst>
              <a:ext uri="{FF2B5EF4-FFF2-40B4-BE49-F238E27FC236}">
                <a16:creationId xmlns:a16="http://schemas.microsoft.com/office/drawing/2014/main" id="{33C6761C-1BBC-2B84-9D10-FCAD1FEE2F20}"/>
              </a:ext>
            </a:extLst>
          </p:cNvPr>
          <p:cNvSpPr>
            <a:spLocks noGrp="1"/>
          </p:cNvSpPr>
          <p:nvPr>
            <p:ph type="ftr" sz="quarter" idx="11"/>
          </p:nvPr>
        </p:nvSpPr>
        <p:spPr>
          <a:xfrm>
            <a:off x="548282" y="6303600"/>
            <a:ext cx="10512000" cy="288000"/>
          </a:xfrm>
        </p:spPr>
        <p:txBody>
          <a:bodyPr/>
          <a:lstStyle/>
          <a:p>
            <a:pPr>
              <a:spcAft>
                <a:spcPts val="300"/>
              </a:spcAft>
            </a:pPr>
            <a:r>
              <a:rPr lang="en-GB" sz="800" spc="0" dirty="0"/>
              <a:t>T2, type 2.</a:t>
            </a:r>
            <a:br>
              <a:rPr lang="en-GB" sz="800" spc="0" dirty="0"/>
            </a:br>
            <a:r>
              <a:rPr lang="en-GB" sz="800" spc="0" dirty="0"/>
              <a:t>1. Li R, et al. </a:t>
            </a:r>
            <a:r>
              <a:rPr lang="en-GB" sz="800" i="1" spc="0" dirty="0"/>
              <a:t>Signal </a:t>
            </a:r>
            <a:r>
              <a:rPr lang="en-GB" sz="800" i="1" spc="0" dirty="0" err="1"/>
              <a:t>Transduct</a:t>
            </a:r>
            <a:r>
              <a:rPr lang="en-GB" sz="800" i="1" spc="0" dirty="0"/>
              <a:t> Target Ther</a:t>
            </a:r>
            <a:r>
              <a:rPr lang="en-GB" sz="800" spc="0" dirty="0"/>
              <a:t>. 2024;9(1):19; 2. Porsbjerg CM, et al. </a:t>
            </a:r>
            <a:r>
              <a:rPr lang="en-GB" sz="800" i="1" spc="0" dirty="0" err="1"/>
              <a:t>Eur</a:t>
            </a:r>
            <a:r>
              <a:rPr lang="en-GB" sz="800" i="1" spc="0" dirty="0"/>
              <a:t> Respir J</a:t>
            </a:r>
            <a:r>
              <a:rPr lang="en-GB" sz="800" spc="0" dirty="0"/>
              <a:t>. 2020;56(5):2000260; 3. Dickson RP, et al. </a:t>
            </a:r>
            <a:r>
              <a:rPr lang="en-GB" sz="800" i="1" spc="0" dirty="0"/>
              <a:t>Lancet</a:t>
            </a:r>
            <a:r>
              <a:rPr lang="en-GB" sz="800" spc="0" dirty="0"/>
              <a:t>. 2014 23;384(9944):691</a:t>
            </a:r>
            <a:r>
              <a:rPr lang="en-GB" sz="800" spc="0" dirty="0">
                <a:cs typeface="Arial" panose="020B0604020202020204" pitchFamily="34" charset="0"/>
              </a:rPr>
              <a:t>–</a:t>
            </a:r>
            <a:r>
              <a:rPr lang="en-GB" sz="800" spc="0" dirty="0"/>
              <a:t>702. </a:t>
            </a:r>
            <a:br>
              <a:rPr lang="en-GB" sz="800" spc="0" dirty="0"/>
            </a:br>
            <a:r>
              <a:rPr lang="en-GB" sz="800" spc="0" dirty="0"/>
              <a:t>Z4-74944 | Date of preparation: February 2026</a:t>
            </a:r>
            <a:endParaRPr lang="en-GB" sz="800" spc="0" dirty="0">
              <a:ea typeface="Calibri"/>
              <a:cs typeface="Calibri"/>
            </a:endParaRPr>
          </a:p>
        </p:txBody>
      </p:sp>
      <p:sp>
        <p:nvSpPr>
          <p:cNvPr id="5" name="Slide Number Placeholder 1">
            <a:extLst>
              <a:ext uri="{FF2B5EF4-FFF2-40B4-BE49-F238E27FC236}">
                <a16:creationId xmlns:a16="http://schemas.microsoft.com/office/drawing/2014/main" id="{5B5DBCCF-CC3D-7B66-9A81-BBFD7BD1421F}"/>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17</a:t>
            </a:fld>
            <a:endParaRPr lang="en-GB"/>
          </a:p>
        </p:txBody>
      </p:sp>
      <p:grpSp>
        <p:nvGrpSpPr>
          <p:cNvPr id="25" name="Group 24">
            <a:extLst>
              <a:ext uri="{FF2B5EF4-FFF2-40B4-BE49-F238E27FC236}">
                <a16:creationId xmlns:a16="http://schemas.microsoft.com/office/drawing/2014/main" id="{6D822248-56B8-106C-C06F-76789D1E17F9}"/>
              </a:ext>
            </a:extLst>
          </p:cNvPr>
          <p:cNvGrpSpPr/>
          <p:nvPr/>
        </p:nvGrpSpPr>
        <p:grpSpPr>
          <a:xfrm>
            <a:off x="3965021" y="2905431"/>
            <a:ext cx="4084480" cy="2792995"/>
            <a:chOff x="3965021" y="2650252"/>
            <a:chExt cx="4084480" cy="2792995"/>
          </a:xfrm>
        </p:grpSpPr>
        <p:sp>
          <p:nvSpPr>
            <p:cNvPr id="10" name="Free-form: Shape 9">
              <a:extLst>
                <a:ext uri="{FF2B5EF4-FFF2-40B4-BE49-F238E27FC236}">
                  <a16:creationId xmlns:a16="http://schemas.microsoft.com/office/drawing/2014/main" id="{E8D31876-69CB-6CEA-6545-21444D8C03B0}"/>
                </a:ext>
              </a:extLst>
            </p:cNvPr>
            <p:cNvSpPr/>
            <p:nvPr/>
          </p:nvSpPr>
          <p:spPr>
            <a:xfrm>
              <a:off x="6309406" y="2650252"/>
              <a:ext cx="931193" cy="605276"/>
            </a:xfrm>
            <a:custGeom>
              <a:avLst/>
              <a:gdLst>
                <a:gd name="connsiteX0" fmla="*/ 0 w 931193"/>
                <a:gd name="connsiteY0" fmla="*/ 100881 h 605276"/>
                <a:gd name="connsiteX1" fmla="*/ 100881 w 931193"/>
                <a:gd name="connsiteY1" fmla="*/ 0 h 605276"/>
                <a:gd name="connsiteX2" fmla="*/ 830312 w 931193"/>
                <a:gd name="connsiteY2" fmla="*/ 0 h 605276"/>
                <a:gd name="connsiteX3" fmla="*/ 931193 w 931193"/>
                <a:gd name="connsiteY3" fmla="*/ 100881 h 605276"/>
                <a:gd name="connsiteX4" fmla="*/ 931193 w 931193"/>
                <a:gd name="connsiteY4" fmla="*/ 504395 h 605276"/>
                <a:gd name="connsiteX5" fmla="*/ 830312 w 931193"/>
                <a:gd name="connsiteY5" fmla="*/ 605276 h 605276"/>
                <a:gd name="connsiteX6" fmla="*/ 100881 w 931193"/>
                <a:gd name="connsiteY6" fmla="*/ 605276 h 605276"/>
                <a:gd name="connsiteX7" fmla="*/ 0 w 931193"/>
                <a:gd name="connsiteY7" fmla="*/ 504395 h 605276"/>
                <a:gd name="connsiteX8" fmla="*/ 0 w 931193"/>
                <a:gd name="connsiteY8" fmla="*/ 100881 h 60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1193" h="605276">
                  <a:moveTo>
                    <a:pt x="0" y="100881"/>
                  </a:moveTo>
                  <a:cubicBezTo>
                    <a:pt x="0" y="45166"/>
                    <a:pt x="45166" y="0"/>
                    <a:pt x="100881" y="0"/>
                  </a:cubicBezTo>
                  <a:lnTo>
                    <a:pt x="830312" y="0"/>
                  </a:lnTo>
                  <a:cubicBezTo>
                    <a:pt x="886027" y="0"/>
                    <a:pt x="931193" y="45166"/>
                    <a:pt x="931193" y="100881"/>
                  </a:cubicBezTo>
                  <a:lnTo>
                    <a:pt x="931193" y="504395"/>
                  </a:lnTo>
                  <a:cubicBezTo>
                    <a:pt x="931193" y="560110"/>
                    <a:pt x="886027" y="605276"/>
                    <a:pt x="830312" y="605276"/>
                  </a:cubicBezTo>
                  <a:lnTo>
                    <a:pt x="100881" y="605276"/>
                  </a:lnTo>
                  <a:cubicBezTo>
                    <a:pt x="45166" y="605276"/>
                    <a:pt x="0" y="560110"/>
                    <a:pt x="0" y="504395"/>
                  </a:cubicBezTo>
                  <a:lnTo>
                    <a:pt x="0" y="100881"/>
                  </a:ln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71457" tIns="71457" rIns="71457" bIns="71457"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rPr>
                <a:t>Microbiome imbalance</a:t>
              </a:r>
            </a:p>
          </p:txBody>
        </p:sp>
        <p:sp>
          <p:nvSpPr>
            <p:cNvPr id="12" name="Free-form: Shape 11">
              <a:extLst>
                <a:ext uri="{FF2B5EF4-FFF2-40B4-BE49-F238E27FC236}">
                  <a16:creationId xmlns:a16="http://schemas.microsoft.com/office/drawing/2014/main" id="{64D69EC4-AA33-6B3D-10C5-DD34413A3CEB}"/>
                </a:ext>
              </a:extLst>
            </p:cNvPr>
            <p:cNvSpPr/>
            <p:nvPr/>
          </p:nvSpPr>
          <p:spPr>
            <a:xfrm>
              <a:off x="7118308" y="4806398"/>
              <a:ext cx="931193" cy="605276"/>
            </a:xfrm>
            <a:custGeom>
              <a:avLst/>
              <a:gdLst>
                <a:gd name="connsiteX0" fmla="*/ 0 w 931193"/>
                <a:gd name="connsiteY0" fmla="*/ 100881 h 605276"/>
                <a:gd name="connsiteX1" fmla="*/ 100881 w 931193"/>
                <a:gd name="connsiteY1" fmla="*/ 0 h 605276"/>
                <a:gd name="connsiteX2" fmla="*/ 830312 w 931193"/>
                <a:gd name="connsiteY2" fmla="*/ 0 h 605276"/>
                <a:gd name="connsiteX3" fmla="*/ 931193 w 931193"/>
                <a:gd name="connsiteY3" fmla="*/ 100881 h 605276"/>
                <a:gd name="connsiteX4" fmla="*/ 931193 w 931193"/>
                <a:gd name="connsiteY4" fmla="*/ 504395 h 605276"/>
                <a:gd name="connsiteX5" fmla="*/ 830312 w 931193"/>
                <a:gd name="connsiteY5" fmla="*/ 605276 h 605276"/>
                <a:gd name="connsiteX6" fmla="*/ 100881 w 931193"/>
                <a:gd name="connsiteY6" fmla="*/ 605276 h 605276"/>
                <a:gd name="connsiteX7" fmla="*/ 0 w 931193"/>
                <a:gd name="connsiteY7" fmla="*/ 504395 h 605276"/>
                <a:gd name="connsiteX8" fmla="*/ 0 w 931193"/>
                <a:gd name="connsiteY8" fmla="*/ 100881 h 60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1193" h="605276">
                  <a:moveTo>
                    <a:pt x="0" y="100881"/>
                  </a:moveTo>
                  <a:cubicBezTo>
                    <a:pt x="0" y="45166"/>
                    <a:pt x="45166" y="0"/>
                    <a:pt x="100881" y="0"/>
                  </a:cubicBezTo>
                  <a:lnTo>
                    <a:pt x="830312" y="0"/>
                  </a:lnTo>
                  <a:cubicBezTo>
                    <a:pt x="886027" y="0"/>
                    <a:pt x="931193" y="45166"/>
                    <a:pt x="931193" y="100881"/>
                  </a:cubicBezTo>
                  <a:lnTo>
                    <a:pt x="931193" y="504395"/>
                  </a:lnTo>
                  <a:cubicBezTo>
                    <a:pt x="931193" y="560110"/>
                    <a:pt x="886027" y="605276"/>
                    <a:pt x="830312" y="605276"/>
                  </a:cubicBezTo>
                  <a:lnTo>
                    <a:pt x="100881" y="605276"/>
                  </a:lnTo>
                  <a:cubicBezTo>
                    <a:pt x="45166" y="605276"/>
                    <a:pt x="0" y="560110"/>
                    <a:pt x="0" y="504395"/>
                  </a:cubicBezTo>
                  <a:lnTo>
                    <a:pt x="0" y="100881"/>
                  </a:ln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71457" tIns="71457" rIns="71457" bIns="71457"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tx1"/>
                  </a:solidFill>
                </a:rPr>
                <a:t>Immune activation</a:t>
              </a:r>
            </a:p>
          </p:txBody>
        </p:sp>
        <p:sp>
          <p:nvSpPr>
            <p:cNvPr id="14" name="Rectangle: Rounded Corners 13">
              <a:extLst>
                <a:ext uri="{FF2B5EF4-FFF2-40B4-BE49-F238E27FC236}">
                  <a16:creationId xmlns:a16="http://schemas.microsoft.com/office/drawing/2014/main" id="{9A5B9E3A-DCDF-F4A4-8418-A26044BBC087}"/>
                </a:ext>
              </a:extLst>
            </p:cNvPr>
            <p:cNvSpPr/>
            <p:nvPr/>
          </p:nvSpPr>
          <p:spPr>
            <a:xfrm>
              <a:off x="3965021" y="4758167"/>
              <a:ext cx="1575860" cy="605276"/>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71457" tIns="71457" rIns="71457" bIns="71457" numCol="1" spcCol="1270" anchor="ctr" anchorCtr="0">
              <a:noAutofit/>
            </a:bodyPr>
            <a:lstStyle/>
            <a:p>
              <a:pPr lvl="0" algn="ctr" defTabSz="533400">
                <a:lnSpc>
                  <a:spcPct val="90000"/>
                </a:lnSpc>
                <a:spcBef>
                  <a:spcPct val="0"/>
                </a:spcBef>
                <a:spcAft>
                  <a:spcPct val="35000"/>
                </a:spcAft>
              </a:pPr>
              <a:r>
                <a:rPr lang="en-GB" sz="1100">
                  <a:solidFill>
                    <a:schemeClr val="tx1"/>
                  </a:solidFill>
                </a:rPr>
                <a:t>Inflammation 	  </a:t>
              </a:r>
              <a:br>
                <a:rPr lang="en-GB" sz="1100">
                  <a:solidFill>
                    <a:schemeClr val="tx1"/>
                  </a:solidFill>
                </a:rPr>
              </a:br>
              <a:r>
                <a:rPr lang="en-GB" sz="1100">
                  <a:solidFill>
                    <a:schemeClr val="tx1"/>
                  </a:solidFill>
                </a:rPr>
                <a:t>and epithelial barrier disruption</a:t>
              </a:r>
            </a:p>
          </p:txBody>
        </p:sp>
        <p:graphicFrame>
          <p:nvGraphicFramePr>
            <p:cNvPr id="6" name="Diagram 5">
              <a:extLst>
                <a:ext uri="{FF2B5EF4-FFF2-40B4-BE49-F238E27FC236}">
                  <a16:creationId xmlns:a16="http://schemas.microsoft.com/office/drawing/2014/main" id="{05F5A85D-3D56-3EE0-33EA-3C49229607F7}"/>
                </a:ext>
              </a:extLst>
            </p:cNvPr>
            <p:cNvGraphicFramePr/>
            <p:nvPr>
              <p:extLst>
                <p:ext uri="{D42A27DB-BD31-4B8C-83A1-F6EECF244321}">
                  <p14:modId xmlns:p14="http://schemas.microsoft.com/office/powerpoint/2010/main" val="1051627733"/>
                </p:ext>
              </p:extLst>
            </p:nvPr>
          </p:nvGraphicFramePr>
          <p:xfrm>
            <a:off x="5031489" y="3037441"/>
            <a:ext cx="2331400" cy="2187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Free-form: Shape 18">
              <a:extLst>
                <a:ext uri="{FF2B5EF4-FFF2-40B4-BE49-F238E27FC236}">
                  <a16:creationId xmlns:a16="http://schemas.microsoft.com/office/drawing/2014/main" id="{904FA821-0D13-11BB-4DCD-9C5827BE0660}"/>
                </a:ext>
              </a:extLst>
            </p:cNvPr>
            <p:cNvSpPr>
              <a:spLocks noChangeAspect="1"/>
            </p:cNvSpPr>
            <p:nvPr/>
          </p:nvSpPr>
          <p:spPr>
            <a:xfrm>
              <a:off x="5804282" y="3255528"/>
              <a:ext cx="1615729" cy="1615729"/>
            </a:xfrm>
            <a:custGeom>
              <a:avLst/>
              <a:gdLst/>
              <a:ahLst/>
              <a:cxnLst/>
              <a:rect l="0" t="0" r="0" b="0"/>
              <a:pathLst>
                <a:path>
                  <a:moveTo>
                    <a:pt x="1398684" y="256885"/>
                  </a:moveTo>
                  <a:arcTo wR="807864" hR="807864" stAng="19019904" swAng="2303944"/>
                </a:path>
              </a:pathLst>
            </a:custGeom>
            <a:noFill/>
            <a:ln w="12700">
              <a:solidFill>
                <a:schemeClr val="bg2"/>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1" name="Free-form: Shape 20">
              <a:extLst>
                <a:ext uri="{FF2B5EF4-FFF2-40B4-BE49-F238E27FC236}">
                  <a16:creationId xmlns:a16="http://schemas.microsoft.com/office/drawing/2014/main" id="{8ECA0C7F-601A-E25F-FCED-4E7739B2FB44}"/>
                </a:ext>
              </a:extLst>
            </p:cNvPr>
            <p:cNvSpPr>
              <a:spLocks noChangeAspect="1"/>
            </p:cNvSpPr>
            <p:nvPr/>
          </p:nvSpPr>
          <p:spPr>
            <a:xfrm>
              <a:off x="5393383" y="3827518"/>
              <a:ext cx="1615729" cy="1615729"/>
            </a:xfrm>
            <a:custGeom>
              <a:avLst/>
              <a:gdLst/>
              <a:ahLst/>
              <a:cxnLst/>
              <a:rect l="0" t="0" r="0" b="0"/>
              <a:pathLst>
                <a:path>
                  <a:moveTo>
                    <a:pt x="1056024" y="1576670"/>
                  </a:moveTo>
                  <a:arcTo wR="807864" hR="807864" stAng="4326638" swAng="2146723"/>
                </a:path>
              </a:pathLst>
            </a:custGeom>
            <a:noFill/>
            <a:ln w="12700">
              <a:solidFill>
                <a:schemeClr val="bg2"/>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3" name="Free-form: Shape 22">
              <a:extLst>
                <a:ext uri="{FF2B5EF4-FFF2-40B4-BE49-F238E27FC236}">
                  <a16:creationId xmlns:a16="http://schemas.microsoft.com/office/drawing/2014/main" id="{9E1C6F36-736A-86CC-7A76-92798687AFA0}"/>
                </a:ext>
              </a:extLst>
            </p:cNvPr>
            <p:cNvSpPr>
              <a:spLocks noChangeAspect="1"/>
            </p:cNvSpPr>
            <p:nvPr/>
          </p:nvSpPr>
          <p:spPr>
            <a:xfrm>
              <a:off x="5000621" y="3255527"/>
              <a:ext cx="1615729" cy="1615729"/>
            </a:xfrm>
            <a:custGeom>
              <a:avLst/>
              <a:gdLst/>
              <a:ahLst/>
              <a:cxnLst/>
              <a:rect l="0" t="0" r="0" b="0"/>
              <a:pathLst>
                <a:path>
                  <a:moveTo>
                    <a:pt x="2605" y="743039"/>
                  </a:moveTo>
                  <a:arcTo wR="807864" hR="807864" stAng="11076152" swAng="2303944"/>
                </a:path>
              </a:pathLst>
            </a:custGeom>
            <a:noFill/>
            <a:ln w="12700">
              <a:solidFill>
                <a:schemeClr val="bg2"/>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GB"/>
            </a:p>
          </p:txBody>
        </p:sp>
      </p:grpSp>
      <p:sp>
        <p:nvSpPr>
          <p:cNvPr id="24" name="TextBox 23">
            <a:extLst>
              <a:ext uri="{FF2B5EF4-FFF2-40B4-BE49-F238E27FC236}">
                <a16:creationId xmlns:a16="http://schemas.microsoft.com/office/drawing/2014/main" id="{7C08F7FC-F772-DB22-9B46-77960D15250F}"/>
              </a:ext>
            </a:extLst>
          </p:cNvPr>
          <p:cNvSpPr txBox="1"/>
          <p:nvPr/>
        </p:nvSpPr>
        <p:spPr>
          <a:xfrm>
            <a:off x="4931473" y="1803604"/>
            <a:ext cx="2525697" cy="1015663"/>
          </a:xfrm>
          <a:prstGeom prst="rect">
            <a:avLst/>
          </a:prstGeom>
          <a:noFill/>
        </p:spPr>
        <p:txBody>
          <a:bodyPr wrap="square" rtlCol="0">
            <a:spAutoFit/>
          </a:bodyPr>
          <a:lstStyle/>
          <a:p>
            <a:pPr algn="ctr"/>
            <a:r>
              <a:rPr lang="en-GB" sz="1200" b="1">
                <a:solidFill>
                  <a:schemeClr val="tx2"/>
                </a:solidFill>
              </a:rPr>
              <a:t>Microbiome-epithelium-immune system response cycle</a:t>
            </a:r>
            <a:r>
              <a:rPr lang="en-GB" sz="1200" b="1" baseline="30000">
                <a:solidFill>
                  <a:schemeClr val="tx2"/>
                </a:solidFill>
              </a:rPr>
              <a:t>1</a:t>
            </a:r>
            <a:r>
              <a:rPr lang="en-GB" sz="1200" b="1" baseline="30000">
                <a:solidFill>
                  <a:schemeClr val="tx2"/>
                </a:solidFill>
                <a:cs typeface="Arial" panose="020B0604020202020204" pitchFamily="34" charset="0"/>
              </a:rPr>
              <a:t>–3</a:t>
            </a:r>
            <a:endParaRPr lang="en-GB" sz="1200" b="1" baseline="30000">
              <a:solidFill>
                <a:schemeClr val="tx2"/>
              </a:solidFill>
            </a:endParaRPr>
          </a:p>
          <a:p>
            <a:pPr algn="ctr"/>
            <a:r>
              <a:rPr lang="en-GB" sz="1200">
                <a:solidFill>
                  <a:schemeClr val="accent2"/>
                </a:solidFill>
              </a:rPr>
              <a:t>Inner circle: healthy airways</a:t>
            </a:r>
          </a:p>
          <a:p>
            <a:pPr algn="ctr"/>
            <a:r>
              <a:rPr lang="en-GB" sz="1200">
                <a:solidFill>
                  <a:schemeClr val="bg2"/>
                </a:solidFill>
              </a:rPr>
              <a:t>Outer circle: airway of a patient </a:t>
            </a:r>
            <a:br>
              <a:rPr lang="en-GB" sz="1200">
                <a:solidFill>
                  <a:schemeClr val="bg2"/>
                </a:solidFill>
              </a:rPr>
            </a:br>
            <a:r>
              <a:rPr lang="en-GB" sz="1200">
                <a:solidFill>
                  <a:schemeClr val="bg2"/>
                </a:solidFill>
              </a:rPr>
              <a:t>with severe asthma</a:t>
            </a:r>
          </a:p>
        </p:txBody>
      </p:sp>
    </p:spTree>
    <p:extLst>
      <p:ext uri="{BB962C8B-B14F-4D97-AF65-F5344CB8AC3E}">
        <p14:creationId xmlns:p14="http://schemas.microsoft.com/office/powerpoint/2010/main" val="2343276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BFBC6-6EE4-9B86-6F6C-F8B296DE4A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F43B7-157D-3FA5-0755-017595C4220D}"/>
              </a:ext>
            </a:extLst>
          </p:cNvPr>
          <p:cNvSpPr>
            <a:spLocks noGrp="1"/>
          </p:cNvSpPr>
          <p:nvPr>
            <p:ph type="title"/>
          </p:nvPr>
        </p:nvSpPr>
        <p:spPr/>
        <p:txBody>
          <a:bodyPr/>
          <a:lstStyle/>
          <a:p>
            <a:r>
              <a:rPr lang="en-GB"/>
              <a:t>Healthy versus asthmatic airways</a:t>
            </a:r>
            <a:br>
              <a:rPr lang="en-GB"/>
            </a:br>
            <a:r>
              <a:rPr lang="en-GB" i="1"/>
              <a:t>Exacerbations</a:t>
            </a:r>
          </a:p>
        </p:txBody>
      </p:sp>
      <p:sp>
        <p:nvSpPr>
          <p:cNvPr id="3" name="Content Placeholder 2">
            <a:extLst>
              <a:ext uri="{FF2B5EF4-FFF2-40B4-BE49-F238E27FC236}">
                <a16:creationId xmlns:a16="http://schemas.microsoft.com/office/drawing/2014/main" id="{DAF55172-4907-A2DE-30B6-21334877E410}"/>
              </a:ext>
            </a:extLst>
          </p:cNvPr>
          <p:cNvSpPr>
            <a:spLocks noGrp="1"/>
          </p:cNvSpPr>
          <p:nvPr>
            <p:ph sz="half" idx="1"/>
          </p:nvPr>
        </p:nvSpPr>
        <p:spPr>
          <a:xfrm>
            <a:off x="548280" y="1980000"/>
            <a:ext cx="2723557" cy="1538883"/>
          </a:xfrm>
        </p:spPr>
        <p:txBody>
          <a:bodyPr wrap="square">
            <a:spAutoFit/>
          </a:bodyPr>
          <a:lstStyle/>
          <a:p>
            <a:r>
              <a:rPr lang="en-GB" sz="1800"/>
              <a:t>Healthy microbiome </a:t>
            </a:r>
            <a:r>
              <a:rPr lang="en-GB" sz="1800" b="1"/>
              <a:t>rebounds</a:t>
            </a:r>
            <a:r>
              <a:rPr lang="en-GB" sz="1800"/>
              <a:t> post-infection</a:t>
            </a:r>
            <a:r>
              <a:rPr lang="en-GB" sz="1800" baseline="30000"/>
              <a:t>1</a:t>
            </a:r>
          </a:p>
          <a:p>
            <a:r>
              <a:rPr lang="en-GB" sz="1800"/>
              <a:t>Diverse stable microbiome </a:t>
            </a:r>
            <a:r>
              <a:rPr lang="en-GB" sz="1800" b="1"/>
              <a:t>protects against inflammation</a:t>
            </a:r>
            <a:r>
              <a:rPr lang="en-GB" sz="1800" baseline="30000"/>
              <a:t>2,3</a:t>
            </a:r>
          </a:p>
        </p:txBody>
      </p:sp>
      <p:sp>
        <p:nvSpPr>
          <p:cNvPr id="4" name="Content Placeholder 3">
            <a:extLst>
              <a:ext uri="{FF2B5EF4-FFF2-40B4-BE49-F238E27FC236}">
                <a16:creationId xmlns:a16="http://schemas.microsoft.com/office/drawing/2014/main" id="{6E7FE2C5-3ABF-2646-0F77-39C5EF17CF7C}"/>
              </a:ext>
            </a:extLst>
          </p:cNvPr>
          <p:cNvSpPr>
            <a:spLocks noGrp="1"/>
          </p:cNvSpPr>
          <p:nvPr>
            <p:ph sz="half" idx="2"/>
          </p:nvPr>
        </p:nvSpPr>
        <p:spPr>
          <a:xfrm>
            <a:off x="6612355" y="1980000"/>
            <a:ext cx="5031364" cy="3354765"/>
          </a:xfrm>
        </p:spPr>
        <p:txBody>
          <a:bodyPr wrap="square">
            <a:spAutoFit/>
          </a:bodyPr>
          <a:lstStyle/>
          <a:p>
            <a:r>
              <a:rPr lang="en-GB" sz="1800" b="1"/>
              <a:t>Increased abundance </a:t>
            </a:r>
            <a:r>
              <a:rPr lang="en-GB" sz="1800"/>
              <a:t>of bacteria, e.g., </a:t>
            </a:r>
            <a:r>
              <a:rPr lang="en-GB" sz="1800" i="1"/>
              <a:t>Moraxella</a:t>
            </a:r>
            <a:r>
              <a:rPr lang="en-GB" sz="1800"/>
              <a:t> or </a:t>
            </a:r>
            <a:r>
              <a:rPr lang="en-GB" sz="1800" i="1"/>
              <a:t>Streptococcus</a:t>
            </a:r>
            <a:r>
              <a:rPr lang="en-GB" sz="1800"/>
              <a:t>, in the </a:t>
            </a:r>
            <a:r>
              <a:rPr lang="en-GB" sz="1800" b="1"/>
              <a:t>nasal microbiota </a:t>
            </a:r>
            <a:r>
              <a:rPr lang="en-GB" sz="1800"/>
              <a:t>is associated with </a:t>
            </a:r>
            <a:r>
              <a:rPr lang="en-GB" sz="1800" b="1"/>
              <a:t>recurrent wheeze </a:t>
            </a:r>
            <a:r>
              <a:rPr lang="en-GB" sz="1800"/>
              <a:t>in young children and adolescents</a:t>
            </a:r>
            <a:r>
              <a:rPr lang="en-GB" sz="1800" baseline="30000"/>
              <a:t>4,5</a:t>
            </a:r>
          </a:p>
          <a:p>
            <a:r>
              <a:rPr lang="en-GB" sz="1800"/>
              <a:t>The diversity and composition of the </a:t>
            </a:r>
            <a:r>
              <a:rPr lang="en-GB" sz="1800" b="1"/>
              <a:t>upper-airway microbiome</a:t>
            </a:r>
            <a:r>
              <a:rPr lang="en-GB" sz="1800"/>
              <a:t> are associated with asthma exacerbations </a:t>
            </a:r>
            <a:r>
              <a:rPr lang="en-GB" sz="1800" b="1"/>
              <a:t>despite ICS treatment</a:t>
            </a:r>
            <a:r>
              <a:rPr lang="en-GB" sz="1800" baseline="30000"/>
              <a:t>6</a:t>
            </a:r>
          </a:p>
          <a:p>
            <a:r>
              <a:rPr lang="en-GB" sz="1800"/>
              <a:t>While asthma exacerbations are heterogeneous, a proportion are associated with </a:t>
            </a:r>
            <a:r>
              <a:rPr lang="en-GB" sz="1800" b="1"/>
              <a:t>dysbiosis and </a:t>
            </a:r>
            <a:br>
              <a:rPr lang="en-GB" sz="1800" b="1"/>
            </a:br>
            <a:r>
              <a:rPr lang="en-GB" sz="1800" b="1"/>
              <a:t>pro-inflammatory cytokines</a:t>
            </a:r>
            <a:r>
              <a:rPr lang="en-GB" sz="1800"/>
              <a:t>, but antibiotics not routinely recommended</a:t>
            </a:r>
            <a:r>
              <a:rPr lang="en-GB" sz="1800" baseline="30000"/>
              <a:t>9,10</a:t>
            </a:r>
          </a:p>
        </p:txBody>
      </p:sp>
      <p:sp>
        <p:nvSpPr>
          <p:cNvPr id="115" name="TextBox 114">
            <a:extLst>
              <a:ext uri="{FF2B5EF4-FFF2-40B4-BE49-F238E27FC236}">
                <a16:creationId xmlns:a16="http://schemas.microsoft.com/office/drawing/2014/main" id="{5E831AEC-16BE-E281-92D7-FB21EDE58E1C}"/>
              </a:ext>
            </a:extLst>
          </p:cNvPr>
          <p:cNvSpPr txBox="1"/>
          <p:nvPr/>
        </p:nvSpPr>
        <p:spPr>
          <a:xfrm>
            <a:off x="843858" y="1548000"/>
            <a:ext cx="1881349" cy="400110"/>
          </a:xfrm>
          <a:prstGeom prst="rect">
            <a:avLst/>
          </a:prstGeom>
          <a:noFill/>
        </p:spPr>
        <p:txBody>
          <a:bodyPr wrap="none" rtlCol="0">
            <a:spAutoFit/>
          </a:bodyPr>
          <a:lstStyle/>
          <a:p>
            <a:r>
              <a:rPr lang="en-GB" sz="2000" b="1">
                <a:solidFill>
                  <a:schemeClr val="bg2"/>
                </a:solidFill>
              </a:rPr>
              <a:t>Healthy airways</a:t>
            </a:r>
          </a:p>
        </p:txBody>
      </p:sp>
      <p:sp>
        <p:nvSpPr>
          <p:cNvPr id="116" name="TextBox 115">
            <a:extLst>
              <a:ext uri="{FF2B5EF4-FFF2-40B4-BE49-F238E27FC236}">
                <a16:creationId xmlns:a16="http://schemas.microsoft.com/office/drawing/2014/main" id="{265E281F-EA55-E6C0-6A14-D2CC8E7AF370}"/>
              </a:ext>
            </a:extLst>
          </p:cNvPr>
          <p:cNvSpPr txBox="1"/>
          <p:nvPr/>
        </p:nvSpPr>
        <p:spPr>
          <a:xfrm>
            <a:off x="7577556" y="1548000"/>
            <a:ext cx="2129173" cy="400110"/>
          </a:xfrm>
          <a:prstGeom prst="rect">
            <a:avLst/>
          </a:prstGeom>
          <a:noFill/>
        </p:spPr>
        <p:txBody>
          <a:bodyPr wrap="none" rtlCol="0">
            <a:spAutoFit/>
          </a:bodyPr>
          <a:lstStyle/>
          <a:p>
            <a:r>
              <a:rPr lang="en-GB" sz="2000" b="1">
                <a:solidFill>
                  <a:schemeClr val="bg2"/>
                </a:solidFill>
              </a:rPr>
              <a:t>Asthmatic airways</a:t>
            </a:r>
          </a:p>
        </p:txBody>
      </p:sp>
      <p:sp>
        <p:nvSpPr>
          <p:cNvPr id="117" name="Footer Placeholder 8">
            <a:extLst>
              <a:ext uri="{FF2B5EF4-FFF2-40B4-BE49-F238E27FC236}">
                <a16:creationId xmlns:a16="http://schemas.microsoft.com/office/drawing/2014/main" id="{C8DE5115-4743-D387-2C9C-08166D050565}"/>
              </a:ext>
            </a:extLst>
          </p:cNvPr>
          <p:cNvSpPr>
            <a:spLocks noGrp="1"/>
          </p:cNvSpPr>
          <p:nvPr>
            <p:ph type="ftr" sz="quarter" idx="11"/>
          </p:nvPr>
        </p:nvSpPr>
        <p:spPr>
          <a:xfrm>
            <a:off x="548282" y="6303600"/>
            <a:ext cx="10512000" cy="288000"/>
          </a:xfrm>
        </p:spPr>
        <p:txBody>
          <a:bodyPr/>
          <a:lstStyle/>
          <a:p>
            <a:pPr>
              <a:spcAft>
                <a:spcPts val="300"/>
              </a:spcAft>
            </a:pPr>
            <a:br>
              <a:rPr lang="en-GB" sz="800" dirty="0"/>
            </a:br>
            <a:r>
              <a:rPr lang="en-GB" sz="800" dirty="0"/>
              <a:t>ICS, inhaled corticosteroid.</a:t>
            </a:r>
            <a:br>
              <a:rPr lang="en-GB" sz="800" spc="0" dirty="0"/>
            </a:br>
            <a:r>
              <a:rPr lang="en-GB" sz="800" spc="0" dirty="0"/>
              <a:t>1. Stadler SV, et al. </a:t>
            </a:r>
            <a:r>
              <a:rPr lang="en-GB" sz="800" i="1" spc="0" dirty="0"/>
              <a:t>ERJ Open Res</a:t>
            </a:r>
            <a:r>
              <a:rPr lang="en-GB" sz="800" spc="0" dirty="0"/>
              <a:t>. 2025;11(2):00560-2024; 2. Dickson RP and Huffnagle GB. </a:t>
            </a:r>
            <a:r>
              <a:rPr lang="en-GB" sz="800" i="1" spc="0" dirty="0" err="1"/>
              <a:t>PLoS</a:t>
            </a:r>
            <a:r>
              <a:rPr lang="en-GB" sz="800" i="1" spc="0" dirty="0"/>
              <a:t> </a:t>
            </a:r>
            <a:r>
              <a:rPr lang="en-GB" sz="800" i="1" spc="0" dirty="0" err="1"/>
              <a:t>Pathog</a:t>
            </a:r>
            <a:r>
              <a:rPr lang="en-GB" sz="800" spc="0" dirty="0"/>
              <a:t>. 2015;11(7):e1004923; 3. Budden KF, et al. </a:t>
            </a:r>
            <a:r>
              <a:rPr lang="en-GB" sz="800" i="1" spc="0" dirty="0"/>
              <a:t>Lancet Respir Med</a:t>
            </a:r>
            <a:r>
              <a:rPr lang="en-GB" sz="800" spc="0" dirty="0"/>
              <a:t>. 2019;7(10):907</a:t>
            </a:r>
            <a:r>
              <a:rPr lang="en-GB" sz="800" spc="0" dirty="0">
                <a:cs typeface="Arial" panose="020B0604020202020204" pitchFamily="34" charset="0"/>
              </a:rPr>
              <a:t>–</a:t>
            </a:r>
            <a:r>
              <a:rPr lang="en-GB" sz="800" spc="0" dirty="0"/>
              <a:t>20; 4. </a:t>
            </a:r>
            <a:r>
              <a:rPr lang="en-GB" sz="800" dirty="0"/>
              <a:t>Mansbach JM, et al. </a:t>
            </a:r>
            <a:r>
              <a:rPr lang="en-GB" sz="800" i="1" dirty="0"/>
              <a:t>J Allergy Clin Immunol</a:t>
            </a:r>
            <a:r>
              <a:rPr lang="en-GB" sz="800" dirty="0"/>
              <a:t>. 2020;145(2):518</a:t>
            </a:r>
            <a:r>
              <a:rPr lang="en-GB" sz="800" spc="0" dirty="0">
                <a:cs typeface="Arial" panose="020B0604020202020204" pitchFamily="34" charset="0"/>
              </a:rPr>
              <a:t>–5</a:t>
            </a:r>
            <a:r>
              <a:rPr lang="en-GB" sz="800" dirty="0"/>
              <a:t>27.e8; 5. Sunde RB, et al. </a:t>
            </a:r>
            <a:r>
              <a:rPr lang="en-GB" sz="800" i="1" dirty="0" err="1"/>
              <a:t>Eur</a:t>
            </a:r>
            <a:r>
              <a:rPr lang="en-GB" sz="800" i="1" dirty="0"/>
              <a:t> Respir J</a:t>
            </a:r>
            <a:r>
              <a:rPr lang="en-GB" sz="800" dirty="0"/>
              <a:t>. 2024;63(1):2300471; 6. Perez-Garcia J, et al. </a:t>
            </a:r>
            <a:r>
              <a:rPr lang="en-GB" sz="800" i="1" dirty="0"/>
              <a:t>J Allergy Clin Immunol</a:t>
            </a:r>
            <a:r>
              <a:rPr lang="en-GB" sz="800" dirty="0"/>
              <a:t>. 2023;151(3):706</a:t>
            </a:r>
            <a:r>
              <a:rPr lang="en-GB" sz="800" spc="0" dirty="0">
                <a:cs typeface="Arial" panose="020B0604020202020204" pitchFamily="34" charset="0"/>
              </a:rPr>
              <a:t>–</a:t>
            </a:r>
            <a:r>
              <a:rPr lang="en-GB" sz="800" dirty="0"/>
              <a:t>15; 7. Gauvreau GM, et al. </a:t>
            </a:r>
            <a:r>
              <a:rPr lang="en-GB" sz="800" i="1" dirty="0"/>
              <a:t>Expert </a:t>
            </a:r>
            <a:r>
              <a:rPr lang="en-GB" sz="800" i="1" dirty="0" err="1"/>
              <a:t>Opin</a:t>
            </a:r>
            <a:r>
              <a:rPr lang="en-GB" sz="800" i="1" dirty="0"/>
              <a:t> Ther Targets</a:t>
            </a:r>
            <a:r>
              <a:rPr lang="en-GB" sz="800" dirty="0"/>
              <a:t>. 2020;24(8):777</a:t>
            </a:r>
            <a:r>
              <a:rPr lang="en-GB" sz="800" spc="0" dirty="0">
                <a:cs typeface="Arial" panose="020B0604020202020204" pitchFamily="34" charset="0"/>
              </a:rPr>
              <a:t>–</a:t>
            </a:r>
            <a:r>
              <a:rPr lang="en-GB" sz="800" dirty="0"/>
              <a:t>92; 8. Lambrecht BN, et al.</a:t>
            </a:r>
            <a:r>
              <a:rPr lang="en-GB" sz="800" i="1" dirty="0"/>
              <a:t> Nat Immunol</a:t>
            </a:r>
            <a:r>
              <a:rPr lang="en-GB" sz="800" dirty="0"/>
              <a:t>. 2025;26(8):1233</a:t>
            </a:r>
            <a:r>
              <a:rPr lang="en-GB" sz="800" spc="0" dirty="0">
                <a:cs typeface="Arial" panose="020B0604020202020204" pitchFamily="34" charset="0"/>
              </a:rPr>
              <a:t>–</a:t>
            </a:r>
            <a:r>
              <a:rPr lang="en-GB" sz="800" dirty="0"/>
              <a:t>45; 9. Ghebre MA, et al. </a:t>
            </a:r>
            <a:r>
              <a:rPr lang="en-GB" sz="800" i="1" dirty="0"/>
              <a:t>J Allergy Clin Immunol</a:t>
            </a:r>
            <a:r>
              <a:rPr lang="en-GB" sz="800" dirty="0"/>
              <a:t>. 2018;141(6):2027</a:t>
            </a:r>
            <a:r>
              <a:rPr lang="en-GB" sz="800" spc="0" dirty="0">
                <a:cs typeface="Arial" panose="020B0604020202020204" pitchFamily="34" charset="0"/>
              </a:rPr>
              <a:t>–</a:t>
            </a:r>
            <a:r>
              <a:rPr lang="en-GB" sz="800" spc="0" dirty="0"/>
              <a:t>36; 10. </a:t>
            </a:r>
            <a:r>
              <a:rPr lang="en-GB" sz="800" spc="0" dirty="0" err="1"/>
              <a:t>Normansell</a:t>
            </a:r>
            <a:r>
              <a:rPr lang="en-GB" sz="800" spc="0" dirty="0"/>
              <a:t> R, et al. </a:t>
            </a:r>
            <a:r>
              <a:rPr lang="en-GB" sz="800" i="1" spc="0" dirty="0"/>
              <a:t>Cochrane Database </a:t>
            </a:r>
            <a:r>
              <a:rPr lang="en-GB" sz="800" i="1" spc="0" dirty="0" err="1"/>
              <a:t>Syst</a:t>
            </a:r>
            <a:r>
              <a:rPr lang="en-GB" sz="800" i="1" spc="0" dirty="0"/>
              <a:t> Rev</a:t>
            </a:r>
            <a:r>
              <a:rPr lang="en-GB" sz="800" spc="0" dirty="0"/>
              <a:t>. 2018;6(6):CD002741. </a:t>
            </a:r>
            <a:br>
              <a:rPr lang="en-GB" sz="800" spc="0" dirty="0"/>
            </a:br>
            <a:r>
              <a:rPr lang="en-GB" sz="800" spc="0" dirty="0"/>
              <a:t>Z4-74944 | Date of preparation: February 2026</a:t>
            </a:r>
            <a:endParaRPr lang="en-GB" sz="800" spc="0" dirty="0">
              <a:ea typeface="Calibri"/>
              <a:cs typeface="Calibri"/>
            </a:endParaRPr>
          </a:p>
        </p:txBody>
      </p:sp>
      <p:graphicFrame>
        <p:nvGraphicFramePr>
          <p:cNvPr id="5" name="Diagram 4">
            <a:extLst>
              <a:ext uri="{FF2B5EF4-FFF2-40B4-BE49-F238E27FC236}">
                <a16:creationId xmlns:a16="http://schemas.microsoft.com/office/drawing/2014/main" id="{5E7B61E1-D1E5-E4F2-E1D1-D4CE5CEBA7A7}"/>
              </a:ext>
            </a:extLst>
          </p:cNvPr>
          <p:cNvGraphicFramePr/>
          <p:nvPr>
            <p:extLst>
              <p:ext uri="{D42A27DB-BD31-4B8C-83A1-F6EECF244321}">
                <p14:modId xmlns:p14="http://schemas.microsoft.com/office/powerpoint/2010/main" val="1347442886"/>
              </p:ext>
            </p:extLst>
          </p:nvPr>
        </p:nvGraphicFramePr>
        <p:xfrm>
          <a:off x="2725207" y="2230202"/>
          <a:ext cx="3971758" cy="2896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13F8B4E-CE3D-E201-162C-B9A06FDDDD5E}"/>
              </a:ext>
            </a:extLst>
          </p:cNvPr>
          <p:cNvSpPr txBox="1"/>
          <p:nvPr/>
        </p:nvSpPr>
        <p:spPr>
          <a:xfrm>
            <a:off x="3481389" y="1870752"/>
            <a:ext cx="2459392" cy="338554"/>
          </a:xfrm>
          <a:prstGeom prst="rect">
            <a:avLst/>
          </a:prstGeom>
          <a:noFill/>
        </p:spPr>
        <p:txBody>
          <a:bodyPr wrap="none" rtlCol="0">
            <a:spAutoFit/>
          </a:bodyPr>
          <a:lstStyle/>
          <a:p>
            <a:pPr algn="ctr"/>
            <a:r>
              <a:rPr lang="en-GB" sz="1600" b="1">
                <a:solidFill>
                  <a:schemeClr val="tx2"/>
                </a:solidFill>
              </a:rPr>
              <a:t>Drivers of exacerbations</a:t>
            </a:r>
            <a:r>
              <a:rPr lang="en-GB" sz="1600" b="1" baseline="30000">
                <a:solidFill>
                  <a:schemeClr val="tx2"/>
                </a:solidFill>
              </a:rPr>
              <a:t>4</a:t>
            </a:r>
            <a:r>
              <a:rPr lang="en-GB" sz="1600" b="1" baseline="30000">
                <a:solidFill>
                  <a:schemeClr val="tx2"/>
                </a:solidFill>
                <a:latin typeface="Arial" panose="020B0604020202020204" pitchFamily="34" charset="0"/>
                <a:cs typeface="Arial" panose="020B0604020202020204" pitchFamily="34" charset="0"/>
              </a:rPr>
              <a:t>–</a:t>
            </a:r>
            <a:r>
              <a:rPr lang="en-GB" sz="1600" b="1" baseline="30000">
                <a:solidFill>
                  <a:schemeClr val="tx2"/>
                </a:solidFill>
              </a:rPr>
              <a:t>8</a:t>
            </a:r>
          </a:p>
        </p:txBody>
      </p:sp>
      <p:sp>
        <p:nvSpPr>
          <p:cNvPr id="8" name="TextBox 7">
            <a:extLst>
              <a:ext uri="{FF2B5EF4-FFF2-40B4-BE49-F238E27FC236}">
                <a16:creationId xmlns:a16="http://schemas.microsoft.com/office/drawing/2014/main" id="{894809BC-82B6-1A39-F9CC-970FB9749D58}"/>
              </a:ext>
            </a:extLst>
          </p:cNvPr>
          <p:cNvSpPr txBox="1"/>
          <p:nvPr/>
        </p:nvSpPr>
        <p:spPr>
          <a:xfrm>
            <a:off x="4251338" y="3678385"/>
            <a:ext cx="919495" cy="214827"/>
          </a:xfrm>
          <a:prstGeom prst="roundRect">
            <a:avLst>
              <a:gd name="adj" fmla="val 50000"/>
            </a:avLst>
          </a:prstGeom>
          <a:solidFill>
            <a:schemeClr val="bg1">
              <a:alpha val="80000"/>
            </a:schemeClr>
          </a:solidFill>
        </p:spPr>
        <p:txBody>
          <a:bodyPr wrap="none" rtlCol="0" anchor="ctr" anchorCtr="0">
            <a:noAutofit/>
          </a:bodyPr>
          <a:lstStyle/>
          <a:p>
            <a:pPr algn="ctr"/>
            <a:r>
              <a:rPr lang="en-GB" sz="1200" b="1"/>
              <a:t>Exacerbation</a:t>
            </a:r>
          </a:p>
        </p:txBody>
      </p:sp>
      <p:sp>
        <p:nvSpPr>
          <p:cNvPr id="6" name="Slide Number Placeholder 1">
            <a:extLst>
              <a:ext uri="{FF2B5EF4-FFF2-40B4-BE49-F238E27FC236}">
                <a16:creationId xmlns:a16="http://schemas.microsoft.com/office/drawing/2014/main" id="{9A7FCF4C-C0ED-C063-B847-9E1A3B344696}"/>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18</a:t>
            </a:fld>
            <a:endParaRPr lang="en-GB"/>
          </a:p>
        </p:txBody>
      </p:sp>
    </p:spTree>
    <p:extLst>
      <p:ext uri="{BB962C8B-B14F-4D97-AF65-F5344CB8AC3E}">
        <p14:creationId xmlns:p14="http://schemas.microsoft.com/office/powerpoint/2010/main" val="32376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3C9A4-3FA2-A245-C269-B7B7899B55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6FA5D7-96E2-4280-4A00-38CC7EEFD4D8}"/>
              </a:ext>
            </a:extLst>
          </p:cNvPr>
          <p:cNvSpPr>
            <a:spLocks noGrp="1"/>
          </p:cNvSpPr>
          <p:nvPr>
            <p:ph type="title"/>
          </p:nvPr>
        </p:nvSpPr>
        <p:spPr/>
        <p:txBody>
          <a:bodyPr/>
          <a:lstStyle/>
          <a:p>
            <a:r>
              <a:rPr lang="en-GB"/>
              <a:t>Healthy versus asthmatic airways</a:t>
            </a:r>
            <a:br>
              <a:rPr lang="en-GB"/>
            </a:br>
            <a:r>
              <a:rPr lang="en-GB" i="1"/>
              <a:t>Nutrient availability</a:t>
            </a:r>
          </a:p>
        </p:txBody>
      </p:sp>
      <p:sp>
        <p:nvSpPr>
          <p:cNvPr id="3" name="Content Placeholder 2">
            <a:extLst>
              <a:ext uri="{FF2B5EF4-FFF2-40B4-BE49-F238E27FC236}">
                <a16:creationId xmlns:a16="http://schemas.microsoft.com/office/drawing/2014/main" id="{2332B6F8-18AB-8B74-DBEA-273213666ACC}"/>
              </a:ext>
            </a:extLst>
          </p:cNvPr>
          <p:cNvSpPr>
            <a:spLocks noGrp="1"/>
          </p:cNvSpPr>
          <p:nvPr>
            <p:ph sz="half" idx="1"/>
          </p:nvPr>
        </p:nvSpPr>
        <p:spPr>
          <a:xfrm>
            <a:off x="548280" y="1980000"/>
            <a:ext cx="4329787" cy="1862048"/>
          </a:xfrm>
        </p:spPr>
        <p:txBody>
          <a:bodyPr wrap="square">
            <a:spAutoFit/>
          </a:bodyPr>
          <a:lstStyle/>
          <a:p>
            <a:r>
              <a:rPr lang="en-GB" sz="1800"/>
              <a:t>Microbes coexist via </a:t>
            </a:r>
            <a:r>
              <a:rPr lang="en-GB" sz="1800" b="1"/>
              <a:t>nutrient sharing </a:t>
            </a:r>
            <a:r>
              <a:rPr lang="en-GB" sz="1800"/>
              <a:t>and cross-feeding</a:t>
            </a:r>
            <a:r>
              <a:rPr lang="en-GB" sz="1800" baseline="30000"/>
              <a:t>1,2</a:t>
            </a:r>
          </a:p>
          <a:p>
            <a:r>
              <a:rPr lang="en-GB" sz="1800"/>
              <a:t>Functional cooperation between host and microbiome </a:t>
            </a:r>
            <a:r>
              <a:rPr lang="en-GB" sz="1800" b="1"/>
              <a:t>maintains nutrient balance</a:t>
            </a:r>
            <a:r>
              <a:rPr lang="en-GB" sz="1800"/>
              <a:t> and prevents pathogen colonisation</a:t>
            </a:r>
            <a:r>
              <a:rPr lang="en-GB" sz="1800" baseline="30000"/>
              <a:t>2,3</a:t>
            </a:r>
          </a:p>
          <a:p>
            <a:pPr marL="457200" lvl="1" indent="0">
              <a:buNone/>
            </a:pPr>
            <a:endParaRPr lang="en-GB" sz="1600"/>
          </a:p>
        </p:txBody>
      </p:sp>
      <p:sp>
        <p:nvSpPr>
          <p:cNvPr id="4" name="Content Placeholder 3">
            <a:extLst>
              <a:ext uri="{FF2B5EF4-FFF2-40B4-BE49-F238E27FC236}">
                <a16:creationId xmlns:a16="http://schemas.microsoft.com/office/drawing/2014/main" id="{A2F6AA0E-4CC7-444B-C4C3-613F614AC2F0}"/>
              </a:ext>
            </a:extLst>
          </p:cNvPr>
          <p:cNvSpPr>
            <a:spLocks noGrp="1"/>
          </p:cNvSpPr>
          <p:nvPr>
            <p:ph sz="half" idx="2"/>
          </p:nvPr>
        </p:nvSpPr>
        <p:spPr>
          <a:xfrm>
            <a:off x="5238731" y="1980000"/>
            <a:ext cx="6404751" cy="3765133"/>
          </a:xfrm>
        </p:spPr>
        <p:txBody>
          <a:bodyPr wrap="square">
            <a:spAutoFit/>
          </a:bodyPr>
          <a:lstStyle/>
          <a:p>
            <a:r>
              <a:rPr lang="en-GB" sz="1800">
                <a:latin typeface="+mn-lt"/>
              </a:rPr>
              <a:t>Dysbiosis fosters </a:t>
            </a:r>
            <a:r>
              <a:rPr lang="en-GB" sz="1800" b="1">
                <a:latin typeface="+mn-lt"/>
              </a:rPr>
              <a:t>competition</a:t>
            </a:r>
            <a:r>
              <a:rPr lang="en-GB" sz="1800">
                <a:latin typeface="+mn-lt"/>
              </a:rPr>
              <a:t>, biofilm formation, and </a:t>
            </a:r>
            <a:r>
              <a:rPr lang="en-GB" sz="1800" b="1">
                <a:latin typeface="+mn-lt"/>
              </a:rPr>
              <a:t>metabolic adaptation</a:t>
            </a:r>
            <a:r>
              <a:rPr lang="en-GB" sz="1800" baseline="30000">
                <a:latin typeface="+mn-lt"/>
              </a:rPr>
              <a:t>4</a:t>
            </a:r>
            <a:r>
              <a:rPr lang="en-GB" sz="1800" baseline="30000">
                <a:latin typeface="+mn-lt"/>
                <a:cs typeface="Arial" panose="020B0604020202020204" pitchFamily="34" charset="0"/>
              </a:rPr>
              <a:t>–6</a:t>
            </a:r>
            <a:endParaRPr lang="en-GB" sz="1800" baseline="30000">
              <a:latin typeface="+mn-lt"/>
            </a:endParaRPr>
          </a:p>
          <a:p>
            <a:r>
              <a:rPr lang="en-GB" sz="1800">
                <a:latin typeface="+mn-lt"/>
              </a:rPr>
              <a:t>Biofilm formation promotes </a:t>
            </a:r>
            <a:r>
              <a:rPr lang="en-GB" sz="1800" b="1">
                <a:latin typeface="+mn-lt"/>
              </a:rPr>
              <a:t>infection persistence</a:t>
            </a:r>
            <a:r>
              <a:rPr lang="en-GB" sz="1800" baseline="30000">
                <a:latin typeface="+mn-lt"/>
              </a:rPr>
              <a:t>5,7</a:t>
            </a:r>
            <a:r>
              <a:rPr lang="en-GB" sz="1800" baseline="30000">
                <a:cs typeface="Arial" panose="020B0604020202020204" pitchFamily="34" charset="0"/>
              </a:rPr>
              <a:t>–</a:t>
            </a:r>
            <a:r>
              <a:rPr lang="en-GB" sz="1800" baseline="30000">
                <a:latin typeface="+mn-lt"/>
              </a:rPr>
              <a:t>9</a:t>
            </a:r>
          </a:p>
          <a:p>
            <a:r>
              <a:rPr lang="en-GB" sz="1800" b="1">
                <a:latin typeface="+mn-lt"/>
              </a:rPr>
              <a:t>Changes in nutrient concentrations </a:t>
            </a:r>
            <a:r>
              <a:rPr lang="en-GB" sz="1800">
                <a:latin typeface="+mn-lt"/>
              </a:rPr>
              <a:t>in the airways, such as glucose, </a:t>
            </a:r>
            <a:r>
              <a:rPr lang="en-GB" sz="1800" b="1">
                <a:latin typeface="+mn-lt"/>
              </a:rPr>
              <a:t>increase susceptibility to infection</a:t>
            </a:r>
            <a:r>
              <a:rPr lang="en-GB" sz="1800" baseline="30000">
                <a:latin typeface="+mn-lt"/>
              </a:rPr>
              <a:t>10,11</a:t>
            </a:r>
          </a:p>
          <a:p>
            <a:r>
              <a:rPr lang="en-GB" sz="1800" b="1"/>
              <a:t>Nutrients</a:t>
            </a:r>
            <a:r>
              <a:rPr lang="en-GB" sz="1800"/>
              <a:t> present in airways:</a:t>
            </a:r>
          </a:p>
          <a:p>
            <a:pPr lvl="1">
              <a:spcBef>
                <a:spcPts val="200"/>
              </a:spcBef>
            </a:pPr>
            <a:r>
              <a:rPr lang="en-GB"/>
              <a:t>Glucose</a:t>
            </a:r>
            <a:r>
              <a:rPr lang="en-GB" baseline="30000"/>
              <a:t>10</a:t>
            </a:r>
          </a:p>
          <a:p>
            <a:pPr lvl="1">
              <a:spcBef>
                <a:spcPts val="200"/>
              </a:spcBef>
            </a:pPr>
            <a:r>
              <a:rPr lang="en-GB"/>
              <a:t>Amino acids and vitamins</a:t>
            </a:r>
            <a:r>
              <a:rPr lang="en-GB" baseline="30000"/>
              <a:t>12</a:t>
            </a:r>
          </a:p>
          <a:p>
            <a:pPr lvl="1">
              <a:spcBef>
                <a:spcPts val="200"/>
              </a:spcBef>
            </a:pPr>
            <a:r>
              <a:rPr lang="en-GB"/>
              <a:t>Lipids</a:t>
            </a:r>
            <a:r>
              <a:rPr lang="en-GB" baseline="30000"/>
              <a:t>12</a:t>
            </a:r>
          </a:p>
          <a:p>
            <a:pPr lvl="1">
              <a:spcBef>
                <a:spcPts val="200"/>
              </a:spcBef>
            </a:pPr>
            <a:r>
              <a:rPr lang="en-GB"/>
              <a:t>Trace metals, such as iron</a:t>
            </a:r>
            <a:r>
              <a:rPr lang="en-GB" baseline="30000"/>
              <a:t>12</a:t>
            </a:r>
          </a:p>
          <a:p>
            <a:endParaRPr lang="en-GB" sz="1800">
              <a:latin typeface="+mn-lt"/>
            </a:endParaRPr>
          </a:p>
        </p:txBody>
      </p:sp>
      <p:sp>
        <p:nvSpPr>
          <p:cNvPr id="115" name="TextBox 114">
            <a:extLst>
              <a:ext uri="{FF2B5EF4-FFF2-40B4-BE49-F238E27FC236}">
                <a16:creationId xmlns:a16="http://schemas.microsoft.com/office/drawing/2014/main" id="{68F13CC9-6A40-1D6E-3A94-4AD950430C30}"/>
              </a:ext>
            </a:extLst>
          </p:cNvPr>
          <p:cNvSpPr txBox="1"/>
          <p:nvPr/>
        </p:nvSpPr>
        <p:spPr>
          <a:xfrm>
            <a:off x="1637395" y="1548000"/>
            <a:ext cx="1881349" cy="400110"/>
          </a:xfrm>
          <a:prstGeom prst="rect">
            <a:avLst/>
          </a:prstGeom>
          <a:noFill/>
        </p:spPr>
        <p:txBody>
          <a:bodyPr wrap="none" rtlCol="0">
            <a:spAutoFit/>
          </a:bodyPr>
          <a:lstStyle/>
          <a:p>
            <a:r>
              <a:rPr lang="en-GB" sz="2000" b="1">
                <a:solidFill>
                  <a:schemeClr val="bg2"/>
                </a:solidFill>
              </a:rPr>
              <a:t>Healthy airways</a:t>
            </a:r>
          </a:p>
        </p:txBody>
      </p:sp>
      <p:sp>
        <p:nvSpPr>
          <p:cNvPr id="116" name="TextBox 115">
            <a:extLst>
              <a:ext uri="{FF2B5EF4-FFF2-40B4-BE49-F238E27FC236}">
                <a16:creationId xmlns:a16="http://schemas.microsoft.com/office/drawing/2014/main" id="{FBE3CBC4-ADBA-69A7-AC99-7605B34909DB}"/>
              </a:ext>
            </a:extLst>
          </p:cNvPr>
          <p:cNvSpPr txBox="1"/>
          <p:nvPr/>
        </p:nvSpPr>
        <p:spPr>
          <a:xfrm>
            <a:off x="7376519" y="1548000"/>
            <a:ext cx="2129173" cy="400110"/>
          </a:xfrm>
          <a:prstGeom prst="rect">
            <a:avLst/>
          </a:prstGeom>
          <a:noFill/>
        </p:spPr>
        <p:txBody>
          <a:bodyPr wrap="none" rtlCol="0">
            <a:spAutoFit/>
          </a:bodyPr>
          <a:lstStyle/>
          <a:p>
            <a:r>
              <a:rPr lang="en-GB" sz="2000" b="1">
                <a:solidFill>
                  <a:schemeClr val="bg2"/>
                </a:solidFill>
              </a:rPr>
              <a:t>Asthmatic airways</a:t>
            </a:r>
          </a:p>
        </p:txBody>
      </p:sp>
      <p:sp>
        <p:nvSpPr>
          <p:cNvPr id="117" name="Footer Placeholder 8">
            <a:extLst>
              <a:ext uri="{FF2B5EF4-FFF2-40B4-BE49-F238E27FC236}">
                <a16:creationId xmlns:a16="http://schemas.microsoft.com/office/drawing/2014/main" id="{1863783F-8222-4748-968D-C5B609A6AD7F}"/>
              </a:ext>
            </a:extLst>
          </p:cNvPr>
          <p:cNvSpPr>
            <a:spLocks noGrp="1"/>
          </p:cNvSpPr>
          <p:nvPr>
            <p:ph type="ftr" sz="quarter" idx="11"/>
          </p:nvPr>
        </p:nvSpPr>
        <p:spPr>
          <a:xfrm>
            <a:off x="548282" y="6303600"/>
            <a:ext cx="10512000" cy="288000"/>
          </a:xfrm>
        </p:spPr>
        <p:txBody>
          <a:bodyPr/>
          <a:lstStyle/>
          <a:p>
            <a:pPr>
              <a:spcAft>
                <a:spcPts val="300"/>
              </a:spcAft>
            </a:pPr>
            <a:br>
              <a:rPr lang="en-GB" sz="800" spc="0" dirty="0"/>
            </a:br>
            <a:r>
              <a:rPr lang="en-GB" sz="800" spc="0" dirty="0"/>
              <a:t>1. Seth EC and Taga ME. </a:t>
            </a:r>
            <a:r>
              <a:rPr lang="en-GB" sz="800" i="1" spc="0" dirty="0"/>
              <a:t>Front </a:t>
            </a:r>
            <a:r>
              <a:rPr lang="en-GB" sz="800" i="1" spc="0" dirty="0" err="1"/>
              <a:t>Microbiol</a:t>
            </a:r>
            <a:r>
              <a:rPr lang="en-GB" sz="800" spc="0" dirty="0"/>
              <a:t>. 2014;5:350; 2. </a:t>
            </a:r>
            <a:r>
              <a:rPr lang="en-GB" sz="800" spc="0" dirty="0" err="1"/>
              <a:t>Kumpitsch</a:t>
            </a:r>
            <a:r>
              <a:rPr lang="en-GB" sz="800" spc="0" dirty="0"/>
              <a:t> C, et al. </a:t>
            </a:r>
            <a:r>
              <a:rPr lang="en-GB" sz="800" i="1" spc="0" dirty="0"/>
              <a:t>BMC Biol</a:t>
            </a:r>
            <a:r>
              <a:rPr lang="en-GB" sz="800" spc="0" dirty="0"/>
              <a:t>. 2019;17(1):87; 3. Man WH, et al. </a:t>
            </a:r>
            <a:r>
              <a:rPr lang="en-GB" sz="800" i="1" spc="0" dirty="0"/>
              <a:t>Nat Rev </a:t>
            </a:r>
            <a:r>
              <a:rPr lang="en-GB" sz="800" i="1" spc="0" dirty="0" err="1"/>
              <a:t>Microbiol</a:t>
            </a:r>
            <a:r>
              <a:rPr lang="en-GB" sz="800" spc="0" dirty="0"/>
              <a:t>. 2017;15(5):259</a:t>
            </a:r>
            <a:r>
              <a:rPr lang="en-GB" sz="800" spc="0" dirty="0">
                <a:cs typeface="Arial" panose="020B0604020202020204" pitchFamily="34" charset="0"/>
              </a:rPr>
              <a:t>–</a:t>
            </a:r>
            <a:r>
              <a:rPr lang="en-GB" sz="800" spc="0" dirty="0"/>
              <a:t>70; 4. </a:t>
            </a:r>
            <a:r>
              <a:rPr lang="en-GB" sz="800" spc="0" dirty="0" err="1"/>
              <a:t>Heleal</a:t>
            </a:r>
            <a:r>
              <a:rPr lang="en-GB" sz="800" spc="0" dirty="0"/>
              <a:t> M and Bari VK. </a:t>
            </a:r>
            <a:r>
              <a:rPr lang="en-GB" sz="800" i="1" spc="0" dirty="0"/>
              <a:t>Front Microbiomes</a:t>
            </a:r>
            <a:r>
              <a:rPr lang="en-GB" sz="800" spc="0" dirty="0"/>
              <a:t>. 2025;4:1549166; 5. Hall-</a:t>
            </a:r>
            <a:r>
              <a:rPr lang="en-GB" sz="800" spc="0" dirty="0" err="1"/>
              <a:t>Stoodley</a:t>
            </a:r>
            <a:r>
              <a:rPr lang="en-GB" sz="800" spc="0" dirty="0"/>
              <a:t> L and McCoy KS. </a:t>
            </a:r>
            <a:br>
              <a:rPr lang="en-GB" sz="800" spc="0" dirty="0"/>
            </a:br>
            <a:r>
              <a:rPr lang="en-GB" sz="800" i="1" spc="0" dirty="0"/>
              <a:t>Front Cell Infect </a:t>
            </a:r>
            <a:r>
              <a:rPr lang="en-GB" sz="800" i="1" spc="0" dirty="0" err="1"/>
              <a:t>Microbiol</a:t>
            </a:r>
            <a:r>
              <a:rPr lang="en-GB" sz="800" spc="0" dirty="0"/>
              <a:t>. 2022;12:969326; 6. Simone SK and Forster SC. </a:t>
            </a:r>
            <a:r>
              <a:rPr lang="en-GB" sz="800" i="1" spc="0" dirty="0"/>
              <a:t>Respirology</a:t>
            </a:r>
            <a:r>
              <a:rPr lang="en-GB" sz="800" spc="0" dirty="0"/>
              <a:t>. 2025;30:186</a:t>
            </a:r>
            <a:r>
              <a:rPr lang="en-GB" sz="800" spc="0" dirty="0">
                <a:cs typeface="Arial" panose="020B0604020202020204" pitchFamily="34" charset="0"/>
              </a:rPr>
              <a:t>–</a:t>
            </a:r>
            <a:r>
              <a:rPr lang="en-GB" sz="800" spc="0" dirty="0"/>
              <a:t>7; 7. </a:t>
            </a:r>
            <a:r>
              <a:rPr lang="en-GB" sz="800" dirty="0"/>
              <a:t>Weeks JR, et al. </a:t>
            </a:r>
            <a:r>
              <a:rPr lang="en-GB" sz="800" i="1" dirty="0"/>
              <a:t>Front Cell Infect </a:t>
            </a:r>
            <a:r>
              <a:rPr lang="en-GB" sz="800" i="1" dirty="0" err="1"/>
              <a:t>Microbiol</a:t>
            </a:r>
            <a:r>
              <a:rPr lang="en-GB" sz="800" dirty="0"/>
              <a:t>. 2021;11:720742; 8. Perez AC, et al. </a:t>
            </a:r>
            <a:r>
              <a:rPr lang="en-GB" sz="800" i="1" dirty="0" err="1"/>
              <a:t>Pathog</a:t>
            </a:r>
            <a:r>
              <a:rPr lang="en-GB" sz="800" i="1" dirty="0"/>
              <a:t> Dis</a:t>
            </a:r>
            <a:r>
              <a:rPr lang="en-GB" sz="800" dirty="0"/>
              <a:t>. 2014;70(3):280</a:t>
            </a:r>
            <a:r>
              <a:rPr lang="en-GB" sz="800" spc="0" dirty="0">
                <a:cs typeface="Arial" panose="020B0604020202020204" pitchFamily="34" charset="0"/>
              </a:rPr>
              <a:t>–</a:t>
            </a:r>
            <a:r>
              <a:rPr lang="en-GB" sz="800" dirty="0"/>
              <a:t>8; 9. Nicchi S, et al. </a:t>
            </a:r>
            <a:r>
              <a:rPr lang="en-GB" sz="800" i="1" dirty="0" err="1"/>
              <a:t>iScience</a:t>
            </a:r>
            <a:r>
              <a:rPr lang="en-GB" sz="800" dirty="0"/>
              <a:t>. 2022;25(3):103931; 10</a:t>
            </a:r>
            <a:r>
              <a:rPr lang="en-GB" sz="800" spc="0" dirty="0"/>
              <a:t>. Mallia P, et al. </a:t>
            </a:r>
            <a:r>
              <a:rPr lang="en-GB" sz="800" i="1" spc="0" dirty="0"/>
              <a:t>J Allergy Clin Immunol</a:t>
            </a:r>
            <a:r>
              <a:rPr lang="en-GB" sz="800" spc="0" dirty="0"/>
              <a:t>. 2018;142(3):815</a:t>
            </a:r>
            <a:r>
              <a:rPr lang="en-GB" sz="800" spc="0" dirty="0">
                <a:cs typeface="Arial" panose="020B0604020202020204" pitchFamily="34" charset="0"/>
              </a:rPr>
              <a:t>–</a:t>
            </a:r>
            <a:r>
              <a:rPr lang="en-GB" sz="800" spc="0" dirty="0"/>
              <a:t>23.e6; 11. </a:t>
            </a:r>
            <a:r>
              <a:rPr lang="en-GB" sz="800" spc="0" dirty="0" err="1"/>
              <a:t>Lv</a:t>
            </a:r>
            <a:r>
              <a:rPr lang="en-GB" sz="800" spc="0" dirty="0"/>
              <a:t> X, et al. </a:t>
            </a:r>
            <a:r>
              <a:rPr lang="en-GB" sz="800" i="1" spc="0" dirty="0"/>
              <a:t>Int </a:t>
            </a:r>
            <a:r>
              <a:rPr lang="en-GB" sz="800" i="1" spc="0" dirty="0" err="1"/>
              <a:t>Immunopharmacol</a:t>
            </a:r>
            <a:r>
              <a:rPr lang="en-GB" sz="800" spc="0" dirty="0"/>
              <a:t>. 2025;148:114143; 12. Huffnagle GB, et al. </a:t>
            </a:r>
            <a:r>
              <a:rPr lang="en-GB" sz="800" i="1" spc="0" dirty="0"/>
              <a:t>Mucosal Immunol</a:t>
            </a:r>
            <a:r>
              <a:rPr lang="en-GB" sz="800" spc="0" dirty="0"/>
              <a:t>. 2018;10(2):299–306.</a:t>
            </a:r>
            <a:br>
              <a:rPr lang="en-GB" sz="800" spc="0" dirty="0"/>
            </a:br>
            <a:r>
              <a:rPr lang="en-GB" sz="800" spc="0" dirty="0"/>
              <a:t>Z4-74944 | Date of preparation: February 2026</a:t>
            </a:r>
            <a:endParaRPr lang="en-GB" sz="800" spc="0" dirty="0">
              <a:ea typeface="Calibri"/>
              <a:cs typeface="Calibri"/>
            </a:endParaRPr>
          </a:p>
        </p:txBody>
      </p:sp>
      <p:sp>
        <p:nvSpPr>
          <p:cNvPr id="6" name="TextBox 5">
            <a:extLst>
              <a:ext uri="{FF2B5EF4-FFF2-40B4-BE49-F238E27FC236}">
                <a16:creationId xmlns:a16="http://schemas.microsoft.com/office/drawing/2014/main" id="{11D139D5-E2D6-E731-92D5-5A62ED2FC0D0}"/>
              </a:ext>
            </a:extLst>
          </p:cNvPr>
          <p:cNvSpPr txBox="1"/>
          <p:nvPr/>
        </p:nvSpPr>
        <p:spPr>
          <a:xfrm>
            <a:off x="2926986" y="3878386"/>
            <a:ext cx="1639780" cy="461665"/>
          </a:xfrm>
          <a:prstGeom prst="rect">
            <a:avLst/>
          </a:prstGeom>
          <a:noFill/>
        </p:spPr>
        <p:txBody>
          <a:bodyPr wrap="square" rtlCol="0">
            <a:spAutoFit/>
          </a:bodyPr>
          <a:lstStyle/>
          <a:p>
            <a:pPr algn="ctr"/>
            <a:r>
              <a:rPr lang="en-GB" sz="1200" b="1">
                <a:solidFill>
                  <a:schemeClr val="tx2"/>
                </a:solidFill>
              </a:rPr>
              <a:t>Nutrient competition between microbes</a:t>
            </a:r>
            <a:r>
              <a:rPr lang="en-GB" sz="1200" b="1" baseline="30000">
                <a:solidFill>
                  <a:schemeClr val="tx2"/>
                </a:solidFill>
              </a:rPr>
              <a:t>1</a:t>
            </a:r>
          </a:p>
        </p:txBody>
      </p:sp>
      <p:sp>
        <p:nvSpPr>
          <p:cNvPr id="9" name="TextBox 8">
            <a:extLst>
              <a:ext uri="{FF2B5EF4-FFF2-40B4-BE49-F238E27FC236}">
                <a16:creationId xmlns:a16="http://schemas.microsoft.com/office/drawing/2014/main" id="{02E28566-8AB2-8FDD-E710-E92C9ADB684E}"/>
              </a:ext>
            </a:extLst>
          </p:cNvPr>
          <p:cNvSpPr txBox="1"/>
          <p:nvPr/>
        </p:nvSpPr>
        <p:spPr>
          <a:xfrm>
            <a:off x="818710" y="3878775"/>
            <a:ext cx="1639780" cy="461665"/>
          </a:xfrm>
          <a:prstGeom prst="rect">
            <a:avLst/>
          </a:prstGeom>
          <a:noFill/>
        </p:spPr>
        <p:txBody>
          <a:bodyPr wrap="square" rtlCol="0">
            <a:spAutoFit/>
          </a:bodyPr>
          <a:lstStyle/>
          <a:p>
            <a:pPr algn="ctr"/>
            <a:r>
              <a:rPr lang="en-GB" sz="1200" b="1">
                <a:solidFill>
                  <a:schemeClr val="tx2"/>
                </a:solidFill>
              </a:rPr>
              <a:t>Nutrient cross-feeding between microbes</a:t>
            </a:r>
            <a:r>
              <a:rPr lang="en-GB" sz="1200" b="1" baseline="30000">
                <a:solidFill>
                  <a:schemeClr val="tx2"/>
                </a:solidFill>
              </a:rPr>
              <a:t>1</a:t>
            </a:r>
          </a:p>
        </p:txBody>
      </p:sp>
      <p:grpSp>
        <p:nvGrpSpPr>
          <p:cNvPr id="36" name="Group 35">
            <a:extLst>
              <a:ext uri="{FF2B5EF4-FFF2-40B4-BE49-F238E27FC236}">
                <a16:creationId xmlns:a16="http://schemas.microsoft.com/office/drawing/2014/main" id="{7C2EF618-B88B-2901-C70B-0EA947E0282D}"/>
              </a:ext>
            </a:extLst>
          </p:cNvPr>
          <p:cNvGrpSpPr/>
          <p:nvPr/>
        </p:nvGrpSpPr>
        <p:grpSpPr>
          <a:xfrm>
            <a:off x="735360" y="4349720"/>
            <a:ext cx="1643531" cy="1553110"/>
            <a:chOff x="4874317" y="2168243"/>
            <a:chExt cx="1643531" cy="1553110"/>
          </a:xfrm>
        </p:grpSpPr>
        <p:pic>
          <p:nvPicPr>
            <p:cNvPr id="11" name="Graphic 10" descr="Germ outline">
              <a:extLst>
                <a:ext uri="{FF2B5EF4-FFF2-40B4-BE49-F238E27FC236}">
                  <a16:creationId xmlns:a16="http://schemas.microsoft.com/office/drawing/2014/main" id="{DDD51CB0-7B99-7F27-CEA1-0D37B256A8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4317" y="2168243"/>
              <a:ext cx="720000" cy="720000"/>
            </a:xfrm>
            <a:prstGeom prst="rect">
              <a:avLst/>
            </a:prstGeom>
          </p:spPr>
        </p:pic>
        <p:pic>
          <p:nvPicPr>
            <p:cNvPr id="12" name="Graphic 11" descr="Germ outline">
              <a:extLst>
                <a:ext uri="{FF2B5EF4-FFF2-40B4-BE49-F238E27FC236}">
                  <a16:creationId xmlns:a16="http://schemas.microsoft.com/office/drawing/2014/main" id="{7E69411E-9CD4-65F2-2930-7567CB5F96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97848" y="3001353"/>
              <a:ext cx="720000" cy="720000"/>
            </a:xfrm>
            <a:prstGeom prst="rect">
              <a:avLst/>
            </a:prstGeom>
          </p:spPr>
        </p:pic>
        <p:cxnSp>
          <p:nvCxnSpPr>
            <p:cNvPr id="14" name="Straight Arrow Connector 13">
              <a:extLst>
                <a:ext uri="{FF2B5EF4-FFF2-40B4-BE49-F238E27FC236}">
                  <a16:creationId xmlns:a16="http://schemas.microsoft.com/office/drawing/2014/main" id="{0D21B665-0732-BAD1-BB02-90B58BD8DE9B}"/>
                </a:ext>
              </a:extLst>
            </p:cNvPr>
            <p:cNvCxnSpPr>
              <a:cxnSpLocks/>
            </p:cNvCxnSpPr>
            <p:nvPr/>
          </p:nvCxnSpPr>
          <p:spPr>
            <a:xfrm rot="8100000" flipV="1">
              <a:off x="5594317" y="2683002"/>
              <a:ext cx="0" cy="22513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8D982DE-646E-1BE0-133D-84822012978D}"/>
                </a:ext>
              </a:extLst>
            </p:cNvPr>
            <p:cNvSpPr>
              <a:spLocks noChangeAspect="1"/>
            </p:cNvSpPr>
            <p:nvPr/>
          </p:nvSpPr>
          <p:spPr>
            <a:xfrm>
              <a:off x="5672491" y="2898095"/>
              <a:ext cx="72000" cy="7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3488835-0A04-F6E1-6B41-5D9552B6BCEF}"/>
                </a:ext>
              </a:extLst>
            </p:cNvPr>
            <p:cNvSpPr>
              <a:spLocks noChangeAspect="1"/>
            </p:cNvSpPr>
            <p:nvPr/>
          </p:nvSpPr>
          <p:spPr>
            <a:xfrm>
              <a:off x="5761917" y="2839169"/>
              <a:ext cx="72000" cy="7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CEFDC464-D1FB-FE21-1389-400B30FB5F32}"/>
                </a:ext>
              </a:extLst>
            </p:cNvPr>
            <p:cNvSpPr>
              <a:spLocks noChangeAspect="1"/>
            </p:cNvSpPr>
            <p:nvPr/>
          </p:nvSpPr>
          <p:spPr>
            <a:xfrm>
              <a:off x="5846777" y="2904235"/>
              <a:ext cx="72000" cy="7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BF0038D-1299-4183-612E-AD6BE379028A}"/>
                </a:ext>
              </a:extLst>
            </p:cNvPr>
            <p:cNvSpPr>
              <a:spLocks noChangeAspect="1"/>
            </p:cNvSpPr>
            <p:nvPr/>
          </p:nvSpPr>
          <p:spPr>
            <a:xfrm>
              <a:off x="5766392" y="2920261"/>
              <a:ext cx="72000" cy="7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FA740201-9DC4-53BC-C990-3043831DDC26}"/>
                </a:ext>
              </a:extLst>
            </p:cNvPr>
            <p:cNvSpPr>
              <a:spLocks noChangeAspect="1"/>
            </p:cNvSpPr>
            <p:nvPr/>
          </p:nvSpPr>
          <p:spPr>
            <a:xfrm>
              <a:off x="5689644" y="2971139"/>
              <a:ext cx="72000" cy="7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35B4CF3F-FCE3-800E-AC46-53E66780E77B}"/>
                </a:ext>
              </a:extLst>
            </p:cNvPr>
            <p:cNvCxnSpPr>
              <a:cxnSpLocks/>
            </p:cNvCxnSpPr>
            <p:nvPr/>
          </p:nvCxnSpPr>
          <p:spPr>
            <a:xfrm rot="8100000" flipV="1">
              <a:off x="5894490" y="3010167"/>
              <a:ext cx="0" cy="225138"/>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B05BC23E-E1A2-8901-D4E3-32FABA903D04}"/>
              </a:ext>
            </a:extLst>
          </p:cNvPr>
          <p:cNvGrpSpPr/>
          <p:nvPr/>
        </p:nvGrpSpPr>
        <p:grpSpPr>
          <a:xfrm>
            <a:off x="2807432" y="4402796"/>
            <a:ext cx="1800664" cy="901944"/>
            <a:chOff x="4838113" y="4187785"/>
            <a:chExt cx="1800664" cy="901944"/>
          </a:xfrm>
        </p:grpSpPr>
        <p:pic>
          <p:nvPicPr>
            <p:cNvPr id="25" name="Graphic 24" descr="Germ outline">
              <a:extLst>
                <a:ext uri="{FF2B5EF4-FFF2-40B4-BE49-F238E27FC236}">
                  <a16:creationId xmlns:a16="http://schemas.microsoft.com/office/drawing/2014/main" id="{07022299-AEF9-624B-16B5-0E828ACD76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8113" y="4187785"/>
              <a:ext cx="720000" cy="720000"/>
            </a:xfrm>
            <a:prstGeom prst="rect">
              <a:avLst/>
            </a:prstGeom>
          </p:spPr>
        </p:pic>
        <p:pic>
          <p:nvPicPr>
            <p:cNvPr id="26" name="Graphic 25" descr="Germ outline">
              <a:extLst>
                <a:ext uri="{FF2B5EF4-FFF2-40B4-BE49-F238E27FC236}">
                  <a16:creationId xmlns:a16="http://schemas.microsoft.com/office/drawing/2014/main" id="{DA7D71D3-3E5D-DAC5-C55A-945F749E09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8777" y="4187785"/>
              <a:ext cx="720000" cy="720000"/>
            </a:xfrm>
            <a:prstGeom prst="rect">
              <a:avLst/>
            </a:prstGeom>
          </p:spPr>
        </p:pic>
        <p:cxnSp>
          <p:nvCxnSpPr>
            <p:cNvPr id="27" name="Straight Arrow Connector 26">
              <a:extLst>
                <a:ext uri="{FF2B5EF4-FFF2-40B4-BE49-F238E27FC236}">
                  <a16:creationId xmlns:a16="http://schemas.microsoft.com/office/drawing/2014/main" id="{521B1660-CDAE-A139-C8F5-373AFEFED180}"/>
                </a:ext>
              </a:extLst>
            </p:cNvPr>
            <p:cNvCxnSpPr>
              <a:cxnSpLocks/>
            </p:cNvCxnSpPr>
            <p:nvPr/>
          </p:nvCxnSpPr>
          <p:spPr>
            <a:xfrm rot="8100000" flipV="1">
              <a:off x="5558113" y="4702544"/>
              <a:ext cx="0" cy="22513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648A241-BFA5-FE3D-7FB8-2097235C558E}"/>
                </a:ext>
              </a:extLst>
            </p:cNvPr>
            <p:cNvSpPr>
              <a:spLocks noChangeAspect="1"/>
            </p:cNvSpPr>
            <p:nvPr/>
          </p:nvSpPr>
          <p:spPr>
            <a:xfrm>
              <a:off x="5645604" y="4944685"/>
              <a:ext cx="72000" cy="7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D8B9C10F-650D-1B71-A588-A8029F128A84}"/>
                </a:ext>
              </a:extLst>
            </p:cNvPr>
            <p:cNvSpPr>
              <a:spLocks noChangeAspect="1"/>
            </p:cNvSpPr>
            <p:nvPr/>
          </p:nvSpPr>
          <p:spPr>
            <a:xfrm>
              <a:off x="5735030" y="4885759"/>
              <a:ext cx="72000" cy="7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71FD87A-F377-52E4-9F21-72CCDE2F8D3B}"/>
                </a:ext>
              </a:extLst>
            </p:cNvPr>
            <p:cNvSpPr>
              <a:spLocks noChangeAspect="1"/>
            </p:cNvSpPr>
            <p:nvPr/>
          </p:nvSpPr>
          <p:spPr>
            <a:xfrm>
              <a:off x="5819890" y="4950825"/>
              <a:ext cx="72000" cy="7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66FD70E8-B3B2-93EB-9B3D-FC6701F0914D}"/>
                </a:ext>
              </a:extLst>
            </p:cNvPr>
            <p:cNvSpPr>
              <a:spLocks noChangeAspect="1"/>
            </p:cNvSpPr>
            <p:nvPr/>
          </p:nvSpPr>
          <p:spPr>
            <a:xfrm>
              <a:off x="5739505" y="4966851"/>
              <a:ext cx="72000" cy="7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A56671E4-FB56-0361-DD84-E73A8E44B368}"/>
                </a:ext>
              </a:extLst>
            </p:cNvPr>
            <p:cNvSpPr>
              <a:spLocks noChangeAspect="1"/>
            </p:cNvSpPr>
            <p:nvPr/>
          </p:nvSpPr>
          <p:spPr>
            <a:xfrm>
              <a:off x="5662757" y="5017729"/>
              <a:ext cx="72000" cy="7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9634E52A-8503-2664-13CD-817E6DCF47CC}"/>
                </a:ext>
              </a:extLst>
            </p:cNvPr>
            <p:cNvCxnSpPr>
              <a:cxnSpLocks/>
            </p:cNvCxnSpPr>
            <p:nvPr/>
          </p:nvCxnSpPr>
          <p:spPr>
            <a:xfrm rot="13500000" flipH="1" flipV="1">
              <a:off x="5935171" y="4702544"/>
              <a:ext cx="0" cy="225138"/>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5" name="Slide Number Placeholder 1">
            <a:extLst>
              <a:ext uri="{FF2B5EF4-FFF2-40B4-BE49-F238E27FC236}">
                <a16:creationId xmlns:a16="http://schemas.microsoft.com/office/drawing/2014/main" id="{F41B84EB-C3B2-9EDF-63E6-348F081FF058}"/>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19</a:t>
            </a:fld>
            <a:endParaRPr lang="en-GB"/>
          </a:p>
        </p:txBody>
      </p:sp>
    </p:spTree>
    <p:extLst>
      <p:ext uri="{BB962C8B-B14F-4D97-AF65-F5344CB8AC3E}">
        <p14:creationId xmlns:p14="http://schemas.microsoft.com/office/powerpoint/2010/main" val="12075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AA33-150F-A724-4A1E-A991C682C450}"/>
              </a:ext>
            </a:extLst>
          </p:cNvPr>
          <p:cNvSpPr>
            <a:spLocks noGrp="1"/>
          </p:cNvSpPr>
          <p:nvPr>
            <p:ph type="title"/>
          </p:nvPr>
        </p:nvSpPr>
        <p:spPr/>
        <p:txBody>
          <a:bodyPr/>
          <a:lstStyle/>
          <a:p>
            <a:r>
              <a:rPr lang="en-GB"/>
              <a:t>Contents</a:t>
            </a:r>
          </a:p>
        </p:txBody>
      </p:sp>
      <p:graphicFrame>
        <p:nvGraphicFramePr>
          <p:cNvPr id="3" name="Diagram 2">
            <a:extLst>
              <a:ext uri="{FF2B5EF4-FFF2-40B4-BE49-F238E27FC236}">
                <a16:creationId xmlns:a16="http://schemas.microsoft.com/office/drawing/2014/main" id="{2EB7FBDB-8F44-26D7-F55D-C502182EF462}"/>
              </a:ext>
            </a:extLst>
          </p:cNvPr>
          <p:cNvGraphicFramePr/>
          <p:nvPr>
            <p:extLst>
              <p:ext uri="{D42A27DB-BD31-4B8C-83A1-F6EECF244321}">
                <p14:modId xmlns:p14="http://schemas.microsoft.com/office/powerpoint/2010/main" val="2151025821"/>
              </p:ext>
            </p:extLst>
          </p:nvPr>
        </p:nvGraphicFramePr>
        <p:xfrm>
          <a:off x="737794" y="2021747"/>
          <a:ext cx="10716411" cy="3562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1">
            <a:extLst>
              <a:ext uri="{FF2B5EF4-FFF2-40B4-BE49-F238E27FC236}">
                <a16:creationId xmlns:a16="http://schemas.microsoft.com/office/drawing/2014/main" id="{1C37113A-B15C-4D9E-23E1-C2AAE5B37D18}"/>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2</a:t>
            </a:fld>
            <a:endParaRPr lang="en-GB"/>
          </a:p>
        </p:txBody>
      </p:sp>
    </p:spTree>
    <p:extLst>
      <p:ext uri="{BB962C8B-B14F-4D97-AF65-F5344CB8AC3E}">
        <p14:creationId xmlns:p14="http://schemas.microsoft.com/office/powerpoint/2010/main" val="4084187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CE4F1-D6A9-ACCD-8A2B-3D3E55FE7D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D1C6D-575F-9DEB-4E6A-0BD06DBDC783}"/>
              </a:ext>
            </a:extLst>
          </p:cNvPr>
          <p:cNvSpPr>
            <a:spLocks noGrp="1"/>
          </p:cNvSpPr>
          <p:nvPr>
            <p:ph type="title"/>
          </p:nvPr>
        </p:nvSpPr>
        <p:spPr/>
        <p:txBody>
          <a:bodyPr/>
          <a:lstStyle/>
          <a:p>
            <a:r>
              <a:rPr lang="en-GB"/>
              <a:t>Healthy versus asthmatic airways</a:t>
            </a:r>
            <a:br>
              <a:rPr lang="en-GB"/>
            </a:br>
            <a:r>
              <a:rPr lang="en-GB" i="1"/>
              <a:t>Environmental and therapeutic effects</a:t>
            </a:r>
          </a:p>
        </p:txBody>
      </p:sp>
      <p:sp>
        <p:nvSpPr>
          <p:cNvPr id="3" name="Content Placeholder 2">
            <a:extLst>
              <a:ext uri="{FF2B5EF4-FFF2-40B4-BE49-F238E27FC236}">
                <a16:creationId xmlns:a16="http://schemas.microsoft.com/office/drawing/2014/main" id="{E277D328-F0C2-D4BB-7E31-1BE00A5C0A66}"/>
              </a:ext>
            </a:extLst>
          </p:cNvPr>
          <p:cNvSpPr>
            <a:spLocks noGrp="1"/>
          </p:cNvSpPr>
          <p:nvPr>
            <p:ph sz="half" idx="1"/>
          </p:nvPr>
        </p:nvSpPr>
        <p:spPr>
          <a:xfrm>
            <a:off x="548281" y="1980000"/>
            <a:ext cx="3805583" cy="3631763"/>
          </a:xfrm>
        </p:spPr>
        <p:txBody>
          <a:bodyPr wrap="square">
            <a:spAutoFit/>
          </a:bodyPr>
          <a:lstStyle/>
          <a:p>
            <a:r>
              <a:rPr lang="en-GB" sz="1800"/>
              <a:t>Exposure to natural environmental microbes </a:t>
            </a:r>
            <a:r>
              <a:rPr lang="en-GB" sz="1800" b="1"/>
              <a:t>supports airway microbial diversity </a:t>
            </a:r>
            <a:r>
              <a:rPr lang="en-GB" sz="1800"/>
              <a:t>and immune resilience</a:t>
            </a:r>
            <a:r>
              <a:rPr lang="en-GB" sz="1800" baseline="30000"/>
              <a:t>1</a:t>
            </a:r>
            <a:r>
              <a:rPr lang="en-GB" sz="1800" baseline="30000">
                <a:cs typeface="Arial" panose="020B0604020202020204" pitchFamily="34" charset="0"/>
              </a:rPr>
              <a:t>–3</a:t>
            </a:r>
            <a:endParaRPr lang="en-GB" sz="1800"/>
          </a:p>
          <a:p>
            <a:r>
              <a:rPr lang="en-GB" sz="1800"/>
              <a:t>The microbiome has a </a:t>
            </a:r>
            <a:r>
              <a:rPr lang="en-GB" sz="1800" b="1"/>
              <a:t>balanced response</a:t>
            </a:r>
            <a:r>
              <a:rPr lang="en-GB" sz="1800"/>
              <a:t> to </a:t>
            </a:r>
            <a:r>
              <a:rPr lang="en-GB" sz="1800" b="1"/>
              <a:t>environmental exposures </a:t>
            </a:r>
            <a:r>
              <a:rPr lang="en-GB" sz="1800"/>
              <a:t>and can recover quickly from transient changes in the environment</a:t>
            </a:r>
            <a:r>
              <a:rPr lang="en-GB" sz="1800" baseline="30000"/>
              <a:t>4</a:t>
            </a:r>
            <a:r>
              <a:rPr lang="en-GB" sz="1800" baseline="30000">
                <a:cs typeface="Arial" panose="020B0604020202020204" pitchFamily="34" charset="0"/>
              </a:rPr>
              <a:t>–6</a:t>
            </a:r>
            <a:endParaRPr lang="en-GB" sz="1800" baseline="30000"/>
          </a:p>
          <a:p>
            <a:r>
              <a:rPr lang="en-GB" sz="1800" b="1"/>
              <a:t>Antibiotics</a:t>
            </a:r>
            <a:r>
              <a:rPr lang="en-GB" sz="1800"/>
              <a:t> cause a </a:t>
            </a:r>
            <a:r>
              <a:rPr lang="en-GB" sz="1800" b="1"/>
              <a:t>controlled microbial response</a:t>
            </a:r>
            <a:r>
              <a:rPr lang="en-GB" sz="1800"/>
              <a:t>, with the microbiome typically regaining equilibrium</a:t>
            </a:r>
            <a:r>
              <a:rPr lang="en-GB" sz="1800" baseline="30000"/>
              <a:t>4,7,8</a:t>
            </a:r>
          </a:p>
        </p:txBody>
      </p:sp>
      <p:sp>
        <p:nvSpPr>
          <p:cNvPr id="4" name="Content Placeholder 3">
            <a:extLst>
              <a:ext uri="{FF2B5EF4-FFF2-40B4-BE49-F238E27FC236}">
                <a16:creationId xmlns:a16="http://schemas.microsoft.com/office/drawing/2014/main" id="{BEF1D36B-F08C-6C5A-F0C1-640D8AAE0DF3}"/>
              </a:ext>
            </a:extLst>
          </p:cNvPr>
          <p:cNvSpPr>
            <a:spLocks noGrp="1"/>
          </p:cNvSpPr>
          <p:nvPr>
            <p:ph sz="half" idx="2"/>
          </p:nvPr>
        </p:nvSpPr>
        <p:spPr>
          <a:xfrm>
            <a:off x="7272909" y="1980000"/>
            <a:ext cx="4497274" cy="2646878"/>
          </a:xfrm>
        </p:spPr>
        <p:txBody>
          <a:bodyPr wrap="square">
            <a:spAutoFit/>
          </a:bodyPr>
          <a:lstStyle/>
          <a:p>
            <a:r>
              <a:rPr lang="en-GB" sz="1800"/>
              <a:t>Environmental pollutants (e.g., black carbon) </a:t>
            </a:r>
            <a:r>
              <a:rPr lang="en-GB" sz="1800" b="1"/>
              <a:t>disrupt microbial composition </a:t>
            </a:r>
            <a:r>
              <a:rPr lang="en-GB" sz="1800"/>
              <a:t>and the </a:t>
            </a:r>
            <a:r>
              <a:rPr lang="en-GB" sz="1800" b="1"/>
              <a:t>epithelium</a:t>
            </a:r>
            <a:r>
              <a:rPr lang="en-GB" sz="1800"/>
              <a:t>,</a:t>
            </a:r>
            <a:r>
              <a:rPr lang="en-GB" sz="1800" b="1"/>
              <a:t> </a:t>
            </a:r>
            <a:r>
              <a:rPr lang="en-GB" sz="1800"/>
              <a:t>and </a:t>
            </a:r>
            <a:r>
              <a:rPr lang="en-GB" sz="1800" b="1"/>
              <a:t>increase inflammation</a:t>
            </a:r>
            <a:r>
              <a:rPr lang="en-GB" sz="1800" baseline="30000"/>
              <a:t>9</a:t>
            </a:r>
            <a:r>
              <a:rPr lang="en-GB" sz="1800" baseline="30000">
                <a:cs typeface="Arial" panose="020B0604020202020204" pitchFamily="34" charset="0"/>
              </a:rPr>
              <a:t>,10</a:t>
            </a:r>
          </a:p>
          <a:p>
            <a:r>
              <a:rPr lang="en-GB" sz="1800" b="1"/>
              <a:t>Interventions that affect airway microbes:</a:t>
            </a:r>
          </a:p>
          <a:p>
            <a:pPr marL="468000" lvl="1"/>
            <a:r>
              <a:rPr lang="en-GB" sz="1600" b="1"/>
              <a:t>Antibiotics: </a:t>
            </a:r>
            <a:r>
              <a:rPr lang="en-GB" sz="1600"/>
              <a:t>Repeated </a:t>
            </a:r>
            <a:r>
              <a:rPr lang="en-GB" sz="1600" b="1"/>
              <a:t>exposure</a:t>
            </a:r>
            <a:r>
              <a:rPr lang="en-GB" sz="1600"/>
              <a:t> may disturb </a:t>
            </a:r>
            <a:br>
              <a:rPr lang="en-GB" sz="1600"/>
            </a:br>
            <a:r>
              <a:rPr lang="en-GB" sz="1600"/>
              <a:t>the </a:t>
            </a:r>
            <a:r>
              <a:rPr lang="en-GB" sz="1600" b="1"/>
              <a:t>diversity</a:t>
            </a:r>
            <a:r>
              <a:rPr lang="en-GB" sz="1600"/>
              <a:t> within the microbiome</a:t>
            </a:r>
            <a:r>
              <a:rPr lang="en-GB" sz="1600" baseline="30000"/>
              <a:t>11</a:t>
            </a:r>
            <a:r>
              <a:rPr lang="en-GB" sz="1600" baseline="30000">
                <a:cs typeface="Arial" panose="020B0604020202020204" pitchFamily="34" charset="0"/>
              </a:rPr>
              <a:t>,12</a:t>
            </a:r>
          </a:p>
          <a:p>
            <a:pPr marL="468000" lvl="1"/>
            <a:r>
              <a:rPr lang="en-GB" sz="1600" b="1">
                <a:cs typeface="Arial" panose="020B0604020202020204" pitchFamily="34" charset="0"/>
              </a:rPr>
              <a:t>Corticosteroids:</a:t>
            </a:r>
            <a:r>
              <a:rPr lang="en-GB" sz="1600">
                <a:cs typeface="Arial" panose="020B0604020202020204" pitchFamily="34" charset="0"/>
              </a:rPr>
              <a:t> Influence airway microbial communities due to their immunosuppressive effects and disruption of airway commensals</a:t>
            </a:r>
            <a:r>
              <a:rPr lang="en-GB" sz="1600" baseline="30000">
                <a:cs typeface="Arial" panose="020B0604020202020204" pitchFamily="34" charset="0"/>
              </a:rPr>
              <a:t>12–14</a:t>
            </a:r>
            <a:endParaRPr lang="en-GB" sz="1800" baseline="30000">
              <a:latin typeface="+mn-lt"/>
            </a:endParaRPr>
          </a:p>
        </p:txBody>
      </p:sp>
      <p:sp>
        <p:nvSpPr>
          <p:cNvPr id="115" name="TextBox 114">
            <a:extLst>
              <a:ext uri="{FF2B5EF4-FFF2-40B4-BE49-F238E27FC236}">
                <a16:creationId xmlns:a16="http://schemas.microsoft.com/office/drawing/2014/main" id="{FDF1A76E-979A-3EAD-9AE3-216E73E832C0}"/>
              </a:ext>
            </a:extLst>
          </p:cNvPr>
          <p:cNvSpPr txBox="1"/>
          <p:nvPr/>
        </p:nvSpPr>
        <p:spPr>
          <a:xfrm>
            <a:off x="1637395" y="1548000"/>
            <a:ext cx="1881349" cy="400110"/>
          </a:xfrm>
          <a:prstGeom prst="rect">
            <a:avLst/>
          </a:prstGeom>
          <a:noFill/>
        </p:spPr>
        <p:txBody>
          <a:bodyPr wrap="none" rtlCol="0">
            <a:spAutoFit/>
          </a:bodyPr>
          <a:lstStyle/>
          <a:p>
            <a:r>
              <a:rPr lang="en-GB" sz="2000" b="1">
                <a:solidFill>
                  <a:schemeClr val="bg2"/>
                </a:solidFill>
              </a:rPr>
              <a:t>Healthy airways</a:t>
            </a:r>
          </a:p>
        </p:txBody>
      </p:sp>
      <p:sp>
        <p:nvSpPr>
          <p:cNvPr id="116" name="TextBox 115">
            <a:extLst>
              <a:ext uri="{FF2B5EF4-FFF2-40B4-BE49-F238E27FC236}">
                <a16:creationId xmlns:a16="http://schemas.microsoft.com/office/drawing/2014/main" id="{757D8CBF-E9A0-52C3-9751-6E310991C443}"/>
              </a:ext>
            </a:extLst>
          </p:cNvPr>
          <p:cNvSpPr txBox="1"/>
          <p:nvPr/>
        </p:nvSpPr>
        <p:spPr>
          <a:xfrm>
            <a:off x="8549106" y="1548000"/>
            <a:ext cx="2129173" cy="400110"/>
          </a:xfrm>
          <a:prstGeom prst="rect">
            <a:avLst/>
          </a:prstGeom>
          <a:noFill/>
        </p:spPr>
        <p:txBody>
          <a:bodyPr wrap="none" rtlCol="0">
            <a:spAutoFit/>
          </a:bodyPr>
          <a:lstStyle/>
          <a:p>
            <a:r>
              <a:rPr lang="en-GB" sz="2000" b="1">
                <a:solidFill>
                  <a:schemeClr val="bg2"/>
                </a:solidFill>
              </a:rPr>
              <a:t>Asthmatic airways</a:t>
            </a:r>
          </a:p>
        </p:txBody>
      </p:sp>
      <p:sp>
        <p:nvSpPr>
          <p:cNvPr id="117" name="Footer Placeholder 8">
            <a:extLst>
              <a:ext uri="{FF2B5EF4-FFF2-40B4-BE49-F238E27FC236}">
                <a16:creationId xmlns:a16="http://schemas.microsoft.com/office/drawing/2014/main" id="{E5575F46-FDBF-28F6-A792-E5AFB3366D89}"/>
              </a:ext>
            </a:extLst>
          </p:cNvPr>
          <p:cNvSpPr>
            <a:spLocks noGrp="1"/>
          </p:cNvSpPr>
          <p:nvPr>
            <p:ph type="ftr" sz="quarter" idx="11"/>
          </p:nvPr>
        </p:nvSpPr>
        <p:spPr>
          <a:xfrm>
            <a:off x="548282" y="6303600"/>
            <a:ext cx="10512000" cy="288000"/>
          </a:xfrm>
        </p:spPr>
        <p:txBody>
          <a:bodyPr/>
          <a:lstStyle/>
          <a:p>
            <a:pPr>
              <a:spcAft>
                <a:spcPts val="300"/>
              </a:spcAft>
            </a:pPr>
            <a:br>
              <a:rPr lang="en-GB" sz="800" spc="0" dirty="0"/>
            </a:br>
            <a:r>
              <a:rPr lang="en-GB" sz="800" spc="0" dirty="0"/>
              <a:t>1. Ege MJ, et al. </a:t>
            </a:r>
            <a:r>
              <a:rPr lang="en-GB" sz="800" i="1" spc="0" dirty="0"/>
              <a:t>N Engl J Med</a:t>
            </a:r>
            <a:r>
              <a:rPr lang="en-GB" sz="800" spc="0" dirty="0"/>
              <a:t>. 2011;364(8):701</a:t>
            </a:r>
            <a:r>
              <a:rPr lang="en-GB" sz="800" spc="0" dirty="0">
                <a:cs typeface="Arial" panose="020B0604020202020204" pitchFamily="34" charset="0"/>
              </a:rPr>
              <a:t>–</a:t>
            </a:r>
            <a:r>
              <a:rPr lang="en-GB" sz="800" spc="0" dirty="0"/>
              <a:t>9; 2. Kirjavainen PV, et al. </a:t>
            </a:r>
            <a:r>
              <a:rPr lang="en-GB" sz="800" i="1" spc="0" dirty="0"/>
              <a:t>Nat Med</a:t>
            </a:r>
            <a:r>
              <a:rPr lang="en-GB" sz="800" spc="0" dirty="0"/>
              <a:t>. 2019;25(7):1089</a:t>
            </a:r>
            <a:r>
              <a:rPr lang="en-GB" sz="800" spc="0" dirty="0">
                <a:cs typeface="Arial" panose="020B0604020202020204" pitchFamily="34" charset="0"/>
              </a:rPr>
              <a:t>–</a:t>
            </a:r>
            <a:r>
              <a:rPr lang="en-GB" sz="800" spc="0" dirty="0"/>
              <a:t>95; 3. Man WH, et al. </a:t>
            </a:r>
            <a:r>
              <a:rPr lang="en-GB" sz="800" i="1" spc="0" dirty="0"/>
              <a:t>Nat Rev </a:t>
            </a:r>
            <a:r>
              <a:rPr lang="en-GB" sz="800" i="1" spc="0" dirty="0" err="1"/>
              <a:t>Microbiol</a:t>
            </a:r>
            <a:r>
              <a:rPr lang="en-GB" sz="800" spc="0" dirty="0"/>
              <a:t>. 2017;15(5):259</a:t>
            </a:r>
            <a:r>
              <a:rPr lang="en-GB" sz="800" spc="0" dirty="0">
                <a:cs typeface="Arial" panose="020B0604020202020204" pitchFamily="34" charset="0"/>
              </a:rPr>
              <a:t>–</a:t>
            </a:r>
            <a:r>
              <a:rPr lang="en-GB" sz="800" spc="0" dirty="0"/>
              <a:t>70; 4. Bosch AATM, et al. </a:t>
            </a:r>
            <a:r>
              <a:rPr lang="en-GB" sz="800" i="1" spc="0" dirty="0"/>
              <a:t>Am J Respir Crit Care Med</a:t>
            </a:r>
            <a:r>
              <a:rPr lang="en-GB" sz="800" spc="0" dirty="0"/>
              <a:t>. 2017;196(12):1582</a:t>
            </a:r>
            <a:r>
              <a:rPr lang="en-GB" sz="800" spc="0" dirty="0">
                <a:cs typeface="Arial" panose="020B0604020202020204" pitchFamily="34" charset="0"/>
              </a:rPr>
              <a:t>–</a:t>
            </a:r>
            <a:r>
              <a:rPr lang="en-GB" sz="800" spc="0" dirty="0"/>
              <a:t>90; </a:t>
            </a:r>
            <a:br>
              <a:rPr lang="en-GB" sz="800" spc="0" dirty="0"/>
            </a:br>
            <a:r>
              <a:rPr lang="en-GB" sz="800" spc="0" dirty="0"/>
              <a:t>5. </a:t>
            </a:r>
            <a:r>
              <a:rPr lang="en-GB" sz="800" spc="0" dirty="0" err="1"/>
              <a:t>Biesbroek</a:t>
            </a:r>
            <a:r>
              <a:rPr lang="en-GB" sz="800" spc="0" dirty="0"/>
              <a:t> G, et al. </a:t>
            </a:r>
            <a:r>
              <a:rPr lang="en-GB" sz="800" i="1" spc="0" dirty="0"/>
              <a:t>Am J Respir Crit Care Med</a:t>
            </a:r>
            <a:r>
              <a:rPr lang="en-GB" sz="800" spc="0" dirty="0"/>
              <a:t>. 2014;190(11):1283</a:t>
            </a:r>
            <a:r>
              <a:rPr lang="en-GB" sz="800" spc="0" dirty="0">
                <a:cs typeface="Arial" panose="020B0604020202020204" pitchFamily="34" charset="0"/>
              </a:rPr>
              <a:t>–</a:t>
            </a:r>
            <a:r>
              <a:rPr lang="en-GB" sz="800" spc="0" dirty="0"/>
              <a:t>92; 6. Kaul D, et al. </a:t>
            </a:r>
            <a:r>
              <a:rPr lang="en-GB" sz="800" i="1" spc="0" dirty="0"/>
              <a:t>Nat Commun</a:t>
            </a:r>
            <a:r>
              <a:rPr lang="en-GB" sz="800" spc="0" dirty="0"/>
              <a:t>. 2020;11(1):2537; 7. Baede VO, et al. </a:t>
            </a:r>
            <a:r>
              <a:rPr lang="en-GB" sz="800" i="1" spc="0" dirty="0"/>
              <a:t>Sci Rep</a:t>
            </a:r>
            <a:r>
              <a:rPr lang="en-GB" sz="800" spc="0" dirty="0"/>
              <a:t>. 2022;12(1):19738; 8. Faner R, et al. </a:t>
            </a:r>
            <a:r>
              <a:rPr lang="en-GB" sz="800" i="1" spc="0" dirty="0" err="1"/>
              <a:t>Eur</a:t>
            </a:r>
            <a:r>
              <a:rPr lang="en-GB" sz="800" i="1" spc="0" dirty="0"/>
              <a:t> Respir J</a:t>
            </a:r>
            <a:r>
              <a:rPr lang="en-GB" sz="800" spc="0" dirty="0"/>
              <a:t>. 2017;49(4):1602086; 9. </a:t>
            </a:r>
            <a:r>
              <a:rPr lang="en-GB" sz="800" spc="0" dirty="0" err="1"/>
              <a:t>Aghapour</a:t>
            </a:r>
            <a:r>
              <a:rPr lang="en-GB" sz="800" spc="0" dirty="0"/>
              <a:t> M, et al. </a:t>
            </a:r>
            <a:r>
              <a:rPr lang="en-GB" sz="800" i="1" spc="0" dirty="0" err="1"/>
              <a:t>Eur</a:t>
            </a:r>
            <a:r>
              <a:rPr lang="en-GB" sz="800" i="1" spc="0" dirty="0"/>
              <a:t> Respir Rev</a:t>
            </a:r>
            <a:r>
              <a:rPr lang="en-GB" sz="800" spc="0" dirty="0"/>
              <a:t>. 2022;31(163):210112; 10. </a:t>
            </a:r>
            <a:r>
              <a:rPr lang="en-GB" sz="800" spc="0" dirty="0" err="1"/>
              <a:t>Nikasinovic</a:t>
            </a:r>
            <a:r>
              <a:rPr lang="en-GB" sz="800" spc="0" dirty="0"/>
              <a:t> L, et al. J Allergy Clin Immunol. 2006;117(6):1382-8; 11. Slater M, et al. </a:t>
            </a:r>
            <a:r>
              <a:rPr lang="en-GB" sz="800" i="1" spc="0" dirty="0"/>
              <a:t>Thorax</a:t>
            </a:r>
            <a:r>
              <a:rPr lang="en-GB" sz="800" spc="0" dirty="0"/>
              <a:t>. 2014;69(7):673</a:t>
            </a:r>
            <a:r>
              <a:rPr lang="en-GB" sz="800" spc="0" dirty="0">
                <a:cs typeface="Arial" panose="020B0604020202020204" pitchFamily="34" charset="0"/>
              </a:rPr>
              <a:t>–</a:t>
            </a:r>
            <a:r>
              <a:rPr lang="en-GB" sz="800" spc="0" dirty="0"/>
              <a:t>4; 12. Campbell CD, et al. </a:t>
            </a:r>
            <a:r>
              <a:rPr lang="en-GB" sz="800" i="1" spc="0" dirty="0"/>
              <a:t>Front Allergy</a:t>
            </a:r>
            <a:r>
              <a:rPr lang="en-GB" sz="800" spc="0" dirty="0"/>
              <a:t>. 2023;4:1120999; 13. Hartmann JE, et al. </a:t>
            </a:r>
            <a:r>
              <a:rPr lang="en-GB" sz="800" i="1" spc="0" dirty="0"/>
              <a:t>Front Med (Lausanne)</a:t>
            </a:r>
            <a:r>
              <a:rPr lang="en-GB" sz="800" spc="0" dirty="0"/>
              <a:t>. 2021;8:588584; </a:t>
            </a:r>
            <a:br>
              <a:rPr lang="en-GB" sz="800" spc="0" dirty="0"/>
            </a:br>
            <a:r>
              <a:rPr lang="en-GB" sz="800" spc="0" dirty="0"/>
              <a:t>14. Kim YJ, et al. </a:t>
            </a:r>
            <a:r>
              <a:rPr lang="en-GB" sz="800" i="1" spc="0" dirty="0"/>
              <a:t>J Clin Invest</a:t>
            </a:r>
            <a:r>
              <a:rPr lang="en-GB" sz="800" spc="0" dirty="0"/>
              <a:t>. 2025;135(4):e184316.</a:t>
            </a:r>
            <a:br>
              <a:rPr lang="en-GB" sz="800" spc="0" dirty="0"/>
            </a:br>
            <a:r>
              <a:rPr lang="en-GB" sz="800" spc="0" dirty="0"/>
              <a:t>Z4-74944 | Date of preparation: February 2026</a:t>
            </a:r>
            <a:endParaRPr lang="en-GB" sz="800" spc="0" dirty="0">
              <a:ea typeface="Calibri"/>
              <a:cs typeface="Calibri"/>
            </a:endParaRPr>
          </a:p>
        </p:txBody>
      </p:sp>
      <p:grpSp>
        <p:nvGrpSpPr>
          <p:cNvPr id="284" name="Group 283">
            <a:extLst>
              <a:ext uri="{FF2B5EF4-FFF2-40B4-BE49-F238E27FC236}">
                <a16:creationId xmlns:a16="http://schemas.microsoft.com/office/drawing/2014/main" id="{0ADCE6BB-D07C-D053-6DF0-B4F0B3943BAB}"/>
              </a:ext>
            </a:extLst>
          </p:cNvPr>
          <p:cNvGrpSpPr/>
          <p:nvPr/>
        </p:nvGrpSpPr>
        <p:grpSpPr>
          <a:xfrm>
            <a:off x="4324418" y="1973199"/>
            <a:ext cx="2881296" cy="2911601"/>
            <a:chOff x="4544898" y="1723811"/>
            <a:chExt cx="2881296" cy="2911601"/>
          </a:xfrm>
        </p:grpSpPr>
        <p:sp>
          <p:nvSpPr>
            <p:cNvPr id="277" name="Rectangle: Rounded Corners 276">
              <a:extLst>
                <a:ext uri="{FF2B5EF4-FFF2-40B4-BE49-F238E27FC236}">
                  <a16:creationId xmlns:a16="http://schemas.microsoft.com/office/drawing/2014/main" id="{3F596441-9CB6-B838-5C8C-DE11E3899067}"/>
                </a:ext>
              </a:extLst>
            </p:cNvPr>
            <p:cNvSpPr/>
            <p:nvPr/>
          </p:nvSpPr>
          <p:spPr>
            <a:xfrm rot="5400000">
              <a:off x="5351770" y="1535922"/>
              <a:ext cx="1259007" cy="2872752"/>
            </a:xfrm>
            <a:prstGeom prst="roundRect">
              <a:avLst>
                <a:gd name="adj" fmla="val 37277"/>
              </a:avLst>
            </a:prstGeom>
            <a:solidFill>
              <a:schemeClr val="dk1">
                <a:alpha val="14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73" name="Straight Connector 272">
              <a:extLst>
                <a:ext uri="{FF2B5EF4-FFF2-40B4-BE49-F238E27FC236}">
                  <a16:creationId xmlns:a16="http://schemas.microsoft.com/office/drawing/2014/main" id="{223382F8-C485-0F68-A1EA-B8EFE2263D4A}"/>
                </a:ext>
              </a:extLst>
            </p:cNvPr>
            <p:cNvCxnSpPr>
              <a:cxnSpLocks/>
            </p:cNvCxnSpPr>
            <p:nvPr/>
          </p:nvCxnSpPr>
          <p:spPr>
            <a:xfrm>
              <a:off x="5832573" y="3201747"/>
              <a:ext cx="0" cy="1433665"/>
            </a:xfrm>
            <a:prstGeom prst="line">
              <a:avLst/>
            </a:prstGeom>
            <a:ln w="22225">
              <a:solidFill>
                <a:schemeClr val="accent2">
                  <a:alpha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69" name="Group 268">
              <a:extLst>
                <a:ext uri="{FF2B5EF4-FFF2-40B4-BE49-F238E27FC236}">
                  <a16:creationId xmlns:a16="http://schemas.microsoft.com/office/drawing/2014/main" id="{F48AF3CF-8C01-81FB-2F91-87DD3684C220}"/>
                </a:ext>
              </a:extLst>
            </p:cNvPr>
            <p:cNvGrpSpPr>
              <a:grpSpLocks noChangeAspect="1"/>
            </p:cNvGrpSpPr>
            <p:nvPr/>
          </p:nvGrpSpPr>
          <p:grpSpPr>
            <a:xfrm>
              <a:off x="4548214" y="2269842"/>
              <a:ext cx="2877980" cy="1331958"/>
              <a:chOff x="4278062" y="2295645"/>
              <a:chExt cx="3087403" cy="1428881"/>
            </a:xfrm>
          </p:grpSpPr>
          <p:sp>
            <p:nvSpPr>
              <p:cNvPr id="7" name="!!mucus">
                <a:extLst>
                  <a:ext uri="{FF2B5EF4-FFF2-40B4-BE49-F238E27FC236}">
                    <a16:creationId xmlns:a16="http://schemas.microsoft.com/office/drawing/2014/main" id="{D082F27A-5683-CEE3-77D6-7864942D07CD}"/>
                  </a:ext>
                </a:extLst>
              </p:cNvPr>
              <p:cNvSpPr/>
              <p:nvPr/>
            </p:nvSpPr>
            <p:spPr>
              <a:xfrm rot="10800000">
                <a:off x="5542959" y="3157978"/>
                <a:ext cx="1781667" cy="566548"/>
              </a:xfrm>
              <a:custGeom>
                <a:avLst/>
                <a:gdLst>
                  <a:gd name="connsiteX0" fmla="*/ 0 w 11280654"/>
                  <a:gd name="connsiteY0" fmla="*/ 91352 h 1986246"/>
                  <a:gd name="connsiteX1" fmla="*/ 10868 w 11280654"/>
                  <a:gd name="connsiteY1" fmla="*/ 745642 h 1986246"/>
                  <a:gd name="connsiteX2" fmla="*/ 260587 w 11280654"/>
                  <a:gd name="connsiteY2" fmla="*/ 915580 h 1986246"/>
                  <a:gd name="connsiteX3" fmla="*/ 282300 w 11280654"/>
                  <a:gd name="connsiteY3" fmla="*/ 1077031 h 1986246"/>
                  <a:gd name="connsiteX4" fmla="*/ 510305 w 11280654"/>
                  <a:gd name="connsiteY4" fmla="*/ 1416926 h 1986246"/>
                  <a:gd name="connsiteX5" fmla="*/ 640587 w 11280654"/>
                  <a:gd name="connsiteY5" fmla="*/ 1595370 h 1986246"/>
                  <a:gd name="connsiteX6" fmla="*/ 694882 w 11280654"/>
                  <a:gd name="connsiteY6" fmla="*/ 1790808 h 1986246"/>
                  <a:gd name="connsiteX7" fmla="*/ 857746 w 11280654"/>
                  <a:gd name="connsiteY7" fmla="*/ 1986246 h 1986246"/>
                  <a:gd name="connsiteX8" fmla="*/ 1020610 w 11280654"/>
                  <a:gd name="connsiteY8" fmla="*/ 1858784 h 1986246"/>
                  <a:gd name="connsiteX9" fmla="*/ 1042324 w 11280654"/>
                  <a:gd name="connsiteY9" fmla="*/ 1595370 h 1986246"/>
                  <a:gd name="connsiteX10" fmla="*/ 1194319 w 11280654"/>
                  <a:gd name="connsiteY10" fmla="*/ 1510401 h 1986246"/>
                  <a:gd name="connsiteX11" fmla="*/ 1302887 w 11280654"/>
                  <a:gd name="connsiteY11" fmla="*/ 1229994 h 1986246"/>
                  <a:gd name="connsiteX12" fmla="*/ 1411455 w 11280654"/>
                  <a:gd name="connsiteY12" fmla="*/ 873105 h 1986246"/>
                  <a:gd name="connsiteX13" fmla="*/ 1563450 w 11280654"/>
                  <a:gd name="connsiteY13" fmla="*/ 737154 h 1986246"/>
                  <a:gd name="connsiteX14" fmla="*/ 1867441 w 11280654"/>
                  <a:gd name="connsiteY14" fmla="*/ 737154 h 1986246"/>
                  <a:gd name="connsiteX15" fmla="*/ 2442864 w 11280654"/>
                  <a:gd name="connsiteY15" fmla="*/ 754148 h 1986246"/>
                  <a:gd name="connsiteX16" fmla="*/ 3582863 w 11280654"/>
                  <a:gd name="connsiteY16" fmla="*/ 754148 h 1986246"/>
                  <a:gd name="connsiteX17" fmla="*/ 4277722 w 11280654"/>
                  <a:gd name="connsiteY17" fmla="*/ 788136 h 1986246"/>
                  <a:gd name="connsiteX18" fmla="*/ 4733732 w 11280654"/>
                  <a:gd name="connsiteY18" fmla="*/ 728648 h 1986246"/>
                  <a:gd name="connsiteX19" fmla="*/ 5211454 w 11280654"/>
                  <a:gd name="connsiteY19" fmla="*/ 728648 h 1986246"/>
                  <a:gd name="connsiteX20" fmla="*/ 5982323 w 11280654"/>
                  <a:gd name="connsiteY20" fmla="*/ 771142 h 1986246"/>
                  <a:gd name="connsiteX21" fmla="*/ 6861759 w 11280654"/>
                  <a:gd name="connsiteY21" fmla="*/ 754148 h 1986246"/>
                  <a:gd name="connsiteX22" fmla="*/ 7491477 w 11280654"/>
                  <a:gd name="connsiteY22" fmla="*/ 762654 h 1986246"/>
                  <a:gd name="connsiteX23" fmla="*/ 8327487 w 11280654"/>
                  <a:gd name="connsiteY23" fmla="*/ 762654 h 1986246"/>
                  <a:gd name="connsiteX24" fmla="*/ 9391500 w 11280654"/>
                  <a:gd name="connsiteY24" fmla="*/ 788154 h 1986246"/>
                  <a:gd name="connsiteX25" fmla="*/ 10140655 w 11280654"/>
                  <a:gd name="connsiteY25" fmla="*/ 779648 h 1986246"/>
                  <a:gd name="connsiteX26" fmla="*/ 10672650 w 11280654"/>
                  <a:gd name="connsiteY26" fmla="*/ 771142 h 1986246"/>
                  <a:gd name="connsiteX27" fmla="*/ 11150373 w 11280654"/>
                  <a:gd name="connsiteY27" fmla="*/ 737154 h 1986246"/>
                  <a:gd name="connsiteX28" fmla="*/ 11280654 w 11280654"/>
                  <a:gd name="connsiteY28" fmla="*/ 754148 h 1986246"/>
                  <a:gd name="connsiteX29" fmla="*/ 11280654 w 11280654"/>
                  <a:gd name="connsiteY29" fmla="*/ 133791 h 1986246"/>
                  <a:gd name="connsiteX30" fmla="*/ 11096078 w 11280654"/>
                  <a:gd name="connsiteY30" fmla="*/ 65870 h 1986246"/>
                  <a:gd name="connsiteX31" fmla="*/ 10281782 w 11280654"/>
                  <a:gd name="connsiteY31" fmla="*/ 14889 h 1986246"/>
                  <a:gd name="connsiteX32" fmla="*/ 9695491 w 11280654"/>
                  <a:gd name="connsiteY32" fmla="*/ 108364 h 1986246"/>
                  <a:gd name="connsiteX33" fmla="*/ 8794341 w 11280654"/>
                  <a:gd name="connsiteY33" fmla="*/ 201839 h 1986246"/>
                  <a:gd name="connsiteX34" fmla="*/ 7828050 w 11280654"/>
                  <a:gd name="connsiteY34" fmla="*/ 201839 h 1986246"/>
                  <a:gd name="connsiteX35" fmla="*/ 6101760 w 11280654"/>
                  <a:gd name="connsiteY35" fmla="*/ 193333 h 1986246"/>
                  <a:gd name="connsiteX36" fmla="*/ 5016032 w 11280654"/>
                  <a:gd name="connsiteY36" fmla="*/ 65870 h 1986246"/>
                  <a:gd name="connsiteX37" fmla="*/ 3224600 w 11280654"/>
                  <a:gd name="connsiteY37" fmla="*/ 57364 h 1986246"/>
                  <a:gd name="connsiteX38" fmla="*/ 2171455 w 11280654"/>
                  <a:gd name="connsiteY38" fmla="*/ 82864 h 1986246"/>
                  <a:gd name="connsiteX39" fmla="*/ 760023 w 11280654"/>
                  <a:gd name="connsiteY39" fmla="*/ 116852 h 1986246"/>
                  <a:gd name="connsiteX40" fmla="*/ 0 w 11280654"/>
                  <a:gd name="connsiteY40" fmla="*/ 91352 h 1986246"/>
                  <a:gd name="connsiteX0" fmla="*/ 0 w 11280654"/>
                  <a:gd name="connsiteY0" fmla="*/ 91352 h 1994638"/>
                  <a:gd name="connsiteX1" fmla="*/ 10868 w 11280654"/>
                  <a:gd name="connsiteY1" fmla="*/ 745642 h 1994638"/>
                  <a:gd name="connsiteX2" fmla="*/ 260587 w 11280654"/>
                  <a:gd name="connsiteY2" fmla="*/ 915580 h 1994638"/>
                  <a:gd name="connsiteX3" fmla="*/ 282300 w 11280654"/>
                  <a:gd name="connsiteY3" fmla="*/ 1077031 h 1994638"/>
                  <a:gd name="connsiteX4" fmla="*/ 510305 w 11280654"/>
                  <a:gd name="connsiteY4" fmla="*/ 1416926 h 1994638"/>
                  <a:gd name="connsiteX5" fmla="*/ 640587 w 11280654"/>
                  <a:gd name="connsiteY5" fmla="*/ 1595370 h 1994638"/>
                  <a:gd name="connsiteX6" fmla="*/ 694882 w 11280654"/>
                  <a:gd name="connsiteY6" fmla="*/ 1790808 h 1994638"/>
                  <a:gd name="connsiteX7" fmla="*/ 857746 w 11280654"/>
                  <a:gd name="connsiteY7" fmla="*/ 1986246 h 1994638"/>
                  <a:gd name="connsiteX8" fmla="*/ 1020610 w 11280654"/>
                  <a:gd name="connsiteY8" fmla="*/ 1858784 h 1994638"/>
                  <a:gd name="connsiteX9" fmla="*/ 1042324 w 11280654"/>
                  <a:gd name="connsiteY9" fmla="*/ 1595370 h 1994638"/>
                  <a:gd name="connsiteX10" fmla="*/ 1194319 w 11280654"/>
                  <a:gd name="connsiteY10" fmla="*/ 1510401 h 1994638"/>
                  <a:gd name="connsiteX11" fmla="*/ 1302887 w 11280654"/>
                  <a:gd name="connsiteY11" fmla="*/ 1229994 h 1994638"/>
                  <a:gd name="connsiteX12" fmla="*/ 1411455 w 11280654"/>
                  <a:gd name="connsiteY12" fmla="*/ 873105 h 1994638"/>
                  <a:gd name="connsiteX13" fmla="*/ 1563450 w 11280654"/>
                  <a:gd name="connsiteY13" fmla="*/ 737154 h 1994638"/>
                  <a:gd name="connsiteX14" fmla="*/ 1867441 w 11280654"/>
                  <a:gd name="connsiteY14" fmla="*/ 737154 h 1994638"/>
                  <a:gd name="connsiteX15" fmla="*/ 2442864 w 11280654"/>
                  <a:gd name="connsiteY15" fmla="*/ 754148 h 1994638"/>
                  <a:gd name="connsiteX16" fmla="*/ 3582863 w 11280654"/>
                  <a:gd name="connsiteY16" fmla="*/ 754148 h 1994638"/>
                  <a:gd name="connsiteX17" fmla="*/ 4277722 w 11280654"/>
                  <a:gd name="connsiteY17" fmla="*/ 788136 h 1994638"/>
                  <a:gd name="connsiteX18" fmla="*/ 4733732 w 11280654"/>
                  <a:gd name="connsiteY18" fmla="*/ 728648 h 1994638"/>
                  <a:gd name="connsiteX19" fmla="*/ 5211454 w 11280654"/>
                  <a:gd name="connsiteY19" fmla="*/ 728648 h 1994638"/>
                  <a:gd name="connsiteX20" fmla="*/ 5982323 w 11280654"/>
                  <a:gd name="connsiteY20" fmla="*/ 771142 h 1994638"/>
                  <a:gd name="connsiteX21" fmla="*/ 6861759 w 11280654"/>
                  <a:gd name="connsiteY21" fmla="*/ 754148 h 1994638"/>
                  <a:gd name="connsiteX22" fmla="*/ 7491477 w 11280654"/>
                  <a:gd name="connsiteY22" fmla="*/ 762654 h 1994638"/>
                  <a:gd name="connsiteX23" fmla="*/ 8327487 w 11280654"/>
                  <a:gd name="connsiteY23" fmla="*/ 762654 h 1994638"/>
                  <a:gd name="connsiteX24" fmla="*/ 9391500 w 11280654"/>
                  <a:gd name="connsiteY24" fmla="*/ 788154 h 1994638"/>
                  <a:gd name="connsiteX25" fmla="*/ 10140655 w 11280654"/>
                  <a:gd name="connsiteY25" fmla="*/ 779648 h 1994638"/>
                  <a:gd name="connsiteX26" fmla="*/ 10672650 w 11280654"/>
                  <a:gd name="connsiteY26" fmla="*/ 771142 h 1994638"/>
                  <a:gd name="connsiteX27" fmla="*/ 11150373 w 11280654"/>
                  <a:gd name="connsiteY27" fmla="*/ 737154 h 1994638"/>
                  <a:gd name="connsiteX28" fmla="*/ 11280654 w 11280654"/>
                  <a:gd name="connsiteY28" fmla="*/ 754148 h 1994638"/>
                  <a:gd name="connsiteX29" fmla="*/ 11280654 w 11280654"/>
                  <a:gd name="connsiteY29" fmla="*/ 133791 h 1994638"/>
                  <a:gd name="connsiteX30" fmla="*/ 11096078 w 11280654"/>
                  <a:gd name="connsiteY30" fmla="*/ 65870 h 1994638"/>
                  <a:gd name="connsiteX31" fmla="*/ 10281782 w 11280654"/>
                  <a:gd name="connsiteY31" fmla="*/ 14889 h 1994638"/>
                  <a:gd name="connsiteX32" fmla="*/ 9695491 w 11280654"/>
                  <a:gd name="connsiteY32" fmla="*/ 108364 h 1994638"/>
                  <a:gd name="connsiteX33" fmla="*/ 8794341 w 11280654"/>
                  <a:gd name="connsiteY33" fmla="*/ 201839 h 1994638"/>
                  <a:gd name="connsiteX34" fmla="*/ 7828050 w 11280654"/>
                  <a:gd name="connsiteY34" fmla="*/ 201839 h 1994638"/>
                  <a:gd name="connsiteX35" fmla="*/ 6101760 w 11280654"/>
                  <a:gd name="connsiteY35" fmla="*/ 193333 h 1994638"/>
                  <a:gd name="connsiteX36" fmla="*/ 5016032 w 11280654"/>
                  <a:gd name="connsiteY36" fmla="*/ 65870 h 1994638"/>
                  <a:gd name="connsiteX37" fmla="*/ 3224600 w 11280654"/>
                  <a:gd name="connsiteY37" fmla="*/ 57364 h 1994638"/>
                  <a:gd name="connsiteX38" fmla="*/ 2171455 w 11280654"/>
                  <a:gd name="connsiteY38" fmla="*/ 82864 h 1994638"/>
                  <a:gd name="connsiteX39" fmla="*/ 760023 w 11280654"/>
                  <a:gd name="connsiteY39" fmla="*/ 116852 h 1994638"/>
                  <a:gd name="connsiteX40" fmla="*/ 0 w 11280654"/>
                  <a:gd name="connsiteY40" fmla="*/ 91352 h 1994638"/>
                  <a:gd name="connsiteX0" fmla="*/ 2673914 w 11269790"/>
                  <a:gd name="connsiteY0" fmla="*/ 66415 h 1994638"/>
                  <a:gd name="connsiteX1" fmla="*/ 4 w 11269790"/>
                  <a:gd name="connsiteY1" fmla="*/ 745642 h 1994638"/>
                  <a:gd name="connsiteX2" fmla="*/ 249723 w 11269790"/>
                  <a:gd name="connsiteY2" fmla="*/ 915580 h 1994638"/>
                  <a:gd name="connsiteX3" fmla="*/ 271436 w 11269790"/>
                  <a:gd name="connsiteY3" fmla="*/ 1077031 h 1994638"/>
                  <a:gd name="connsiteX4" fmla="*/ 499441 w 11269790"/>
                  <a:gd name="connsiteY4" fmla="*/ 1416926 h 1994638"/>
                  <a:gd name="connsiteX5" fmla="*/ 629723 w 11269790"/>
                  <a:gd name="connsiteY5" fmla="*/ 1595370 h 1994638"/>
                  <a:gd name="connsiteX6" fmla="*/ 684018 w 11269790"/>
                  <a:gd name="connsiteY6" fmla="*/ 1790808 h 1994638"/>
                  <a:gd name="connsiteX7" fmla="*/ 846882 w 11269790"/>
                  <a:gd name="connsiteY7" fmla="*/ 1986246 h 1994638"/>
                  <a:gd name="connsiteX8" fmla="*/ 1009746 w 11269790"/>
                  <a:gd name="connsiteY8" fmla="*/ 1858784 h 1994638"/>
                  <a:gd name="connsiteX9" fmla="*/ 1031460 w 11269790"/>
                  <a:gd name="connsiteY9" fmla="*/ 1595370 h 1994638"/>
                  <a:gd name="connsiteX10" fmla="*/ 1183455 w 11269790"/>
                  <a:gd name="connsiteY10" fmla="*/ 1510401 h 1994638"/>
                  <a:gd name="connsiteX11" fmla="*/ 1292023 w 11269790"/>
                  <a:gd name="connsiteY11" fmla="*/ 1229994 h 1994638"/>
                  <a:gd name="connsiteX12" fmla="*/ 1400591 w 11269790"/>
                  <a:gd name="connsiteY12" fmla="*/ 873105 h 1994638"/>
                  <a:gd name="connsiteX13" fmla="*/ 1552586 w 11269790"/>
                  <a:gd name="connsiteY13" fmla="*/ 737154 h 1994638"/>
                  <a:gd name="connsiteX14" fmla="*/ 1856577 w 11269790"/>
                  <a:gd name="connsiteY14" fmla="*/ 737154 h 1994638"/>
                  <a:gd name="connsiteX15" fmla="*/ 2432000 w 11269790"/>
                  <a:gd name="connsiteY15" fmla="*/ 754148 h 1994638"/>
                  <a:gd name="connsiteX16" fmla="*/ 3571999 w 11269790"/>
                  <a:gd name="connsiteY16" fmla="*/ 754148 h 1994638"/>
                  <a:gd name="connsiteX17" fmla="*/ 4266858 w 11269790"/>
                  <a:gd name="connsiteY17" fmla="*/ 788136 h 1994638"/>
                  <a:gd name="connsiteX18" fmla="*/ 4722868 w 11269790"/>
                  <a:gd name="connsiteY18" fmla="*/ 728648 h 1994638"/>
                  <a:gd name="connsiteX19" fmla="*/ 5200590 w 11269790"/>
                  <a:gd name="connsiteY19" fmla="*/ 728648 h 1994638"/>
                  <a:gd name="connsiteX20" fmla="*/ 5971459 w 11269790"/>
                  <a:gd name="connsiteY20" fmla="*/ 771142 h 1994638"/>
                  <a:gd name="connsiteX21" fmla="*/ 6850895 w 11269790"/>
                  <a:gd name="connsiteY21" fmla="*/ 754148 h 1994638"/>
                  <a:gd name="connsiteX22" fmla="*/ 7480613 w 11269790"/>
                  <a:gd name="connsiteY22" fmla="*/ 762654 h 1994638"/>
                  <a:gd name="connsiteX23" fmla="*/ 8316623 w 11269790"/>
                  <a:gd name="connsiteY23" fmla="*/ 762654 h 1994638"/>
                  <a:gd name="connsiteX24" fmla="*/ 9380636 w 11269790"/>
                  <a:gd name="connsiteY24" fmla="*/ 788154 h 1994638"/>
                  <a:gd name="connsiteX25" fmla="*/ 10129791 w 11269790"/>
                  <a:gd name="connsiteY25" fmla="*/ 779648 h 1994638"/>
                  <a:gd name="connsiteX26" fmla="*/ 10661786 w 11269790"/>
                  <a:gd name="connsiteY26" fmla="*/ 771142 h 1994638"/>
                  <a:gd name="connsiteX27" fmla="*/ 11139509 w 11269790"/>
                  <a:gd name="connsiteY27" fmla="*/ 737154 h 1994638"/>
                  <a:gd name="connsiteX28" fmla="*/ 11269790 w 11269790"/>
                  <a:gd name="connsiteY28" fmla="*/ 754148 h 1994638"/>
                  <a:gd name="connsiteX29" fmla="*/ 11269790 w 11269790"/>
                  <a:gd name="connsiteY29" fmla="*/ 133791 h 1994638"/>
                  <a:gd name="connsiteX30" fmla="*/ 11085214 w 11269790"/>
                  <a:gd name="connsiteY30" fmla="*/ 65870 h 1994638"/>
                  <a:gd name="connsiteX31" fmla="*/ 10270918 w 11269790"/>
                  <a:gd name="connsiteY31" fmla="*/ 14889 h 1994638"/>
                  <a:gd name="connsiteX32" fmla="*/ 9684627 w 11269790"/>
                  <a:gd name="connsiteY32" fmla="*/ 108364 h 1994638"/>
                  <a:gd name="connsiteX33" fmla="*/ 8783477 w 11269790"/>
                  <a:gd name="connsiteY33" fmla="*/ 201839 h 1994638"/>
                  <a:gd name="connsiteX34" fmla="*/ 7817186 w 11269790"/>
                  <a:gd name="connsiteY34" fmla="*/ 201839 h 1994638"/>
                  <a:gd name="connsiteX35" fmla="*/ 6090896 w 11269790"/>
                  <a:gd name="connsiteY35" fmla="*/ 193333 h 1994638"/>
                  <a:gd name="connsiteX36" fmla="*/ 5005168 w 11269790"/>
                  <a:gd name="connsiteY36" fmla="*/ 65870 h 1994638"/>
                  <a:gd name="connsiteX37" fmla="*/ 3213736 w 11269790"/>
                  <a:gd name="connsiteY37" fmla="*/ 57364 h 1994638"/>
                  <a:gd name="connsiteX38" fmla="*/ 2160591 w 11269790"/>
                  <a:gd name="connsiteY38" fmla="*/ 82864 h 1994638"/>
                  <a:gd name="connsiteX39" fmla="*/ 749159 w 11269790"/>
                  <a:gd name="connsiteY39" fmla="*/ 116852 h 1994638"/>
                  <a:gd name="connsiteX40" fmla="*/ 2673914 w 11269790"/>
                  <a:gd name="connsiteY40" fmla="*/ 66415 h 1994638"/>
                  <a:gd name="connsiteX0" fmla="*/ 2673914 w 11269790"/>
                  <a:gd name="connsiteY0" fmla="*/ 66415 h 1994638"/>
                  <a:gd name="connsiteX1" fmla="*/ 4 w 11269790"/>
                  <a:gd name="connsiteY1" fmla="*/ 745642 h 1994638"/>
                  <a:gd name="connsiteX2" fmla="*/ 249723 w 11269790"/>
                  <a:gd name="connsiteY2" fmla="*/ 915580 h 1994638"/>
                  <a:gd name="connsiteX3" fmla="*/ 271436 w 11269790"/>
                  <a:gd name="connsiteY3" fmla="*/ 1077031 h 1994638"/>
                  <a:gd name="connsiteX4" fmla="*/ 499441 w 11269790"/>
                  <a:gd name="connsiteY4" fmla="*/ 1416926 h 1994638"/>
                  <a:gd name="connsiteX5" fmla="*/ 629723 w 11269790"/>
                  <a:gd name="connsiteY5" fmla="*/ 1595370 h 1994638"/>
                  <a:gd name="connsiteX6" fmla="*/ 684018 w 11269790"/>
                  <a:gd name="connsiteY6" fmla="*/ 1790808 h 1994638"/>
                  <a:gd name="connsiteX7" fmla="*/ 846882 w 11269790"/>
                  <a:gd name="connsiteY7" fmla="*/ 1986246 h 1994638"/>
                  <a:gd name="connsiteX8" fmla="*/ 1009746 w 11269790"/>
                  <a:gd name="connsiteY8" fmla="*/ 1858784 h 1994638"/>
                  <a:gd name="connsiteX9" fmla="*/ 1031460 w 11269790"/>
                  <a:gd name="connsiteY9" fmla="*/ 1595370 h 1994638"/>
                  <a:gd name="connsiteX10" fmla="*/ 1183455 w 11269790"/>
                  <a:gd name="connsiteY10" fmla="*/ 1510401 h 1994638"/>
                  <a:gd name="connsiteX11" fmla="*/ 1292023 w 11269790"/>
                  <a:gd name="connsiteY11" fmla="*/ 1229994 h 1994638"/>
                  <a:gd name="connsiteX12" fmla="*/ 1400591 w 11269790"/>
                  <a:gd name="connsiteY12" fmla="*/ 873105 h 1994638"/>
                  <a:gd name="connsiteX13" fmla="*/ 1552586 w 11269790"/>
                  <a:gd name="connsiteY13" fmla="*/ 737154 h 1994638"/>
                  <a:gd name="connsiteX14" fmla="*/ 1856577 w 11269790"/>
                  <a:gd name="connsiteY14" fmla="*/ 737154 h 1994638"/>
                  <a:gd name="connsiteX15" fmla="*/ 2432000 w 11269790"/>
                  <a:gd name="connsiteY15" fmla="*/ 754148 h 1994638"/>
                  <a:gd name="connsiteX16" fmla="*/ 3571999 w 11269790"/>
                  <a:gd name="connsiteY16" fmla="*/ 754148 h 1994638"/>
                  <a:gd name="connsiteX17" fmla="*/ 4266858 w 11269790"/>
                  <a:gd name="connsiteY17" fmla="*/ 788136 h 1994638"/>
                  <a:gd name="connsiteX18" fmla="*/ 4722868 w 11269790"/>
                  <a:gd name="connsiteY18" fmla="*/ 728648 h 1994638"/>
                  <a:gd name="connsiteX19" fmla="*/ 5200590 w 11269790"/>
                  <a:gd name="connsiteY19" fmla="*/ 728648 h 1994638"/>
                  <a:gd name="connsiteX20" fmla="*/ 5971459 w 11269790"/>
                  <a:gd name="connsiteY20" fmla="*/ 771142 h 1994638"/>
                  <a:gd name="connsiteX21" fmla="*/ 6850895 w 11269790"/>
                  <a:gd name="connsiteY21" fmla="*/ 754148 h 1994638"/>
                  <a:gd name="connsiteX22" fmla="*/ 7480613 w 11269790"/>
                  <a:gd name="connsiteY22" fmla="*/ 762654 h 1994638"/>
                  <a:gd name="connsiteX23" fmla="*/ 8316623 w 11269790"/>
                  <a:gd name="connsiteY23" fmla="*/ 762654 h 1994638"/>
                  <a:gd name="connsiteX24" fmla="*/ 9380636 w 11269790"/>
                  <a:gd name="connsiteY24" fmla="*/ 788154 h 1994638"/>
                  <a:gd name="connsiteX25" fmla="*/ 10129791 w 11269790"/>
                  <a:gd name="connsiteY25" fmla="*/ 779648 h 1994638"/>
                  <a:gd name="connsiteX26" fmla="*/ 10661786 w 11269790"/>
                  <a:gd name="connsiteY26" fmla="*/ 771142 h 1994638"/>
                  <a:gd name="connsiteX27" fmla="*/ 11139509 w 11269790"/>
                  <a:gd name="connsiteY27" fmla="*/ 737154 h 1994638"/>
                  <a:gd name="connsiteX28" fmla="*/ 11269790 w 11269790"/>
                  <a:gd name="connsiteY28" fmla="*/ 754148 h 1994638"/>
                  <a:gd name="connsiteX29" fmla="*/ 11269790 w 11269790"/>
                  <a:gd name="connsiteY29" fmla="*/ 133791 h 1994638"/>
                  <a:gd name="connsiteX30" fmla="*/ 11085214 w 11269790"/>
                  <a:gd name="connsiteY30" fmla="*/ 65870 h 1994638"/>
                  <a:gd name="connsiteX31" fmla="*/ 10270918 w 11269790"/>
                  <a:gd name="connsiteY31" fmla="*/ 14889 h 1994638"/>
                  <a:gd name="connsiteX32" fmla="*/ 9684627 w 11269790"/>
                  <a:gd name="connsiteY32" fmla="*/ 108364 h 1994638"/>
                  <a:gd name="connsiteX33" fmla="*/ 8783477 w 11269790"/>
                  <a:gd name="connsiteY33" fmla="*/ 201839 h 1994638"/>
                  <a:gd name="connsiteX34" fmla="*/ 7817186 w 11269790"/>
                  <a:gd name="connsiteY34" fmla="*/ 201839 h 1994638"/>
                  <a:gd name="connsiteX35" fmla="*/ 6090896 w 11269790"/>
                  <a:gd name="connsiteY35" fmla="*/ 193333 h 1994638"/>
                  <a:gd name="connsiteX36" fmla="*/ 5005168 w 11269790"/>
                  <a:gd name="connsiteY36" fmla="*/ 65870 h 1994638"/>
                  <a:gd name="connsiteX37" fmla="*/ 3213736 w 11269790"/>
                  <a:gd name="connsiteY37" fmla="*/ 57364 h 1994638"/>
                  <a:gd name="connsiteX38" fmla="*/ 2160591 w 11269790"/>
                  <a:gd name="connsiteY38" fmla="*/ 82864 h 1994638"/>
                  <a:gd name="connsiteX39" fmla="*/ 2673914 w 11269790"/>
                  <a:gd name="connsiteY39" fmla="*/ 66415 h 1994638"/>
                  <a:gd name="connsiteX0" fmla="*/ 2673914 w 11269790"/>
                  <a:gd name="connsiteY0" fmla="*/ 66415 h 1994638"/>
                  <a:gd name="connsiteX1" fmla="*/ 4 w 11269790"/>
                  <a:gd name="connsiteY1" fmla="*/ 745642 h 1994638"/>
                  <a:gd name="connsiteX2" fmla="*/ 249723 w 11269790"/>
                  <a:gd name="connsiteY2" fmla="*/ 915580 h 1994638"/>
                  <a:gd name="connsiteX3" fmla="*/ 271436 w 11269790"/>
                  <a:gd name="connsiteY3" fmla="*/ 1077031 h 1994638"/>
                  <a:gd name="connsiteX4" fmla="*/ 499441 w 11269790"/>
                  <a:gd name="connsiteY4" fmla="*/ 1416926 h 1994638"/>
                  <a:gd name="connsiteX5" fmla="*/ 629723 w 11269790"/>
                  <a:gd name="connsiteY5" fmla="*/ 1595370 h 1994638"/>
                  <a:gd name="connsiteX6" fmla="*/ 684018 w 11269790"/>
                  <a:gd name="connsiteY6" fmla="*/ 1790808 h 1994638"/>
                  <a:gd name="connsiteX7" fmla="*/ 846882 w 11269790"/>
                  <a:gd name="connsiteY7" fmla="*/ 1986246 h 1994638"/>
                  <a:gd name="connsiteX8" fmla="*/ 1009746 w 11269790"/>
                  <a:gd name="connsiteY8" fmla="*/ 1858784 h 1994638"/>
                  <a:gd name="connsiteX9" fmla="*/ 1031460 w 11269790"/>
                  <a:gd name="connsiteY9" fmla="*/ 1595370 h 1994638"/>
                  <a:gd name="connsiteX10" fmla="*/ 1183455 w 11269790"/>
                  <a:gd name="connsiteY10" fmla="*/ 1510401 h 1994638"/>
                  <a:gd name="connsiteX11" fmla="*/ 1292023 w 11269790"/>
                  <a:gd name="connsiteY11" fmla="*/ 1229994 h 1994638"/>
                  <a:gd name="connsiteX12" fmla="*/ 1400591 w 11269790"/>
                  <a:gd name="connsiteY12" fmla="*/ 873105 h 1994638"/>
                  <a:gd name="connsiteX13" fmla="*/ 1552586 w 11269790"/>
                  <a:gd name="connsiteY13" fmla="*/ 737154 h 1994638"/>
                  <a:gd name="connsiteX14" fmla="*/ 1856577 w 11269790"/>
                  <a:gd name="connsiteY14" fmla="*/ 737154 h 1994638"/>
                  <a:gd name="connsiteX15" fmla="*/ 2432000 w 11269790"/>
                  <a:gd name="connsiteY15" fmla="*/ 754148 h 1994638"/>
                  <a:gd name="connsiteX16" fmla="*/ 3571999 w 11269790"/>
                  <a:gd name="connsiteY16" fmla="*/ 754148 h 1994638"/>
                  <a:gd name="connsiteX17" fmla="*/ 4266858 w 11269790"/>
                  <a:gd name="connsiteY17" fmla="*/ 788136 h 1994638"/>
                  <a:gd name="connsiteX18" fmla="*/ 4722868 w 11269790"/>
                  <a:gd name="connsiteY18" fmla="*/ 728648 h 1994638"/>
                  <a:gd name="connsiteX19" fmla="*/ 5200590 w 11269790"/>
                  <a:gd name="connsiteY19" fmla="*/ 728648 h 1994638"/>
                  <a:gd name="connsiteX20" fmla="*/ 5971459 w 11269790"/>
                  <a:gd name="connsiteY20" fmla="*/ 771142 h 1994638"/>
                  <a:gd name="connsiteX21" fmla="*/ 6850895 w 11269790"/>
                  <a:gd name="connsiteY21" fmla="*/ 754148 h 1994638"/>
                  <a:gd name="connsiteX22" fmla="*/ 7480613 w 11269790"/>
                  <a:gd name="connsiteY22" fmla="*/ 762654 h 1994638"/>
                  <a:gd name="connsiteX23" fmla="*/ 8316623 w 11269790"/>
                  <a:gd name="connsiteY23" fmla="*/ 762654 h 1994638"/>
                  <a:gd name="connsiteX24" fmla="*/ 9380636 w 11269790"/>
                  <a:gd name="connsiteY24" fmla="*/ 788154 h 1994638"/>
                  <a:gd name="connsiteX25" fmla="*/ 10129791 w 11269790"/>
                  <a:gd name="connsiteY25" fmla="*/ 779648 h 1994638"/>
                  <a:gd name="connsiteX26" fmla="*/ 10661786 w 11269790"/>
                  <a:gd name="connsiteY26" fmla="*/ 771142 h 1994638"/>
                  <a:gd name="connsiteX27" fmla="*/ 11139509 w 11269790"/>
                  <a:gd name="connsiteY27" fmla="*/ 737154 h 1994638"/>
                  <a:gd name="connsiteX28" fmla="*/ 11269790 w 11269790"/>
                  <a:gd name="connsiteY28" fmla="*/ 754148 h 1994638"/>
                  <a:gd name="connsiteX29" fmla="*/ 11269790 w 11269790"/>
                  <a:gd name="connsiteY29" fmla="*/ 133791 h 1994638"/>
                  <a:gd name="connsiteX30" fmla="*/ 11085214 w 11269790"/>
                  <a:gd name="connsiteY30" fmla="*/ 65870 h 1994638"/>
                  <a:gd name="connsiteX31" fmla="*/ 10270918 w 11269790"/>
                  <a:gd name="connsiteY31" fmla="*/ 14889 h 1994638"/>
                  <a:gd name="connsiteX32" fmla="*/ 9684627 w 11269790"/>
                  <a:gd name="connsiteY32" fmla="*/ 108364 h 1994638"/>
                  <a:gd name="connsiteX33" fmla="*/ 8783477 w 11269790"/>
                  <a:gd name="connsiteY33" fmla="*/ 201839 h 1994638"/>
                  <a:gd name="connsiteX34" fmla="*/ 7817186 w 11269790"/>
                  <a:gd name="connsiteY34" fmla="*/ 201839 h 1994638"/>
                  <a:gd name="connsiteX35" fmla="*/ 6090896 w 11269790"/>
                  <a:gd name="connsiteY35" fmla="*/ 193333 h 1994638"/>
                  <a:gd name="connsiteX36" fmla="*/ 5005168 w 11269790"/>
                  <a:gd name="connsiteY36" fmla="*/ 65870 h 1994638"/>
                  <a:gd name="connsiteX37" fmla="*/ 3213736 w 11269790"/>
                  <a:gd name="connsiteY37" fmla="*/ 57364 h 1994638"/>
                  <a:gd name="connsiteX38" fmla="*/ 2673914 w 11269790"/>
                  <a:gd name="connsiteY38" fmla="*/ 66415 h 1994638"/>
                  <a:gd name="connsiteX0" fmla="*/ 2598674 w 11194550"/>
                  <a:gd name="connsiteY0" fmla="*/ 66415 h 1994638"/>
                  <a:gd name="connsiteX1" fmla="*/ 174483 w 11194550"/>
                  <a:gd name="connsiteY1" fmla="*/ 915580 h 1994638"/>
                  <a:gd name="connsiteX2" fmla="*/ 196196 w 11194550"/>
                  <a:gd name="connsiteY2" fmla="*/ 1077031 h 1994638"/>
                  <a:gd name="connsiteX3" fmla="*/ 424201 w 11194550"/>
                  <a:gd name="connsiteY3" fmla="*/ 1416926 h 1994638"/>
                  <a:gd name="connsiteX4" fmla="*/ 554483 w 11194550"/>
                  <a:gd name="connsiteY4" fmla="*/ 1595370 h 1994638"/>
                  <a:gd name="connsiteX5" fmla="*/ 608778 w 11194550"/>
                  <a:gd name="connsiteY5" fmla="*/ 1790808 h 1994638"/>
                  <a:gd name="connsiteX6" fmla="*/ 771642 w 11194550"/>
                  <a:gd name="connsiteY6" fmla="*/ 1986246 h 1994638"/>
                  <a:gd name="connsiteX7" fmla="*/ 934506 w 11194550"/>
                  <a:gd name="connsiteY7" fmla="*/ 1858784 h 1994638"/>
                  <a:gd name="connsiteX8" fmla="*/ 956220 w 11194550"/>
                  <a:gd name="connsiteY8" fmla="*/ 1595370 h 1994638"/>
                  <a:gd name="connsiteX9" fmla="*/ 1108215 w 11194550"/>
                  <a:gd name="connsiteY9" fmla="*/ 1510401 h 1994638"/>
                  <a:gd name="connsiteX10" fmla="*/ 1216783 w 11194550"/>
                  <a:gd name="connsiteY10" fmla="*/ 1229994 h 1994638"/>
                  <a:gd name="connsiteX11" fmla="*/ 1325351 w 11194550"/>
                  <a:gd name="connsiteY11" fmla="*/ 873105 h 1994638"/>
                  <a:gd name="connsiteX12" fmla="*/ 1477346 w 11194550"/>
                  <a:gd name="connsiteY12" fmla="*/ 737154 h 1994638"/>
                  <a:gd name="connsiteX13" fmla="*/ 1781337 w 11194550"/>
                  <a:gd name="connsiteY13" fmla="*/ 737154 h 1994638"/>
                  <a:gd name="connsiteX14" fmla="*/ 2356760 w 11194550"/>
                  <a:gd name="connsiteY14" fmla="*/ 754148 h 1994638"/>
                  <a:gd name="connsiteX15" fmla="*/ 3496759 w 11194550"/>
                  <a:gd name="connsiteY15" fmla="*/ 754148 h 1994638"/>
                  <a:gd name="connsiteX16" fmla="*/ 4191618 w 11194550"/>
                  <a:gd name="connsiteY16" fmla="*/ 788136 h 1994638"/>
                  <a:gd name="connsiteX17" fmla="*/ 4647628 w 11194550"/>
                  <a:gd name="connsiteY17" fmla="*/ 728648 h 1994638"/>
                  <a:gd name="connsiteX18" fmla="*/ 5125350 w 11194550"/>
                  <a:gd name="connsiteY18" fmla="*/ 728648 h 1994638"/>
                  <a:gd name="connsiteX19" fmla="*/ 5896219 w 11194550"/>
                  <a:gd name="connsiteY19" fmla="*/ 771142 h 1994638"/>
                  <a:gd name="connsiteX20" fmla="*/ 6775655 w 11194550"/>
                  <a:gd name="connsiteY20" fmla="*/ 754148 h 1994638"/>
                  <a:gd name="connsiteX21" fmla="*/ 7405373 w 11194550"/>
                  <a:gd name="connsiteY21" fmla="*/ 762654 h 1994638"/>
                  <a:gd name="connsiteX22" fmla="*/ 8241383 w 11194550"/>
                  <a:gd name="connsiteY22" fmla="*/ 762654 h 1994638"/>
                  <a:gd name="connsiteX23" fmla="*/ 9305396 w 11194550"/>
                  <a:gd name="connsiteY23" fmla="*/ 788154 h 1994638"/>
                  <a:gd name="connsiteX24" fmla="*/ 10054551 w 11194550"/>
                  <a:gd name="connsiteY24" fmla="*/ 779648 h 1994638"/>
                  <a:gd name="connsiteX25" fmla="*/ 10586546 w 11194550"/>
                  <a:gd name="connsiteY25" fmla="*/ 771142 h 1994638"/>
                  <a:gd name="connsiteX26" fmla="*/ 11064269 w 11194550"/>
                  <a:gd name="connsiteY26" fmla="*/ 737154 h 1994638"/>
                  <a:gd name="connsiteX27" fmla="*/ 11194550 w 11194550"/>
                  <a:gd name="connsiteY27" fmla="*/ 754148 h 1994638"/>
                  <a:gd name="connsiteX28" fmla="*/ 11194550 w 11194550"/>
                  <a:gd name="connsiteY28" fmla="*/ 133791 h 1994638"/>
                  <a:gd name="connsiteX29" fmla="*/ 11009974 w 11194550"/>
                  <a:gd name="connsiteY29" fmla="*/ 65870 h 1994638"/>
                  <a:gd name="connsiteX30" fmla="*/ 10195678 w 11194550"/>
                  <a:gd name="connsiteY30" fmla="*/ 14889 h 1994638"/>
                  <a:gd name="connsiteX31" fmla="*/ 9609387 w 11194550"/>
                  <a:gd name="connsiteY31" fmla="*/ 108364 h 1994638"/>
                  <a:gd name="connsiteX32" fmla="*/ 8708237 w 11194550"/>
                  <a:gd name="connsiteY32" fmla="*/ 201839 h 1994638"/>
                  <a:gd name="connsiteX33" fmla="*/ 7741946 w 11194550"/>
                  <a:gd name="connsiteY33" fmla="*/ 201839 h 1994638"/>
                  <a:gd name="connsiteX34" fmla="*/ 6015656 w 11194550"/>
                  <a:gd name="connsiteY34" fmla="*/ 193333 h 1994638"/>
                  <a:gd name="connsiteX35" fmla="*/ 4929928 w 11194550"/>
                  <a:gd name="connsiteY35" fmla="*/ 65870 h 1994638"/>
                  <a:gd name="connsiteX36" fmla="*/ 3138496 w 11194550"/>
                  <a:gd name="connsiteY36" fmla="*/ 57364 h 1994638"/>
                  <a:gd name="connsiteX37" fmla="*/ 2598674 w 11194550"/>
                  <a:gd name="connsiteY37" fmla="*/ 66415 h 1994638"/>
                  <a:gd name="connsiteX0" fmla="*/ 2523012 w 11118888"/>
                  <a:gd name="connsiteY0" fmla="*/ 66415 h 1994638"/>
                  <a:gd name="connsiteX1" fmla="*/ 2391070 w 11118888"/>
                  <a:gd name="connsiteY1" fmla="*/ 622730 h 1994638"/>
                  <a:gd name="connsiteX2" fmla="*/ 120534 w 11118888"/>
                  <a:gd name="connsiteY2" fmla="*/ 1077031 h 1994638"/>
                  <a:gd name="connsiteX3" fmla="*/ 348539 w 11118888"/>
                  <a:gd name="connsiteY3" fmla="*/ 1416926 h 1994638"/>
                  <a:gd name="connsiteX4" fmla="*/ 478821 w 11118888"/>
                  <a:gd name="connsiteY4" fmla="*/ 1595370 h 1994638"/>
                  <a:gd name="connsiteX5" fmla="*/ 533116 w 11118888"/>
                  <a:gd name="connsiteY5" fmla="*/ 1790808 h 1994638"/>
                  <a:gd name="connsiteX6" fmla="*/ 695980 w 11118888"/>
                  <a:gd name="connsiteY6" fmla="*/ 1986246 h 1994638"/>
                  <a:gd name="connsiteX7" fmla="*/ 858844 w 11118888"/>
                  <a:gd name="connsiteY7" fmla="*/ 1858784 h 1994638"/>
                  <a:gd name="connsiteX8" fmla="*/ 880558 w 11118888"/>
                  <a:gd name="connsiteY8" fmla="*/ 1595370 h 1994638"/>
                  <a:gd name="connsiteX9" fmla="*/ 1032553 w 11118888"/>
                  <a:gd name="connsiteY9" fmla="*/ 1510401 h 1994638"/>
                  <a:gd name="connsiteX10" fmla="*/ 1141121 w 11118888"/>
                  <a:gd name="connsiteY10" fmla="*/ 1229994 h 1994638"/>
                  <a:gd name="connsiteX11" fmla="*/ 1249689 w 11118888"/>
                  <a:gd name="connsiteY11" fmla="*/ 873105 h 1994638"/>
                  <a:gd name="connsiteX12" fmla="*/ 1401684 w 11118888"/>
                  <a:gd name="connsiteY12" fmla="*/ 737154 h 1994638"/>
                  <a:gd name="connsiteX13" fmla="*/ 1705675 w 11118888"/>
                  <a:gd name="connsiteY13" fmla="*/ 737154 h 1994638"/>
                  <a:gd name="connsiteX14" fmla="*/ 2281098 w 11118888"/>
                  <a:gd name="connsiteY14" fmla="*/ 754148 h 1994638"/>
                  <a:gd name="connsiteX15" fmla="*/ 3421097 w 11118888"/>
                  <a:gd name="connsiteY15" fmla="*/ 754148 h 1994638"/>
                  <a:gd name="connsiteX16" fmla="*/ 4115956 w 11118888"/>
                  <a:gd name="connsiteY16" fmla="*/ 788136 h 1994638"/>
                  <a:gd name="connsiteX17" fmla="*/ 4571966 w 11118888"/>
                  <a:gd name="connsiteY17" fmla="*/ 728648 h 1994638"/>
                  <a:gd name="connsiteX18" fmla="*/ 5049688 w 11118888"/>
                  <a:gd name="connsiteY18" fmla="*/ 728648 h 1994638"/>
                  <a:gd name="connsiteX19" fmla="*/ 5820557 w 11118888"/>
                  <a:gd name="connsiteY19" fmla="*/ 771142 h 1994638"/>
                  <a:gd name="connsiteX20" fmla="*/ 6699993 w 11118888"/>
                  <a:gd name="connsiteY20" fmla="*/ 754148 h 1994638"/>
                  <a:gd name="connsiteX21" fmla="*/ 7329711 w 11118888"/>
                  <a:gd name="connsiteY21" fmla="*/ 762654 h 1994638"/>
                  <a:gd name="connsiteX22" fmla="*/ 8165721 w 11118888"/>
                  <a:gd name="connsiteY22" fmla="*/ 762654 h 1994638"/>
                  <a:gd name="connsiteX23" fmla="*/ 9229734 w 11118888"/>
                  <a:gd name="connsiteY23" fmla="*/ 788154 h 1994638"/>
                  <a:gd name="connsiteX24" fmla="*/ 9978889 w 11118888"/>
                  <a:gd name="connsiteY24" fmla="*/ 779648 h 1994638"/>
                  <a:gd name="connsiteX25" fmla="*/ 10510884 w 11118888"/>
                  <a:gd name="connsiteY25" fmla="*/ 771142 h 1994638"/>
                  <a:gd name="connsiteX26" fmla="*/ 10988607 w 11118888"/>
                  <a:gd name="connsiteY26" fmla="*/ 737154 h 1994638"/>
                  <a:gd name="connsiteX27" fmla="*/ 11118888 w 11118888"/>
                  <a:gd name="connsiteY27" fmla="*/ 754148 h 1994638"/>
                  <a:gd name="connsiteX28" fmla="*/ 11118888 w 11118888"/>
                  <a:gd name="connsiteY28" fmla="*/ 133791 h 1994638"/>
                  <a:gd name="connsiteX29" fmla="*/ 10934312 w 11118888"/>
                  <a:gd name="connsiteY29" fmla="*/ 65870 h 1994638"/>
                  <a:gd name="connsiteX30" fmla="*/ 10120016 w 11118888"/>
                  <a:gd name="connsiteY30" fmla="*/ 14889 h 1994638"/>
                  <a:gd name="connsiteX31" fmla="*/ 9533725 w 11118888"/>
                  <a:gd name="connsiteY31" fmla="*/ 108364 h 1994638"/>
                  <a:gd name="connsiteX32" fmla="*/ 8632575 w 11118888"/>
                  <a:gd name="connsiteY32" fmla="*/ 201839 h 1994638"/>
                  <a:gd name="connsiteX33" fmla="*/ 7666284 w 11118888"/>
                  <a:gd name="connsiteY33" fmla="*/ 201839 h 1994638"/>
                  <a:gd name="connsiteX34" fmla="*/ 5939994 w 11118888"/>
                  <a:gd name="connsiteY34" fmla="*/ 193333 h 1994638"/>
                  <a:gd name="connsiteX35" fmla="*/ 4854266 w 11118888"/>
                  <a:gd name="connsiteY35" fmla="*/ 65870 h 1994638"/>
                  <a:gd name="connsiteX36" fmla="*/ 3062834 w 11118888"/>
                  <a:gd name="connsiteY36" fmla="*/ 57364 h 1994638"/>
                  <a:gd name="connsiteX37" fmla="*/ 2523012 w 11118888"/>
                  <a:gd name="connsiteY37" fmla="*/ 66415 h 1994638"/>
                  <a:gd name="connsiteX0" fmla="*/ 2523012 w 11118888"/>
                  <a:gd name="connsiteY0" fmla="*/ 66415 h 1994638"/>
                  <a:gd name="connsiteX1" fmla="*/ 2391070 w 11118888"/>
                  <a:gd name="connsiteY1" fmla="*/ 622730 h 1994638"/>
                  <a:gd name="connsiteX2" fmla="*/ 120534 w 11118888"/>
                  <a:gd name="connsiteY2" fmla="*/ 1077031 h 1994638"/>
                  <a:gd name="connsiteX3" fmla="*/ 348539 w 11118888"/>
                  <a:gd name="connsiteY3" fmla="*/ 1416926 h 1994638"/>
                  <a:gd name="connsiteX4" fmla="*/ 478821 w 11118888"/>
                  <a:gd name="connsiteY4" fmla="*/ 1595370 h 1994638"/>
                  <a:gd name="connsiteX5" fmla="*/ 533116 w 11118888"/>
                  <a:gd name="connsiteY5" fmla="*/ 1790808 h 1994638"/>
                  <a:gd name="connsiteX6" fmla="*/ 695980 w 11118888"/>
                  <a:gd name="connsiteY6" fmla="*/ 1986246 h 1994638"/>
                  <a:gd name="connsiteX7" fmla="*/ 858844 w 11118888"/>
                  <a:gd name="connsiteY7" fmla="*/ 1858784 h 1994638"/>
                  <a:gd name="connsiteX8" fmla="*/ 880558 w 11118888"/>
                  <a:gd name="connsiteY8" fmla="*/ 1595370 h 1994638"/>
                  <a:gd name="connsiteX9" fmla="*/ 1032553 w 11118888"/>
                  <a:gd name="connsiteY9" fmla="*/ 1510401 h 1994638"/>
                  <a:gd name="connsiteX10" fmla="*/ 1141121 w 11118888"/>
                  <a:gd name="connsiteY10" fmla="*/ 1229994 h 1994638"/>
                  <a:gd name="connsiteX11" fmla="*/ 1249689 w 11118888"/>
                  <a:gd name="connsiteY11" fmla="*/ 873105 h 1994638"/>
                  <a:gd name="connsiteX12" fmla="*/ 1401684 w 11118888"/>
                  <a:gd name="connsiteY12" fmla="*/ 737154 h 1994638"/>
                  <a:gd name="connsiteX13" fmla="*/ 1705675 w 11118888"/>
                  <a:gd name="connsiteY13" fmla="*/ 737154 h 1994638"/>
                  <a:gd name="connsiteX14" fmla="*/ 2281098 w 11118888"/>
                  <a:gd name="connsiteY14" fmla="*/ 754148 h 1994638"/>
                  <a:gd name="connsiteX15" fmla="*/ 3421097 w 11118888"/>
                  <a:gd name="connsiteY15" fmla="*/ 754148 h 1994638"/>
                  <a:gd name="connsiteX16" fmla="*/ 4115956 w 11118888"/>
                  <a:gd name="connsiteY16" fmla="*/ 788136 h 1994638"/>
                  <a:gd name="connsiteX17" fmla="*/ 4571966 w 11118888"/>
                  <a:gd name="connsiteY17" fmla="*/ 728648 h 1994638"/>
                  <a:gd name="connsiteX18" fmla="*/ 5049688 w 11118888"/>
                  <a:gd name="connsiteY18" fmla="*/ 728648 h 1994638"/>
                  <a:gd name="connsiteX19" fmla="*/ 5820557 w 11118888"/>
                  <a:gd name="connsiteY19" fmla="*/ 771142 h 1994638"/>
                  <a:gd name="connsiteX20" fmla="*/ 6699993 w 11118888"/>
                  <a:gd name="connsiteY20" fmla="*/ 754148 h 1994638"/>
                  <a:gd name="connsiteX21" fmla="*/ 7329711 w 11118888"/>
                  <a:gd name="connsiteY21" fmla="*/ 762654 h 1994638"/>
                  <a:gd name="connsiteX22" fmla="*/ 8165721 w 11118888"/>
                  <a:gd name="connsiteY22" fmla="*/ 762654 h 1994638"/>
                  <a:gd name="connsiteX23" fmla="*/ 9229734 w 11118888"/>
                  <a:gd name="connsiteY23" fmla="*/ 788154 h 1994638"/>
                  <a:gd name="connsiteX24" fmla="*/ 9978889 w 11118888"/>
                  <a:gd name="connsiteY24" fmla="*/ 779648 h 1994638"/>
                  <a:gd name="connsiteX25" fmla="*/ 10510884 w 11118888"/>
                  <a:gd name="connsiteY25" fmla="*/ 771142 h 1994638"/>
                  <a:gd name="connsiteX26" fmla="*/ 10988607 w 11118888"/>
                  <a:gd name="connsiteY26" fmla="*/ 737154 h 1994638"/>
                  <a:gd name="connsiteX27" fmla="*/ 11118888 w 11118888"/>
                  <a:gd name="connsiteY27" fmla="*/ 754148 h 1994638"/>
                  <a:gd name="connsiteX28" fmla="*/ 11118888 w 11118888"/>
                  <a:gd name="connsiteY28" fmla="*/ 133791 h 1994638"/>
                  <a:gd name="connsiteX29" fmla="*/ 10934312 w 11118888"/>
                  <a:gd name="connsiteY29" fmla="*/ 65870 h 1994638"/>
                  <a:gd name="connsiteX30" fmla="*/ 10120016 w 11118888"/>
                  <a:gd name="connsiteY30" fmla="*/ 14889 h 1994638"/>
                  <a:gd name="connsiteX31" fmla="*/ 9533725 w 11118888"/>
                  <a:gd name="connsiteY31" fmla="*/ 108364 h 1994638"/>
                  <a:gd name="connsiteX32" fmla="*/ 8632575 w 11118888"/>
                  <a:gd name="connsiteY32" fmla="*/ 201839 h 1994638"/>
                  <a:gd name="connsiteX33" fmla="*/ 7666284 w 11118888"/>
                  <a:gd name="connsiteY33" fmla="*/ 201839 h 1994638"/>
                  <a:gd name="connsiteX34" fmla="*/ 5939994 w 11118888"/>
                  <a:gd name="connsiteY34" fmla="*/ 193333 h 1994638"/>
                  <a:gd name="connsiteX35" fmla="*/ 4854266 w 11118888"/>
                  <a:gd name="connsiteY35" fmla="*/ 65870 h 1994638"/>
                  <a:gd name="connsiteX36" fmla="*/ 3062834 w 11118888"/>
                  <a:gd name="connsiteY36" fmla="*/ 57364 h 1994638"/>
                  <a:gd name="connsiteX37" fmla="*/ 2523012 w 11118888"/>
                  <a:gd name="connsiteY37" fmla="*/ 66415 h 1994638"/>
                  <a:gd name="connsiteX0" fmla="*/ 2532379 w 11128255"/>
                  <a:gd name="connsiteY0" fmla="*/ 66415 h 1994638"/>
                  <a:gd name="connsiteX1" fmla="*/ 129901 w 11128255"/>
                  <a:gd name="connsiteY1" fmla="*/ 1077031 h 1994638"/>
                  <a:gd name="connsiteX2" fmla="*/ 357906 w 11128255"/>
                  <a:gd name="connsiteY2" fmla="*/ 1416926 h 1994638"/>
                  <a:gd name="connsiteX3" fmla="*/ 488188 w 11128255"/>
                  <a:gd name="connsiteY3" fmla="*/ 1595370 h 1994638"/>
                  <a:gd name="connsiteX4" fmla="*/ 542483 w 11128255"/>
                  <a:gd name="connsiteY4" fmla="*/ 1790808 h 1994638"/>
                  <a:gd name="connsiteX5" fmla="*/ 705347 w 11128255"/>
                  <a:gd name="connsiteY5" fmla="*/ 1986246 h 1994638"/>
                  <a:gd name="connsiteX6" fmla="*/ 868211 w 11128255"/>
                  <a:gd name="connsiteY6" fmla="*/ 1858784 h 1994638"/>
                  <a:gd name="connsiteX7" fmla="*/ 889925 w 11128255"/>
                  <a:gd name="connsiteY7" fmla="*/ 1595370 h 1994638"/>
                  <a:gd name="connsiteX8" fmla="*/ 1041920 w 11128255"/>
                  <a:gd name="connsiteY8" fmla="*/ 1510401 h 1994638"/>
                  <a:gd name="connsiteX9" fmla="*/ 1150488 w 11128255"/>
                  <a:gd name="connsiteY9" fmla="*/ 1229994 h 1994638"/>
                  <a:gd name="connsiteX10" fmla="*/ 1259056 w 11128255"/>
                  <a:gd name="connsiteY10" fmla="*/ 873105 h 1994638"/>
                  <a:gd name="connsiteX11" fmla="*/ 1411051 w 11128255"/>
                  <a:gd name="connsiteY11" fmla="*/ 737154 h 1994638"/>
                  <a:gd name="connsiteX12" fmla="*/ 1715042 w 11128255"/>
                  <a:gd name="connsiteY12" fmla="*/ 737154 h 1994638"/>
                  <a:gd name="connsiteX13" fmla="*/ 2290465 w 11128255"/>
                  <a:gd name="connsiteY13" fmla="*/ 754148 h 1994638"/>
                  <a:gd name="connsiteX14" fmla="*/ 3430464 w 11128255"/>
                  <a:gd name="connsiteY14" fmla="*/ 754148 h 1994638"/>
                  <a:gd name="connsiteX15" fmla="*/ 4125323 w 11128255"/>
                  <a:gd name="connsiteY15" fmla="*/ 788136 h 1994638"/>
                  <a:gd name="connsiteX16" fmla="*/ 4581333 w 11128255"/>
                  <a:gd name="connsiteY16" fmla="*/ 728648 h 1994638"/>
                  <a:gd name="connsiteX17" fmla="*/ 5059055 w 11128255"/>
                  <a:gd name="connsiteY17" fmla="*/ 728648 h 1994638"/>
                  <a:gd name="connsiteX18" fmla="*/ 5829924 w 11128255"/>
                  <a:gd name="connsiteY18" fmla="*/ 771142 h 1994638"/>
                  <a:gd name="connsiteX19" fmla="*/ 6709360 w 11128255"/>
                  <a:gd name="connsiteY19" fmla="*/ 754148 h 1994638"/>
                  <a:gd name="connsiteX20" fmla="*/ 7339078 w 11128255"/>
                  <a:gd name="connsiteY20" fmla="*/ 762654 h 1994638"/>
                  <a:gd name="connsiteX21" fmla="*/ 8175088 w 11128255"/>
                  <a:gd name="connsiteY21" fmla="*/ 762654 h 1994638"/>
                  <a:gd name="connsiteX22" fmla="*/ 9239101 w 11128255"/>
                  <a:gd name="connsiteY22" fmla="*/ 788154 h 1994638"/>
                  <a:gd name="connsiteX23" fmla="*/ 9988256 w 11128255"/>
                  <a:gd name="connsiteY23" fmla="*/ 779648 h 1994638"/>
                  <a:gd name="connsiteX24" fmla="*/ 10520251 w 11128255"/>
                  <a:gd name="connsiteY24" fmla="*/ 771142 h 1994638"/>
                  <a:gd name="connsiteX25" fmla="*/ 10997974 w 11128255"/>
                  <a:gd name="connsiteY25" fmla="*/ 737154 h 1994638"/>
                  <a:gd name="connsiteX26" fmla="*/ 11128255 w 11128255"/>
                  <a:gd name="connsiteY26" fmla="*/ 754148 h 1994638"/>
                  <a:gd name="connsiteX27" fmla="*/ 11128255 w 11128255"/>
                  <a:gd name="connsiteY27" fmla="*/ 133791 h 1994638"/>
                  <a:gd name="connsiteX28" fmla="*/ 10943679 w 11128255"/>
                  <a:gd name="connsiteY28" fmla="*/ 65870 h 1994638"/>
                  <a:gd name="connsiteX29" fmla="*/ 10129383 w 11128255"/>
                  <a:gd name="connsiteY29" fmla="*/ 14889 h 1994638"/>
                  <a:gd name="connsiteX30" fmla="*/ 9543092 w 11128255"/>
                  <a:gd name="connsiteY30" fmla="*/ 108364 h 1994638"/>
                  <a:gd name="connsiteX31" fmla="*/ 8641942 w 11128255"/>
                  <a:gd name="connsiteY31" fmla="*/ 201839 h 1994638"/>
                  <a:gd name="connsiteX32" fmla="*/ 7675651 w 11128255"/>
                  <a:gd name="connsiteY32" fmla="*/ 201839 h 1994638"/>
                  <a:gd name="connsiteX33" fmla="*/ 5949361 w 11128255"/>
                  <a:gd name="connsiteY33" fmla="*/ 193333 h 1994638"/>
                  <a:gd name="connsiteX34" fmla="*/ 4863633 w 11128255"/>
                  <a:gd name="connsiteY34" fmla="*/ 65870 h 1994638"/>
                  <a:gd name="connsiteX35" fmla="*/ 3072201 w 11128255"/>
                  <a:gd name="connsiteY35" fmla="*/ 57364 h 1994638"/>
                  <a:gd name="connsiteX36" fmla="*/ 2532379 w 11128255"/>
                  <a:gd name="connsiteY36" fmla="*/ 66415 h 1994638"/>
                  <a:gd name="connsiteX0" fmla="*/ 2290884 w 10886760"/>
                  <a:gd name="connsiteY0" fmla="*/ 66415 h 1994638"/>
                  <a:gd name="connsiteX1" fmla="*/ 2173324 w 10886760"/>
                  <a:gd name="connsiteY1" fmla="*/ 625754 h 1994638"/>
                  <a:gd name="connsiteX2" fmla="*/ 116411 w 10886760"/>
                  <a:gd name="connsiteY2" fmla="*/ 1416926 h 1994638"/>
                  <a:gd name="connsiteX3" fmla="*/ 246693 w 10886760"/>
                  <a:gd name="connsiteY3" fmla="*/ 1595370 h 1994638"/>
                  <a:gd name="connsiteX4" fmla="*/ 300988 w 10886760"/>
                  <a:gd name="connsiteY4" fmla="*/ 1790808 h 1994638"/>
                  <a:gd name="connsiteX5" fmla="*/ 463852 w 10886760"/>
                  <a:gd name="connsiteY5" fmla="*/ 1986246 h 1994638"/>
                  <a:gd name="connsiteX6" fmla="*/ 626716 w 10886760"/>
                  <a:gd name="connsiteY6" fmla="*/ 1858784 h 1994638"/>
                  <a:gd name="connsiteX7" fmla="*/ 648430 w 10886760"/>
                  <a:gd name="connsiteY7" fmla="*/ 1595370 h 1994638"/>
                  <a:gd name="connsiteX8" fmla="*/ 800425 w 10886760"/>
                  <a:gd name="connsiteY8" fmla="*/ 1510401 h 1994638"/>
                  <a:gd name="connsiteX9" fmla="*/ 908993 w 10886760"/>
                  <a:gd name="connsiteY9" fmla="*/ 1229994 h 1994638"/>
                  <a:gd name="connsiteX10" fmla="*/ 1017561 w 10886760"/>
                  <a:gd name="connsiteY10" fmla="*/ 873105 h 1994638"/>
                  <a:gd name="connsiteX11" fmla="*/ 1169556 w 10886760"/>
                  <a:gd name="connsiteY11" fmla="*/ 737154 h 1994638"/>
                  <a:gd name="connsiteX12" fmla="*/ 1473547 w 10886760"/>
                  <a:gd name="connsiteY12" fmla="*/ 737154 h 1994638"/>
                  <a:gd name="connsiteX13" fmla="*/ 2048970 w 10886760"/>
                  <a:gd name="connsiteY13" fmla="*/ 754148 h 1994638"/>
                  <a:gd name="connsiteX14" fmla="*/ 3188969 w 10886760"/>
                  <a:gd name="connsiteY14" fmla="*/ 754148 h 1994638"/>
                  <a:gd name="connsiteX15" fmla="*/ 3883828 w 10886760"/>
                  <a:gd name="connsiteY15" fmla="*/ 788136 h 1994638"/>
                  <a:gd name="connsiteX16" fmla="*/ 4339838 w 10886760"/>
                  <a:gd name="connsiteY16" fmla="*/ 728648 h 1994638"/>
                  <a:gd name="connsiteX17" fmla="*/ 4817560 w 10886760"/>
                  <a:gd name="connsiteY17" fmla="*/ 728648 h 1994638"/>
                  <a:gd name="connsiteX18" fmla="*/ 5588429 w 10886760"/>
                  <a:gd name="connsiteY18" fmla="*/ 771142 h 1994638"/>
                  <a:gd name="connsiteX19" fmla="*/ 6467865 w 10886760"/>
                  <a:gd name="connsiteY19" fmla="*/ 754148 h 1994638"/>
                  <a:gd name="connsiteX20" fmla="*/ 7097583 w 10886760"/>
                  <a:gd name="connsiteY20" fmla="*/ 762654 h 1994638"/>
                  <a:gd name="connsiteX21" fmla="*/ 7933593 w 10886760"/>
                  <a:gd name="connsiteY21" fmla="*/ 762654 h 1994638"/>
                  <a:gd name="connsiteX22" fmla="*/ 8997606 w 10886760"/>
                  <a:gd name="connsiteY22" fmla="*/ 788154 h 1994638"/>
                  <a:gd name="connsiteX23" fmla="*/ 9746761 w 10886760"/>
                  <a:gd name="connsiteY23" fmla="*/ 779648 h 1994638"/>
                  <a:gd name="connsiteX24" fmla="*/ 10278756 w 10886760"/>
                  <a:gd name="connsiteY24" fmla="*/ 771142 h 1994638"/>
                  <a:gd name="connsiteX25" fmla="*/ 10756479 w 10886760"/>
                  <a:gd name="connsiteY25" fmla="*/ 737154 h 1994638"/>
                  <a:gd name="connsiteX26" fmla="*/ 10886760 w 10886760"/>
                  <a:gd name="connsiteY26" fmla="*/ 754148 h 1994638"/>
                  <a:gd name="connsiteX27" fmla="*/ 10886760 w 10886760"/>
                  <a:gd name="connsiteY27" fmla="*/ 133791 h 1994638"/>
                  <a:gd name="connsiteX28" fmla="*/ 10702184 w 10886760"/>
                  <a:gd name="connsiteY28" fmla="*/ 65870 h 1994638"/>
                  <a:gd name="connsiteX29" fmla="*/ 9887888 w 10886760"/>
                  <a:gd name="connsiteY29" fmla="*/ 14889 h 1994638"/>
                  <a:gd name="connsiteX30" fmla="*/ 9301597 w 10886760"/>
                  <a:gd name="connsiteY30" fmla="*/ 108364 h 1994638"/>
                  <a:gd name="connsiteX31" fmla="*/ 8400447 w 10886760"/>
                  <a:gd name="connsiteY31" fmla="*/ 201839 h 1994638"/>
                  <a:gd name="connsiteX32" fmla="*/ 7434156 w 10886760"/>
                  <a:gd name="connsiteY32" fmla="*/ 201839 h 1994638"/>
                  <a:gd name="connsiteX33" fmla="*/ 5707866 w 10886760"/>
                  <a:gd name="connsiteY33" fmla="*/ 193333 h 1994638"/>
                  <a:gd name="connsiteX34" fmla="*/ 4622138 w 10886760"/>
                  <a:gd name="connsiteY34" fmla="*/ 65870 h 1994638"/>
                  <a:gd name="connsiteX35" fmla="*/ 2830706 w 10886760"/>
                  <a:gd name="connsiteY35" fmla="*/ 57364 h 1994638"/>
                  <a:gd name="connsiteX36" fmla="*/ 2290884 w 10886760"/>
                  <a:gd name="connsiteY36" fmla="*/ 66415 h 1994638"/>
                  <a:gd name="connsiteX0" fmla="*/ 2179017 w 10774893"/>
                  <a:gd name="connsiteY0" fmla="*/ 66415 h 1994638"/>
                  <a:gd name="connsiteX1" fmla="*/ 2061457 w 10774893"/>
                  <a:gd name="connsiteY1" fmla="*/ 625754 h 1994638"/>
                  <a:gd name="connsiteX2" fmla="*/ 134826 w 10774893"/>
                  <a:gd name="connsiteY2" fmla="*/ 1595370 h 1994638"/>
                  <a:gd name="connsiteX3" fmla="*/ 189121 w 10774893"/>
                  <a:gd name="connsiteY3" fmla="*/ 1790808 h 1994638"/>
                  <a:gd name="connsiteX4" fmla="*/ 351985 w 10774893"/>
                  <a:gd name="connsiteY4" fmla="*/ 1986246 h 1994638"/>
                  <a:gd name="connsiteX5" fmla="*/ 514849 w 10774893"/>
                  <a:gd name="connsiteY5" fmla="*/ 1858784 h 1994638"/>
                  <a:gd name="connsiteX6" fmla="*/ 536563 w 10774893"/>
                  <a:gd name="connsiteY6" fmla="*/ 1595370 h 1994638"/>
                  <a:gd name="connsiteX7" fmla="*/ 688558 w 10774893"/>
                  <a:gd name="connsiteY7" fmla="*/ 1510401 h 1994638"/>
                  <a:gd name="connsiteX8" fmla="*/ 797126 w 10774893"/>
                  <a:gd name="connsiteY8" fmla="*/ 1229994 h 1994638"/>
                  <a:gd name="connsiteX9" fmla="*/ 905694 w 10774893"/>
                  <a:gd name="connsiteY9" fmla="*/ 873105 h 1994638"/>
                  <a:gd name="connsiteX10" fmla="*/ 1057689 w 10774893"/>
                  <a:gd name="connsiteY10" fmla="*/ 737154 h 1994638"/>
                  <a:gd name="connsiteX11" fmla="*/ 1361680 w 10774893"/>
                  <a:gd name="connsiteY11" fmla="*/ 737154 h 1994638"/>
                  <a:gd name="connsiteX12" fmla="*/ 1937103 w 10774893"/>
                  <a:gd name="connsiteY12" fmla="*/ 754148 h 1994638"/>
                  <a:gd name="connsiteX13" fmla="*/ 3077102 w 10774893"/>
                  <a:gd name="connsiteY13" fmla="*/ 754148 h 1994638"/>
                  <a:gd name="connsiteX14" fmla="*/ 3771961 w 10774893"/>
                  <a:gd name="connsiteY14" fmla="*/ 788136 h 1994638"/>
                  <a:gd name="connsiteX15" fmla="*/ 4227971 w 10774893"/>
                  <a:gd name="connsiteY15" fmla="*/ 728648 h 1994638"/>
                  <a:gd name="connsiteX16" fmla="*/ 4705693 w 10774893"/>
                  <a:gd name="connsiteY16" fmla="*/ 728648 h 1994638"/>
                  <a:gd name="connsiteX17" fmla="*/ 5476562 w 10774893"/>
                  <a:gd name="connsiteY17" fmla="*/ 771142 h 1994638"/>
                  <a:gd name="connsiteX18" fmla="*/ 6355998 w 10774893"/>
                  <a:gd name="connsiteY18" fmla="*/ 754148 h 1994638"/>
                  <a:gd name="connsiteX19" fmla="*/ 6985716 w 10774893"/>
                  <a:gd name="connsiteY19" fmla="*/ 762654 h 1994638"/>
                  <a:gd name="connsiteX20" fmla="*/ 7821726 w 10774893"/>
                  <a:gd name="connsiteY20" fmla="*/ 762654 h 1994638"/>
                  <a:gd name="connsiteX21" fmla="*/ 8885739 w 10774893"/>
                  <a:gd name="connsiteY21" fmla="*/ 788154 h 1994638"/>
                  <a:gd name="connsiteX22" fmla="*/ 9634894 w 10774893"/>
                  <a:gd name="connsiteY22" fmla="*/ 779648 h 1994638"/>
                  <a:gd name="connsiteX23" fmla="*/ 10166889 w 10774893"/>
                  <a:gd name="connsiteY23" fmla="*/ 771142 h 1994638"/>
                  <a:gd name="connsiteX24" fmla="*/ 10644612 w 10774893"/>
                  <a:gd name="connsiteY24" fmla="*/ 737154 h 1994638"/>
                  <a:gd name="connsiteX25" fmla="*/ 10774893 w 10774893"/>
                  <a:gd name="connsiteY25" fmla="*/ 754148 h 1994638"/>
                  <a:gd name="connsiteX26" fmla="*/ 10774893 w 10774893"/>
                  <a:gd name="connsiteY26" fmla="*/ 133791 h 1994638"/>
                  <a:gd name="connsiteX27" fmla="*/ 10590317 w 10774893"/>
                  <a:gd name="connsiteY27" fmla="*/ 65870 h 1994638"/>
                  <a:gd name="connsiteX28" fmla="*/ 9776021 w 10774893"/>
                  <a:gd name="connsiteY28" fmla="*/ 14889 h 1994638"/>
                  <a:gd name="connsiteX29" fmla="*/ 9189730 w 10774893"/>
                  <a:gd name="connsiteY29" fmla="*/ 108364 h 1994638"/>
                  <a:gd name="connsiteX30" fmla="*/ 8288580 w 10774893"/>
                  <a:gd name="connsiteY30" fmla="*/ 201839 h 1994638"/>
                  <a:gd name="connsiteX31" fmla="*/ 7322289 w 10774893"/>
                  <a:gd name="connsiteY31" fmla="*/ 201839 h 1994638"/>
                  <a:gd name="connsiteX32" fmla="*/ 5595999 w 10774893"/>
                  <a:gd name="connsiteY32" fmla="*/ 193333 h 1994638"/>
                  <a:gd name="connsiteX33" fmla="*/ 4510271 w 10774893"/>
                  <a:gd name="connsiteY33" fmla="*/ 65870 h 1994638"/>
                  <a:gd name="connsiteX34" fmla="*/ 2718839 w 10774893"/>
                  <a:gd name="connsiteY34" fmla="*/ 57364 h 1994638"/>
                  <a:gd name="connsiteX35" fmla="*/ 2179017 w 10774893"/>
                  <a:gd name="connsiteY35" fmla="*/ 66415 h 1994638"/>
                  <a:gd name="connsiteX0" fmla="*/ 2100767 w 10696643"/>
                  <a:gd name="connsiteY0" fmla="*/ 66415 h 2006207"/>
                  <a:gd name="connsiteX1" fmla="*/ 1983207 w 10696643"/>
                  <a:gd name="connsiteY1" fmla="*/ 625754 h 2006207"/>
                  <a:gd name="connsiteX2" fmla="*/ 110871 w 10696643"/>
                  <a:gd name="connsiteY2" fmla="*/ 1790808 h 2006207"/>
                  <a:gd name="connsiteX3" fmla="*/ 273735 w 10696643"/>
                  <a:gd name="connsiteY3" fmla="*/ 1986246 h 2006207"/>
                  <a:gd name="connsiteX4" fmla="*/ 436599 w 10696643"/>
                  <a:gd name="connsiteY4" fmla="*/ 1858784 h 2006207"/>
                  <a:gd name="connsiteX5" fmla="*/ 458313 w 10696643"/>
                  <a:gd name="connsiteY5" fmla="*/ 1595370 h 2006207"/>
                  <a:gd name="connsiteX6" fmla="*/ 610308 w 10696643"/>
                  <a:gd name="connsiteY6" fmla="*/ 1510401 h 2006207"/>
                  <a:gd name="connsiteX7" fmla="*/ 718876 w 10696643"/>
                  <a:gd name="connsiteY7" fmla="*/ 1229994 h 2006207"/>
                  <a:gd name="connsiteX8" fmla="*/ 827444 w 10696643"/>
                  <a:gd name="connsiteY8" fmla="*/ 873105 h 2006207"/>
                  <a:gd name="connsiteX9" fmla="*/ 979439 w 10696643"/>
                  <a:gd name="connsiteY9" fmla="*/ 737154 h 2006207"/>
                  <a:gd name="connsiteX10" fmla="*/ 1283430 w 10696643"/>
                  <a:gd name="connsiteY10" fmla="*/ 737154 h 2006207"/>
                  <a:gd name="connsiteX11" fmla="*/ 1858853 w 10696643"/>
                  <a:gd name="connsiteY11" fmla="*/ 754148 h 2006207"/>
                  <a:gd name="connsiteX12" fmla="*/ 2998852 w 10696643"/>
                  <a:gd name="connsiteY12" fmla="*/ 754148 h 2006207"/>
                  <a:gd name="connsiteX13" fmla="*/ 3693711 w 10696643"/>
                  <a:gd name="connsiteY13" fmla="*/ 788136 h 2006207"/>
                  <a:gd name="connsiteX14" fmla="*/ 4149721 w 10696643"/>
                  <a:gd name="connsiteY14" fmla="*/ 728648 h 2006207"/>
                  <a:gd name="connsiteX15" fmla="*/ 4627443 w 10696643"/>
                  <a:gd name="connsiteY15" fmla="*/ 728648 h 2006207"/>
                  <a:gd name="connsiteX16" fmla="*/ 5398312 w 10696643"/>
                  <a:gd name="connsiteY16" fmla="*/ 771142 h 2006207"/>
                  <a:gd name="connsiteX17" fmla="*/ 6277748 w 10696643"/>
                  <a:gd name="connsiteY17" fmla="*/ 754148 h 2006207"/>
                  <a:gd name="connsiteX18" fmla="*/ 6907466 w 10696643"/>
                  <a:gd name="connsiteY18" fmla="*/ 762654 h 2006207"/>
                  <a:gd name="connsiteX19" fmla="*/ 7743476 w 10696643"/>
                  <a:gd name="connsiteY19" fmla="*/ 762654 h 2006207"/>
                  <a:gd name="connsiteX20" fmla="*/ 8807489 w 10696643"/>
                  <a:gd name="connsiteY20" fmla="*/ 788154 h 2006207"/>
                  <a:gd name="connsiteX21" fmla="*/ 9556644 w 10696643"/>
                  <a:gd name="connsiteY21" fmla="*/ 779648 h 2006207"/>
                  <a:gd name="connsiteX22" fmla="*/ 10088639 w 10696643"/>
                  <a:gd name="connsiteY22" fmla="*/ 771142 h 2006207"/>
                  <a:gd name="connsiteX23" fmla="*/ 10566362 w 10696643"/>
                  <a:gd name="connsiteY23" fmla="*/ 737154 h 2006207"/>
                  <a:gd name="connsiteX24" fmla="*/ 10696643 w 10696643"/>
                  <a:gd name="connsiteY24" fmla="*/ 754148 h 2006207"/>
                  <a:gd name="connsiteX25" fmla="*/ 10696643 w 10696643"/>
                  <a:gd name="connsiteY25" fmla="*/ 133791 h 2006207"/>
                  <a:gd name="connsiteX26" fmla="*/ 10512067 w 10696643"/>
                  <a:gd name="connsiteY26" fmla="*/ 65870 h 2006207"/>
                  <a:gd name="connsiteX27" fmla="*/ 9697771 w 10696643"/>
                  <a:gd name="connsiteY27" fmla="*/ 14889 h 2006207"/>
                  <a:gd name="connsiteX28" fmla="*/ 9111480 w 10696643"/>
                  <a:gd name="connsiteY28" fmla="*/ 108364 h 2006207"/>
                  <a:gd name="connsiteX29" fmla="*/ 8210330 w 10696643"/>
                  <a:gd name="connsiteY29" fmla="*/ 201839 h 2006207"/>
                  <a:gd name="connsiteX30" fmla="*/ 7244039 w 10696643"/>
                  <a:gd name="connsiteY30" fmla="*/ 201839 h 2006207"/>
                  <a:gd name="connsiteX31" fmla="*/ 5517749 w 10696643"/>
                  <a:gd name="connsiteY31" fmla="*/ 193333 h 2006207"/>
                  <a:gd name="connsiteX32" fmla="*/ 4432021 w 10696643"/>
                  <a:gd name="connsiteY32" fmla="*/ 65870 h 2006207"/>
                  <a:gd name="connsiteX33" fmla="*/ 2640589 w 10696643"/>
                  <a:gd name="connsiteY33" fmla="*/ 57364 h 2006207"/>
                  <a:gd name="connsiteX34" fmla="*/ 2100767 w 10696643"/>
                  <a:gd name="connsiteY34" fmla="*/ 66415 h 2006207"/>
                  <a:gd name="connsiteX0" fmla="*/ 1827032 w 10422908"/>
                  <a:gd name="connsiteY0" fmla="*/ 66415 h 1986245"/>
                  <a:gd name="connsiteX1" fmla="*/ 1709472 w 10422908"/>
                  <a:gd name="connsiteY1" fmla="*/ 625754 h 1986245"/>
                  <a:gd name="connsiteX2" fmla="*/ 0 w 10422908"/>
                  <a:gd name="connsiteY2" fmla="*/ 1986246 h 1986245"/>
                  <a:gd name="connsiteX3" fmla="*/ 162864 w 10422908"/>
                  <a:gd name="connsiteY3" fmla="*/ 1858784 h 1986245"/>
                  <a:gd name="connsiteX4" fmla="*/ 184578 w 10422908"/>
                  <a:gd name="connsiteY4" fmla="*/ 1595370 h 1986245"/>
                  <a:gd name="connsiteX5" fmla="*/ 336573 w 10422908"/>
                  <a:gd name="connsiteY5" fmla="*/ 1510401 h 1986245"/>
                  <a:gd name="connsiteX6" fmla="*/ 445141 w 10422908"/>
                  <a:gd name="connsiteY6" fmla="*/ 1229994 h 1986245"/>
                  <a:gd name="connsiteX7" fmla="*/ 553709 w 10422908"/>
                  <a:gd name="connsiteY7" fmla="*/ 873105 h 1986245"/>
                  <a:gd name="connsiteX8" fmla="*/ 705704 w 10422908"/>
                  <a:gd name="connsiteY8" fmla="*/ 737154 h 1986245"/>
                  <a:gd name="connsiteX9" fmla="*/ 1009695 w 10422908"/>
                  <a:gd name="connsiteY9" fmla="*/ 737154 h 1986245"/>
                  <a:gd name="connsiteX10" fmla="*/ 1585118 w 10422908"/>
                  <a:gd name="connsiteY10" fmla="*/ 754148 h 1986245"/>
                  <a:gd name="connsiteX11" fmla="*/ 2725117 w 10422908"/>
                  <a:gd name="connsiteY11" fmla="*/ 754148 h 1986245"/>
                  <a:gd name="connsiteX12" fmla="*/ 3419976 w 10422908"/>
                  <a:gd name="connsiteY12" fmla="*/ 788136 h 1986245"/>
                  <a:gd name="connsiteX13" fmla="*/ 3875986 w 10422908"/>
                  <a:gd name="connsiteY13" fmla="*/ 728648 h 1986245"/>
                  <a:gd name="connsiteX14" fmla="*/ 4353708 w 10422908"/>
                  <a:gd name="connsiteY14" fmla="*/ 728648 h 1986245"/>
                  <a:gd name="connsiteX15" fmla="*/ 5124577 w 10422908"/>
                  <a:gd name="connsiteY15" fmla="*/ 771142 h 1986245"/>
                  <a:gd name="connsiteX16" fmla="*/ 6004013 w 10422908"/>
                  <a:gd name="connsiteY16" fmla="*/ 754148 h 1986245"/>
                  <a:gd name="connsiteX17" fmla="*/ 6633731 w 10422908"/>
                  <a:gd name="connsiteY17" fmla="*/ 762654 h 1986245"/>
                  <a:gd name="connsiteX18" fmla="*/ 7469741 w 10422908"/>
                  <a:gd name="connsiteY18" fmla="*/ 762654 h 1986245"/>
                  <a:gd name="connsiteX19" fmla="*/ 8533754 w 10422908"/>
                  <a:gd name="connsiteY19" fmla="*/ 788154 h 1986245"/>
                  <a:gd name="connsiteX20" fmla="*/ 9282909 w 10422908"/>
                  <a:gd name="connsiteY20" fmla="*/ 779648 h 1986245"/>
                  <a:gd name="connsiteX21" fmla="*/ 9814904 w 10422908"/>
                  <a:gd name="connsiteY21" fmla="*/ 771142 h 1986245"/>
                  <a:gd name="connsiteX22" fmla="*/ 10292627 w 10422908"/>
                  <a:gd name="connsiteY22" fmla="*/ 737154 h 1986245"/>
                  <a:gd name="connsiteX23" fmla="*/ 10422908 w 10422908"/>
                  <a:gd name="connsiteY23" fmla="*/ 754148 h 1986245"/>
                  <a:gd name="connsiteX24" fmla="*/ 10422908 w 10422908"/>
                  <a:gd name="connsiteY24" fmla="*/ 133791 h 1986245"/>
                  <a:gd name="connsiteX25" fmla="*/ 10238332 w 10422908"/>
                  <a:gd name="connsiteY25" fmla="*/ 65870 h 1986245"/>
                  <a:gd name="connsiteX26" fmla="*/ 9424036 w 10422908"/>
                  <a:gd name="connsiteY26" fmla="*/ 14889 h 1986245"/>
                  <a:gd name="connsiteX27" fmla="*/ 8837745 w 10422908"/>
                  <a:gd name="connsiteY27" fmla="*/ 108364 h 1986245"/>
                  <a:gd name="connsiteX28" fmla="*/ 7936595 w 10422908"/>
                  <a:gd name="connsiteY28" fmla="*/ 201839 h 1986245"/>
                  <a:gd name="connsiteX29" fmla="*/ 6970304 w 10422908"/>
                  <a:gd name="connsiteY29" fmla="*/ 201839 h 1986245"/>
                  <a:gd name="connsiteX30" fmla="*/ 5244014 w 10422908"/>
                  <a:gd name="connsiteY30" fmla="*/ 193333 h 1986245"/>
                  <a:gd name="connsiteX31" fmla="*/ 4158286 w 10422908"/>
                  <a:gd name="connsiteY31" fmla="*/ 65870 h 1986245"/>
                  <a:gd name="connsiteX32" fmla="*/ 2366854 w 10422908"/>
                  <a:gd name="connsiteY32" fmla="*/ 57364 h 1986245"/>
                  <a:gd name="connsiteX33" fmla="*/ 1827032 w 10422908"/>
                  <a:gd name="connsiteY33" fmla="*/ 66415 h 1986245"/>
                  <a:gd name="connsiteX0" fmla="*/ 1786453 w 10382329"/>
                  <a:gd name="connsiteY0" fmla="*/ 66415 h 1901488"/>
                  <a:gd name="connsiteX1" fmla="*/ 1668893 w 10382329"/>
                  <a:gd name="connsiteY1" fmla="*/ 625754 h 1901488"/>
                  <a:gd name="connsiteX2" fmla="*/ 122285 w 10382329"/>
                  <a:gd name="connsiteY2" fmla="*/ 1858784 h 1901488"/>
                  <a:gd name="connsiteX3" fmla="*/ 143999 w 10382329"/>
                  <a:gd name="connsiteY3" fmla="*/ 1595370 h 1901488"/>
                  <a:gd name="connsiteX4" fmla="*/ 295994 w 10382329"/>
                  <a:gd name="connsiteY4" fmla="*/ 1510401 h 1901488"/>
                  <a:gd name="connsiteX5" fmla="*/ 404562 w 10382329"/>
                  <a:gd name="connsiteY5" fmla="*/ 1229994 h 1901488"/>
                  <a:gd name="connsiteX6" fmla="*/ 513130 w 10382329"/>
                  <a:gd name="connsiteY6" fmla="*/ 873105 h 1901488"/>
                  <a:gd name="connsiteX7" fmla="*/ 665125 w 10382329"/>
                  <a:gd name="connsiteY7" fmla="*/ 737154 h 1901488"/>
                  <a:gd name="connsiteX8" fmla="*/ 969116 w 10382329"/>
                  <a:gd name="connsiteY8" fmla="*/ 737154 h 1901488"/>
                  <a:gd name="connsiteX9" fmla="*/ 1544539 w 10382329"/>
                  <a:gd name="connsiteY9" fmla="*/ 754148 h 1901488"/>
                  <a:gd name="connsiteX10" fmla="*/ 2684538 w 10382329"/>
                  <a:gd name="connsiteY10" fmla="*/ 754148 h 1901488"/>
                  <a:gd name="connsiteX11" fmla="*/ 3379397 w 10382329"/>
                  <a:gd name="connsiteY11" fmla="*/ 788136 h 1901488"/>
                  <a:gd name="connsiteX12" fmla="*/ 3835407 w 10382329"/>
                  <a:gd name="connsiteY12" fmla="*/ 728648 h 1901488"/>
                  <a:gd name="connsiteX13" fmla="*/ 4313129 w 10382329"/>
                  <a:gd name="connsiteY13" fmla="*/ 728648 h 1901488"/>
                  <a:gd name="connsiteX14" fmla="*/ 5083998 w 10382329"/>
                  <a:gd name="connsiteY14" fmla="*/ 771142 h 1901488"/>
                  <a:gd name="connsiteX15" fmla="*/ 5963434 w 10382329"/>
                  <a:gd name="connsiteY15" fmla="*/ 754148 h 1901488"/>
                  <a:gd name="connsiteX16" fmla="*/ 6593152 w 10382329"/>
                  <a:gd name="connsiteY16" fmla="*/ 762654 h 1901488"/>
                  <a:gd name="connsiteX17" fmla="*/ 7429162 w 10382329"/>
                  <a:gd name="connsiteY17" fmla="*/ 762654 h 1901488"/>
                  <a:gd name="connsiteX18" fmla="*/ 8493175 w 10382329"/>
                  <a:gd name="connsiteY18" fmla="*/ 788154 h 1901488"/>
                  <a:gd name="connsiteX19" fmla="*/ 9242330 w 10382329"/>
                  <a:gd name="connsiteY19" fmla="*/ 779648 h 1901488"/>
                  <a:gd name="connsiteX20" fmla="*/ 9774325 w 10382329"/>
                  <a:gd name="connsiteY20" fmla="*/ 771142 h 1901488"/>
                  <a:gd name="connsiteX21" fmla="*/ 10252048 w 10382329"/>
                  <a:gd name="connsiteY21" fmla="*/ 737154 h 1901488"/>
                  <a:gd name="connsiteX22" fmla="*/ 10382329 w 10382329"/>
                  <a:gd name="connsiteY22" fmla="*/ 754148 h 1901488"/>
                  <a:gd name="connsiteX23" fmla="*/ 10382329 w 10382329"/>
                  <a:gd name="connsiteY23" fmla="*/ 133791 h 1901488"/>
                  <a:gd name="connsiteX24" fmla="*/ 10197753 w 10382329"/>
                  <a:gd name="connsiteY24" fmla="*/ 65870 h 1901488"/>
                  <a:gd name="connsiteX25" fmla="*/ 9383457 w 10382329"/>
                  <a:gd name="connsiteY25" fmla="*/ 14889 h 1901488"/>
                  <a:gd name="connsiteX26" fmla="*/ 8797166 w 10382329"/>
                  <a:gd name="connsiteY26" fmla="*/ 108364 h 1901488"/>
                  <a:gd name="connsiteX27" fmla="*/ 7896016 w 10382329"/>
                  <a:gd name="connsiteY27" fmla="*/ 201839 h 1901488"/>
                  <a:gd name="connsiteX28" fmla="*/ 6929725 w 10382329"/>
                  <a:gd name="connsiteY28" fmla="*/ 201839 h 1901488"/>
                  <a:gd name="connsiteX29" fmla="*/ 5203435 w 10382329"/>
                  <a:gd name="connsiteY29" fmla="*/ 193333 h 1901488"/>
                  <a:gd name="connsiteX30" fmla="*/ 4117707 w 10382329"/>
                  <a:gd name="connsiteY30" fmla="*/ 65870 h 1901488"/>
                  <a:gd name="connsiteX31" fmla="*/ 2326275 w 10382329"/>
                  <a:gd name="connsiteY31" fmla="*/ 57364 h 1901488"/>
                  <a:gd name="connsiteX32" fmla="*/ 1786453 w 10382329"/>
                  <a:gd name="connsiteY32" fmla="*/ 66415 h 1901488"/>
                  <a:gd name="connsiteX0" fmla="*/ 1724759 w 10320635"/>
                  <a:gd name="connsiteY0" fmla="*/ 66415 h 1652063"/>
                  <a:gd name="connsiteX1" fmla="*/ 1607199 w 10320635"/>
                  <a:gd name="connsiteY1" fmla="*/ 625754 h 1652063"/>
                  <a:gd name="connsiteX2" fmla="*/ 82305 w 10320635"/>
                  <a:gd name="connsiteY2" fmla="*/ 1595370 h 1652063"/>
                  <a:gd name="connsiteX3" fmla="*/ 234300 w 10320635"/>
                  <a:gd name="connsiteY3" fmla="*/ 1510401 h 1652063"/>
                  <a:gd name="connsiteX4" fmla="*/ 342868 w 10320635"/>
                  <a:gd name="connsiteY4" fmla="*/ 1229994 h 1652063"/>
                  <a:gd name="connsiteX5" fmla="*/ 451436 w 10320635"/>
                  <a:gd name="connsiteY5" fmla="*/ 873105 h 1652063"/>
                  <a:gd name="connsiteX6" fmla="*/ 603431 w 10320635"/>
                  <a:gd name="connsiteY6" fmla="*/ 737154 h 1652063"/>
                  <a:gd name="connsiteX7" fmla="*/ 907422 w 10320635"/>
                  <a:gd name="connsiteY7" fmla="*/ 737154 h 1652063"/>
                  <a:gd name="connsiteX8" fmla="*/ 1482845 w 10320635"/>
                  <a:gd name="connsiteY8" fmla="*/ 754148 h 1652063"/>
                  <a:gd name="connsiteX9" fmla="*/ 2622844 w 10320635"/>
                  <a:gd name="connsiteY9" fmla="*/ 754148 h 1652063"/>
                  <a:gd name="connsiteX10" fmla="*/ 3317703 w 10320635"/>
                  <a:gd name="connsiteY10" fmla="*/ 788136 h 1652063"/>
                  <a:gd name="connsiteX11" fmla="*/ 3773713 w 10320635"/>
                  <a:gd name="connsiteY11" fmla="*/ 728648 h 1652063"/>
                  <a:gd name="connsiteX12" fmla="*/ 4251435 w 10320635"/>
                  <a:gd name="connsiteY12" fmla="*/ 728648 h 1652063"/>
                  <a:gd name="connsiteX13" fmla="*/ 5022304 w 10320635"/>
                  <a:gd name="connsiteY13" fmla="*/ 771142 h 1652063"/>
                  <a:gd name="connsiteX14" fmla="*/ 5901740 w 10320635"/>
                  <a:gd name="connsiteY14" fmla="*/ 754148 h 1652063"/>
                  <a:gd name="connsiteX15" fmla="*/ 6531458 w 10320635"/>
                  <a:gd name="connsiteY15" fmla="*/ 762654 h 1652063"/>
                  <a:gd name="connsiteX16" fmla="*/ 7367468 w 10320635"/>
                  <a:gd name="connsiteY16" fmla="*/ 762654 h 1652063"/>
                  <a:gd name="connsiteX17" fmla="*/ 8431481 w 10320635"/>
                  <a:gd name="connsiteY17" fmla="*/ 788154 h 1652063"/>
                  <a:gd name="connsiteX18" fmla="*/ 9180636 w 10320635"/>
                  <a:gd name="connsiteY18" fmla="*/ 779648 h 1652063"/>
                  <a:gd name="connsiteX19" fmla="*/ 9712631 w 10320635"/>
                  <a:gd name="connsiteY19" fmla="*/ 771142 h 1652063"/>
                  <a:gd name="connsiteX20" fmla="*/ 10190354 w 10320635"/>
                  <a:gd name="connsiteY20" fmla="*/ 737154 h 1652063"/>
                  <a:gd name="connsiteX21" fmla="*/ 10320635 w 10320635"/>
                  <a:gd name="connsiteY21" fmla="*/ 754148 h 1652063"/>
                  <a:gd name="connsiteX22" fmla="*/ 10320635 w 10320635"/>
                  <a:gd name="connsiteY22" fmla="*/ 133791 h 1652063"/>
                  <a:gd name="connsiteX23" fmla="*/ 10136059 w 10320635"/>
                  <a:gd name="connsiteY23" fmla="*/ 65870 h 1652063"/>
                  <a:gd name="connsiteX24" fmla="*/ 9321763 w 10320635"/>
                  <a:gd name="connsiteY24" fmla="*/ 14889 h 1652063"/>
                  <a:gd name="connsiteX25" fmla="*/ 8735472 w 10320635"/>
                  <a:gd name="connsiteY25" fmla="*/ 108364 h 1652063"/>
                  <a:gd name="connsiteX26" fmla="*/ 7834322 w 10320635"/>
                  <a:gd name="connsiteY26" fmla="*/ 201839 h 1652063"/>
                  <a:gd name="connsiteX27" fmla="*/ 6868031 w 10320635"/>
                  <a:gd name="connsiteY27" fmla="*/ 201839 h 1652063"/>
                  <a:gd name="connsiteX28" fmla="*/ 5141741 w 10320635"/>
                  <a:gd name="connsiteY28" fmla="*/ 193333 h 1652063"/>
                  <a:gd name="connsiteX29" fmla="*/ 4056013 w 10320635"/>
                  <a:gd name="connsiteY29" fmla="*/ 65870 h 1652063"/>
                  <a:gd name="connsiteX30" fmla="*/ 2264581 w 10320635"/>
                  <a:gd name="connsiteY30" fmla="*/ 57364 h 1652063"/>
                  <a:gd name="connsiteX31" fmla="*/ 1724759 w 10320635"/>
                  <a:gd name="connsiteY31" fmla="*/ 66415 h 1652063"/>
                  <a:gd name="connsiteX0" fmla="*/ 1567192 w 10163068"/>
                  <a:gd name="connsiteY0" fmla="*/ 66415 h 1535484"/>
                  <a:gd name="connsiteX1" fmla="*/ 1449632 w 10163068"/>
                  <a:gd name="connsiteY1" fmla="*/ 625754 h 1535484"/>
                  <a:gd name="connsiteX2" fmla="*/ 76733 w 10163068"/>
                  <a:gd name="connsiteY2" fmla="*/ 1510401 h 1535484"/>
                  <a:gd name="connsiteX3" fmla="*/ 185301 w 10163068"/>
                  <a:gd name="connsiteY3" fmla="*/ 1229994 h 1535484"/>
                  <a:gd name="connsiteX4" fmla="*/ 293869 w 10163068"/>
                  <a:gd name="connsiteY4" fmla="*/ 873105 h 1535484"/>
                  <a:gd name="connsiteX5" fmla="*/ 445864 w 10163068"/>
                  <a:gd name="connsiteY5" fmla="*/ 737154 h 1535484"/>
                  <a:gd name="connsiteX6" fmla="*/ 749855 w 10163068"/>
                  <a:gd name="connsiteY6" fmla="*/ 737154 h 1535484"/>
                  <a:gd name="connsiteX7" fmla="*/ 1325278 w 10163068"/>
                  <a:gd name="connsiteY7" fmla="*/ 754148 h 1535484"/>
                  <a:gd name="connsiteX8" fmla="*/ 2465277 w 10163068"/>
                  <a:gd name="connsiteY8" fmla="*/ 754148 h 1535484"/>
                  <a:gd name="connsiteX9" fmla="*/ 3160136 w 10163068"/>
                  <a:gd name="connsiteY9" fmla="*/ 788136 h 1535484"/>
                  <a:gd name="connsiteX10" fmla="*/ 3616146 w 10163068"/>
                  <a:gd name="connsiteY10" fmla="*/ 728648 h 1535484"/>
                  <a:gd name="connsiteX11" fmla="*/ 4093868 w 10163068"/>
                  <a:gd name="connsiteY11" fmla="*/ 728648 h 1535484"/>
                  <a:gd name="connsiteX12" fmla="*/ 4864737 w 10163068"/>
                  <a:gd name="connsiteY12" fmla="*/ 771142 h 1535484"/>
                  <a:gd name="connsiteX13" fmla="*/ 5744173 w 10163068"/>
                  <a:gd name="connsiteY13" fmla="*/ 754148 h 1535484"/>
                  <a:gd name="connsiteX14" fmla="*/ 6373891 w 10163068"/>
                  <a:gd name="connsiteY14" fmla="*/ 762654 h 1535484"/>
                  <a:gd name="connsiteX15" fmla="*/ 7209901 w 10163068"/>
                  <a:gd name="connsiteY15" fmla="*/ 762654 h 1535484"/>
                  <a:gd name="connsiteX16" fmla="*/ 8273914 w 10163068"/>
                  <a:gd name="connsiteY16" fmla="*/ 788154 h 1535484"/>
                  <a:gd name="connsiteX17" fmla="*/ 9023069 w 10163068"/>
                  <a:gd name="connsiteY17" fmla="*/ 779648 h 1535484"/>
                  <a:gd name="connsiteX18" fmla="*/ 9555064 w 10163068"/>
                  <a:gd name="connsiteY18" fmla="*/ 771142 h 1535484"/>
                  <a:gd name="connsiteX19" fmla="*/ 10032787 w 10163068"/>
                  <a:gd name="connsiteY19" fmla="*/ 737154 h 1535484"/>
                  <a:gd name="connsiteX20" fmla="*/ 10163068 w 10163068"/>
                  <a:gd name="connsiteY20" fmla="*/ 754148 h 1535484"/>
                  <a:gd name="connsiteX21" fmla="*/ 10163068 w 10163068"/>
                  <a:gd name="connsiteY21" fmla="*/ 133791 h 1535484"/>
                  <a:gd name="connsiteX22" fmla="*/ 9978492 w 10163068"/>
                  <a:gd name="connsiteY22" fmla="*/ 65870 h 1535484"/>
                  <a:gd name="connsiteX23" fmla="*/ 9164196 w 10163068"/>
                  <a:gd name="connsiteY23" fmla="*/ 14889 h 1535484"/>
                  <a:gd name="connsiteX24" fmla="*/ 8577905 w 10163068"/>
                  <a:gd name="connsiteY24" fmla="*/ 108364 h 1535484"/>
                  <a:gd name="connsiteX25" fmla="*/ 7676755 w 10163068"/>
                  <a:gd name="connsiteY25" fmla="*/ 201839 h 1535484"/>
                  <a:gd name="connsiteX26" fmla="*/ 6710464 w 10163068"/>
                  <a:gd name="connsiteY26" fmla="*/ 201839 h 1535484"/>
                  <a:gd name="connsiteX27" fmla="*/ 4984174 w 10163068"/>
                  <a:gd name="connsiteY27" fmla="*/ 193333 h 1535484"/>
                  <a:gd name="connsiteX28" fmla="*/ 3898446 w 10163068"/>
                  <a:gd name="connsiteY28" fmla="*/ 65870 h 1535484"/>
                  <a:gd name="connsiteX29" fmla="*/ 2107014 w 10163068"/>
                  <a:gd name="connsiteY29" fmla="*/ 57364 h 1535484"/>
                  <a:gd name="connsiteX30" fmla="*/ 1567192 w 10163068"/>
                  <a:gd name="connsiteY30" fmla="*/ 66415 h 1535484"/>
                  <a:gd name="connsiteX0" fmla="*/ 1453651 w 10049527"/>
                  <a:gd name="connsiteY0" fmla="*/ 66415 h 1233597"/>
                  <a:gd name="connsiteX1" fmla="*/ 1336091 w 10049527"/>
                  <a:gd name="connsiteY1" fmla="*/ 625754 h 1233597"/>
                  <a:gd name="connsiteX2" fmla="*/ 71760 w 10049527"/>
                  <a:gd name="connsiteY2" fmla="*/ 1229994 h 1233597"/>
                  <a:gd name="connsiteX3" fmla="*/ 180328 w 10049527"/>
                  <a:gd name="connsiteY3" fmla="*/ 873105 h 1233597"/>
                  <a:gd name="connsiteX4" fmla="*/ 332323 w 10049527"/>
                  <a:gd name="connsiteY4" fmla="*/ 737154 h 1233597"/>
                  <a:gd name="connsiteX5" fmla="*/ 636314 w 10049527"/>
                  <a:gd name="connsiteY5" fmla="*/ 737154 h 1233597"/>
                  <a:gd name="connsiteX6" fmla="*/ 1211737 w 10049527"/>
                  <a:gd name="connsiteY6" fmla="*/ 754148 h 1233597"/>
                  <a:gd name="connsiteX7" fmla="*/ 2351736 w 10049527"/>
                  <a:gd name="connsiteY7" fmla="*/ 754148 h 1233597"/>
                  <a:gd name="connsiteX8" fmla="*/ 3046595 w 10049527"/>
                  <a:gd name="connsiteY8" fmla="*/ 788136 h 1233597"/>
                  <a:gd name="connsiteX9" fmla="*/ 3502605 w 10049527"/>
                  <a:gd name="connsiteY9" fmla="*/ 728648 h 1233597"/>
                  <a:gd name="connsiteX10" fmla="*/ 3980327 w 10049527"/>
                  <a:gd name="connsiteY10" fmla="*/ 728648 h 1233597"/>
                  <a:gd name="connsiteX11" fmla="*/ 4751196 w 10049527"/>
                  <a:gd name="connsiteY11" fmla="*/ 771142 h 1233597"/>
                  <a:gd name="connsiteX12" fmla="*/ 5630632 w 10049527"/>
                  <a:gd name="connsiteY12" fmla="*/ 754148 h 1233597"/>
                  <a:gd name="connsiteX13" fmla="*/ 6260350 w 10049527"/>
                  <a:gd name="connsiteY13" fmla="*/ 762654 h 1233597"/>
                  <a:gd name="connsiteX14" fmla="*/ 7096360 w 10049527"/>
                  <a:gd name="connsiteY14" fmla="*/ 762654 h 1233597"/>
                  <a:gd name="connsiteX15" fmla="*/ 8160373 w 10049527"/>
                  <a:gd name="connsiteY15" fmla="*/ 788154 h 1233597"/>
                  <a:gd name="connsiteX16" fmla="*/ 8909528 w 10049527"/>
                  <a:gd name="connsiteY16" fmla="*/ 779648 h 1233597"/>
                  <a:gd name="connsiteX17" fmla="*/ 9441523 w 10049527"/>
                  <a:gd name="connsiteY17" fmla="*/ 771142 h 1233597"/>
                  <a:gd name="connsiteX18" fmla="*/ 9919246 w 10049527"/>
                  <a:gd name="connsiteY18" fmla="*/ 737154 h 1233597"/>
                  <a:gd name="connsiteX19" fmla="*/ 10049527 w 10049527"/>
                  <a:gd name="connsiteY19" fmla="*/ 754148 h 1233597"/>
                  <a:gd name="connsiteX20" fmla="*/ 10049527 w 10049527"/>
                  <a:gd name="connsiteY20" fmla="*/ 133791 h 1233597"/>
                  <a:gd name="connsiteX21" fmla="*/ 9864951 w 10049527"/>
                  <a:gd name="connsiteY21" fmla="*/ 65870 h 1233597"/>
                  <a:gd name="connsiteX22" fmla="*/ 9050655 w 10049527"/>
                  <a:gd name="connsiteY22" fmla="*/ 14889 h 1233597"/>
                  <a:gd name="connsiteX23" fmla="*/ 8464364 w 10049527"/>
                  <a:gd name="connsiteY23" fmla="*/ 108364 h 1233597"/>
                  <a:gd name="connsiteX24" fmla="*/ 7563214 w 10049527"/>
                  <a:gd name="connsiteY24" fmla="*/ 201839 h 1233597"/>
                  <a:gd name="connsiteX25" fmla="*/ 6596923 w 10049527"/>
                  <a:gd name="connsiteY25" fmla="*/ 201839 h 1233597"/>
                  <a:gd name="connsiteX26" fmla="*/ 4870633 w 10049527"/>
                  <a:gd name="connsiteY26" fmla="*/ 193333 h 1233597"/>
                  <a:gd name="connsiteX27" fmla="*/ 3784905 w 10049527"/>
                  <a:gd name="connsiteY27" fmla="*/ 65870 h 1233597"/>
                  <a:gd name="connsiteX28" fmla="*/ 1993473 w 10049527"/>
                  <a:gd name="connsiteY28" fmla="*/ 57364 h 1233597"/>
                  <a:gd name="connsiteX29" fmla="*/ 1453651 w 10049527"/>
                  <a:gd name="connsiteY29" fmla="*/ 66415 h 1233597"/>
                  <a:gd name="connsiteX0" fmla="*/ 1428093 w 10023969"/>
                  <a:gd name="connsiteY0" fmla="*/ 66415 h 1230579"/>
                  <a:gd name="connsiteX1" fmla="*/ 1310533 w 10023969"/>
                  <a:gd name="connsiteY1" fmla="*/ 625754 h 1230579"/>
                  <a:gd name="connsiteX2" fmla="*/ 46202 w 10023969"/>
                  <a:gd name="connsiteY2" fmla="*/ 1229994 h 1230579"/>
                  <a:gd name="connsiteX3" fmla="*/ 306765 w 10023969"/>
                  <a:gd name="connsiteY3" fmla="*/ 737154 h 1230579"/>
                  <a:gd name="connsiteX4" fmla="*/ 610756 w 10023969"/>
                  <a:gd name="connsiteY4" fmla="*/ 737154 h 1230579"/>
                  <a:gd name="connsiteX5" fmla="*/ 1186179 w 10023969"/>
                  <a:gd name="connsiteY5" fmla="*/ 754148 h 1230579"/>
                  <a:gd name="connsiteX6" fmla="*/ 2326178 w 10023969"/>
                  <a:gd name="connsiteY6" fmla="*/ 754148 h 1230579"/>
                  <a:gd name="connsiteX7" fmla="*/ 3021037 w 10023969"/>
                  <a:gd name="connsiteY7" fmla="*/ 788136 h 1230579"/>
                  <a:gd name="connsiteX8" fmla="*/ 3477047 w 10023969"/>
                  <a:gd name="connsiteY8" fmla="*/ 728648 h 1230579"/>
                  <a:gd name="connsiteX9" fmla="*/ 3954769 w 10023969"/>
                  <a:gd name="connsiteY9" fmla="*/ 728648 h 1230579"/>
                  <a:gd name="connsiteX10" fmla="*/ 4725638 w 10023969"/>
                  <a:gd name="connsiteY10" fmla="*/ 771142 h 1230579"/>
                  <a:gd name="connsiteX11" fmla="*/ 5605074 w 10023969"/>
                  <a:gd name="connsiteY11" fmla="*/ 754148 h 1230579"/>
                  <a:gd name="connsiteX12" fmla="*/ 6234792 w 10023969"/>
                  <a:gd name="connsiteY12" fmla="*/ 762654 h 1230579"/>
                  <a:gd name="connsiteX13" fmla="*/ 7070802 w 10023969"/>
                  <a:gd name="connsiteY13" fmla="*/ 762654 h 1230579"/>
                  <a:gd name="connsiteX14" fmla="*/ 8134815 w 10023969"/>
                  <a:gd name="connsiteY14" fmla="*/ 788154 h 1230579"/>
                  <a:gd name="connsiteX15" fmla="*/ 8883970 w 10023969"/>
                  <a:gd name="connsiteY15" fmla="*/ 779648 h 1230579"/>
                  <a:gd name="connsiteX16" fmla="*/ 9415965 w 10023969"/>
                  <a:gd name="connsiteY16" fmla="*/ 771142 h 1230579"/>
                  <a:gd name="connsiteX17" fmla="*/ 9893688 w 10023969"/>
                  <a:gd name="connsiteY17" fmla="*/ 737154 h 1230579"/>
                  <a:gd name="connsiteX18" fmla="*/ 10023969 w 10023969"/>
                  <a:gd name="connsiteY18" fmla="*/ 754148 h 1230579"/>
                  <a:gd name="connsiteX19" fmla="*/ 10023969 w 10023969"/>
                  <a:gd name="connsiteY19" fmla="*/ 133791 h 1230579"/>
                  <a:gd name="connsiteX20" fmla="*/ 9839393 w 10023969"/>
                  <a:gd name="connsiteY20" fmla="*/ 65870 h 1230579"/>
                  <a:gd name="connsiteX21" fmla="*/ 9025097 w 10023969"/>
                  <a:gd name="connsiteY21" fmla="*/ 14889 h 1230579"/>
                  <a:gd name="connsiteX22" fmla="*/ 8438806 w 10023969"/>
                  <a:gd name="connsiteY22" fmla="*/ 108364 h 1230579"/>
                  <a:gd name="connsiteX23" fmla="*/ 7537656 w 10023969"/>
                  <a:gd name="connsiteY23" fmla="*/ 201839 h 1230579"/>
                  <a:gd name="connsiteX24" fmla="*/ 6571365 w 10023969"/>
                  <a:gd name="connsiteY24" fmla="*/ 201839 h 1230579"/>
                  <a:gd name="connsiteX25" fmla="*/ 4845075 w 10023969"/>
                  <a:gd name="connsiteY25" fmla="*/ 193333 h 1230579"/>
                  <a:gd name="connsiteX26" fmla="*/ 3759347 w 10023969"/>
                  <a:gd name="connsiteY26" fmla="*/ 65870 h 1230579"/>
                  <a:gd name="connsiteX27" fmla="*/ 1967915 w 10023969"/>
                  <a:gd name="connsiteY27" fmla="*/ 57364 h 1230579"/>
                  <a:gd name="connsiteX28" fmla="*/ 1428093 w 10023969"/>
                  <a:gd name="connsiteY28" fmla="*/ 66415 h 1230579"/>
                  <a:gd name="connsiteX0" fmla="*/ 1143230 w 9739106"/>
                  <a:gd name="connsiteY0" fmla="*/ 66415 h 797578"/>
                  <a:gd name="connsiteX1" fmla="*/ 1025670 w 9739106"/>
                  <a:gd name="connsiteY1" fmla="*/ 625754 h 797578"/>
                  <a:gd name="connsiteX2" fmla="*/ 21902 w 9739106"/>
                  <a:gd name="connsiteY2" fmla="*/ 737154 h 797578"/>
                  <a:gd name="connsiteX3" fmla="*/ 325893 w 9739106"/>
                  <a:gd name="connsiteY3" fmla="*/ 737154 h 797578"/>
                  <a:gd name="connsiteX4" fmla="*/ 901316 w 9739106"/>
                  <a:gd name="connsiteY4" fmla="*/ 754148 h 797578"/>
                  <a:gd name="connsiteX5" fmla="*/ 2041315 w 9739106"/>
                  <a:gd name="connsiteY5" fmla="*/ 754148 h 797578"/>
                  <a:gd name="connsiteX6" fmla="*/ 2736174 w 9739106"/>
                  <a:gd name="connsiteY6" fmla="*/ 788136 h 797578"/>
                  <a:gd name="connsiteX7" fmla="*/ 3192184 w 9739106"/>
                  <a:gd name="connsiteY7" fmla="*/ 728648 h 797578"/>
                  <a:gd name="connsiteX8" fmla="*/ 3669906 w 9739106"/>
                  <a:gd name="connsiteY8" fmla="*/ 728648 h 797578"/>
                  <a:gd name="connsiteX9" fmla="*/ 4440775 w 9739106"/>
                  <a:gd name="connsiteY9" fmla="*/ 771142 h 797578"/>
                  <a:gd name="connsiteX10" fmla="*/ 5320211 w 9739106"/>
                  <a:gd name="connsiteY10" fmla="*/ 754148 h 797578"/>
                  <a:gd name="connsiteX11" fmla="*/ 5949929 w 9739106"/>
                  <a:gd name="connsiteY11" fmla="*/ 762654 h 797578"/>
                  <a:gd name="connsiteX12" fmla="*/ 6785939 w 9739106"/>
                  <a:gd name="connsiteY12" fmla="*/ 762654 h 797578"/>
                  <a:gd name="connsiteX13" fmla="*/ 7849952 w 9739106"/>
                  <a:gd name="connsiteY13" fmla="*/ 788154 h 797578"/>
                  <a:gd name="connsiteX14" fmla="*/ 8599107 w 9739106"/>
                  <a:gd name="connsiteY14" fmla="*/ 779648 h 797578"/>
                  <a:gd name="connsiteX15" fmla="*/ 9131102 w 9739106"/>
                  <a:gd name="connsiteY15" fmla="*/ 771142 h 797578"/>
                  <a:gd name="connsiteX16" fmla="*/ 9608825 w 9739106"/>
                  <a:gd name="connsiteY16" fmla="*/ 737154 h 797578"/>
                  <a:gd name="connsiteX17" fmla="*/ 9739106 w 9739106"/>
                  <a:gd name="connsiteY17" fmla="*/ 754148 h 797578"/>
                  <a:gd name="connsiteX18" fmla="*/ 9739106 w 9739106"/>
                  <a:gd name="connsiteY18" fmla="*/ 133791 h 797578"/>
                  <a:gd name="connsiteX19" fmla="*/ 9554530 w 9739106"/>
                  <a:gd name="connsiteY19" fmla="*/ 65870 h 797578"/>
                  <a:gd name="connsiteX20" fmla="*/ 8740234 w 9739106"/>
                  <a:gd name="connsiteY20" fmla="*/ 14889 h 797578"/>
                  <a:gd name="connsiteX21" fmla="*/ 8153943 w 9739106"/>
                  <a:gd name="connsiteY21" fmla="*/ 108364 h 797578"/>
                  <a:gd name="connsiteX22" fmla="*/ 7252793 w 9739106"/>
                  <a:gd name="connsiteY22" fmla="*/ 201839 h 797578"/>
                  <a:gd name="connsiteX23" fmla="*/ 6286502 w 9739106"/>
                  <a:gd name="connsiteY23" fmla="*/ 201839 h 797578"/>
                  <a:gd name="connsiteX24" fmla="*/ 4560212 w 9739106"/>
                  <a:gd name="connsiteY24" fmla="*/ 193333 h 797578"/>
                  <a:gd name="connsiteX25" fmla="*/ 3474484 w 9739106"/>
                  <a:gd name="connsiteY25" fmla="*/ 65870 h 797578"/>
                  <a:gd name="connsiteX26" fmla="*/ 1683052 w 9739106"/>
                  <a:gd name="connsiteY26" fmla="*/ 57364 h 797578"/>
                  <a:gd name="connsiteX27" fmla="*/ 1143230 w 9739106"/>
                  <a:gd name="connsiteY27" fmla="*/ 66415 h 797578"/>
                  <a:gd name="connsiteX0" fmla="*/ 817337 w 9413213"/>
                  <a:gd name="connsiteY0" fmla="*/ 66415 h 797576"/>
                  <a:gd name="connsiteX1" fmla="*/ 699777 w 9413213"/>
                  <a:gd name="connsiteY1" fmla="*/ 625754 h 797576"/>
                  <a:gd name="connsiteX2" fmla="*/ 0 w 9413213"/>
                  <a:gd name="connsiteY2" fmla="*/ 737154 h 797576"/>
                  <a:gd name="connsiteX3" fmla="*/ 575423 w 9413213"/>
                  <a:gd name="connsiteY3" fmla="*/ 754148 h 797576"/>
                  <a:gd name="connsiteX4" fmla="*/ 1715422 w 9413213"/>
                  <a:gd name="connsiteY4" fmla="*/ 754148 h 797576"/>
                  <a:gd name="connsiteX5" fmla="*/ 2410281 w 9413213"/>
                  <a:gd name="connsiteY5" fmla="*/ 788136 h 797576"/>
                  <a:gd name="connsiteX6" fmla="*/ 2866291 w 9413213"/>
                  <a:gd name="connsiteY6" fmla="*/ 728648 h 797576"/>
                  <a:gd name="connsiteX7" fmla="*/ 3344013 w 9413213"/>
                  <a:gd name="connsiteY7" fmla="*/ 728648 h 797576"/>
                  <a:gd name="connsiteX8" fmla="*/ 4114882 w 9413213"/>
                  <a:gd name="connsiteY8" fmla="*/ 771142 h 797576"/>
                  <a:gd name="connsiteX9" fmla="*/ 4994318 w 9413213"/>
                  <a:gd name="connsiteY9" fmla="*/ 754148 h 797576"/>
                  <a:gd name="connsiteX10" fmla="*/ 5624036 w 9413213"/>
                  <a:gd name="connsiteY10" fmla="*/ 762654 h 797576"/>
                  <a:gd name="connsiteX11" fmla="*/ 6460046 w 9413213"/>
                  <a:gd name="connsiteY11" fmla="*/ 762654 h 797576"/>
                  <a:gd name="connsiteX12" fmla="*/ 7524059 w 9413213"/>
                  <a:gd name="connsiteY12" fmla="*/ 788154 h 797576"/>
                  <a:gd name="connsiteX13" fmla="*/ 8273214 w 9413213"/>
                  <a:gd name="connsiteY13" fmla="*/ 779648 h 797576"/>
                  <a:gd name="connsiteX14" fmla="*/ 8805209 w 9413213"/>
                  <a:gd name="connsiteY14" fmla="*/ 771142 h 797576"/>
                  <a:gd name="connsiteX15" fmla="*/ 9282932 w 9413213"/>
                  <a:gd name="connsiteY15" fmla="*/ 737154 h 797576"/>
                  <a:gd name="connsiteX16" fmla="*/ 9413213 w 9413213"/>
                  <a:gd name="connsiteY16" fmla="*/ 754148 h 797576"/>
                  <a:gd name="connsiteX17" fmla="*/ 9413213 w 9413213"/>
                  <a:gd name="connsiteY17" fmla="*/ 133791 h 797576"/>
                  <a:gd name="connsiteX18" fmla="*/ 9228637 w 9413213"/>
                  <a:gd name="connsiteY18" fmla="*/ 65870 h 797576"/>
                  <a:gd name="connsiteX19" fmla="*/ 8414341 w 9413213"/>
                  <a:gd name="connsiteY19" fmla="*/ 14889 h 797576"/>
                  <a:gd name="connsiteX20" fmla="*/ 7828050 w 9413213"/>
                  <a:gd name="connsiteY20" fmla="*/ 108364 h 797576"/>
                  <a:gd name="connsiteX21" fmla="*/ 6926900 w 9413213"/>
                  <a:gd name="connsiteY21" fmla="*/ 201839 h 797576"/>
                  <a:gd name="connsiteX22" fmla="*/ 5960609 w 9413213"/>
                  <a:gd name="connsiteY22" fmla="*/ 201839 h 797576"/>
                  <a:gd name="connsiteX23" fmla="*/ 4234319 w 9413213"/>
                  <a:gd name="connsiteY23" fmla="*/ 193333 h 797576"/>
                  <a:gd name="connsiteX24" fmla="*/ 3148591 w 9413213"/>
                  <a:gd name="connsiteY24" fmla="*/ 65870 h 797576"/>
                  <a:gd name="connsiteX25" fmla="*/ 1357159 w 9413213"/>
                  <a:gd name="connsiteY25" fmla="*/ 57364 h 797576"/>
                  <a:gd name="connsiteX26" fmla="*/ 817337 w 9413213"/>
                  <a:gd name="connsiteY26" fmla="*/ 66415 h 797576"/>
                  <a:gd name="connsiteX0" fmla="*/ 299581 w 8895457"/>
                  <a:gd name="connsiteY0" fmla="*/ 66415 h 797578"/>
                  <a:gd name="connsiteX1" fmla="*/ 182021 w 8895457"/>
                  <a:gd name="connsiteY1" fmla="*/ 625754 h 797578"/>
                  <a:gd name="connsiteX2" fmla="*/ 57667 w 8895457"/>
                  <a:gd name="connsiteY2" fmla="*/ 754148 h 797578"/>
                  <a:gd name="connsiteX3" fmla="*/ 1197666 w 8895457"/>
                  <a:gd name="connsiteY3" fmla="*/ 754148 h 797578"/>
                  <a:gd name="connsiteX4" fmla="*/ 1892525 w 8895457"/>
                  <a:gd name="connsiteY4" fmla="*/ 788136 h 797578"/>
                  <a:gd name="connsiteX5" fmla="*/ 2348535 w 8895457"/>
                  <a:gd name="connsiteY5" fmla="*/ 728648 h 797578"/>
                  <a:gd name="connsiteX6" fmla="*/ 2826257 w 8895457"/>
                  <a:gd name="connsiteY6" fmla="*/ 728648 h 797578"/>
                  <a:gd name="connsiteX7" fmla="*/ 3597126 w 8895457"/>
                  <a:gd name="connsiteY7" fmla="*/ 771142 h 797578"/>
                  <a:gd name="connsiteX8" fmla="*/ 4476562 w 8895457"/>
                  <a:gd name="connsiteY8" fmla="*/ 754148 h 797578"/>
                  <a:gd name="connsiteX9" fmla="*/ 5106280 w 8895457"/>
                  <a:gd name="connsiteY9" fmla="*/ 762654 h 797578"/>
                  <a:gd name="connsiteX10" fmla="*/ 5942290 w 8895457"/>
                  <a:gd name="connsiteY10" fmla="*/ 762654 h 797578"/>
                  <a:gd name="connsiteX11" fmla="*/ 7006303 w 8895457"/>
                  <a:gd name="connsiteY11" fmla="*/ 788154 h 797578"/>
                  <a:gd name="connsiteX12" fmla="*/ 7755458 w 8895457"/>
                  <a:gd name="connsiteY12" fmla="*/ 779648 h 797578"/>
                  <a:gd name="connsiteX13" fmla="*/ 8287453 w 8895457"/>
                  <a:gd name="connsiteY13" fmla="*/ 771142 h 797578"/>
                  <a:gd name="connsiteX14" fmla="*/ 8765176 w 8895457"/>
                  <a:gd name="connsiteY14" fmla="*/ 737154 h 797578"/>
                  <a:gd name="connsiteX15" fmla="*/ 8895457 w 8895457"/>
                  <a:gd name="connsiteY15" fmla="*/ 754148 h 797578"/>
                  <a:gd name="connsiteX16" fmla="*/ 8895457 w 8895457"/>
                  <a:gd name="connsiteY16" fmla="*/ 133791 h 797578"/>
                  <a:gd name="connsiteX17" fmla="*/ 8710881 w 8895457"/>
                  <a:gd name="connsiteY17" fmla="*/ 65870 h 797578"/>
                  <a:gd name="connsiteX18" fmla="*/ 7896585 w 8895457"/>
                  <a:gd name="connsiteY18" fmla="*/ 14889 h 797578"/>
                  <a:gd name="connsiteX19" fmla="*/ 7310294 w 8895457"/>
                  <a:gd name="connsiteY19" fmla="*/ 108364 h 797578"/>
                  <a:gd name="connsiteX20" fmla="*/ 6409144 w 8895457"/>
                  <a:gd name="connsiteY20" fmla="*/ 201839 h 797578"/>
                  <a:gd name="connsiteX21" fmla="*/ 5442853 w 8895457"/>
                  <a:gd name="connsiteY21" fmla="*/ 201839 h 797578"/>
                  <a:gd name="connsiteX22" fmla="*/ 3716563 w 8895457"/>
                  <a:gd name="connsiteY22" fmla="*/ 193333 h 797578"/>
                  <a:gd name="connsiteX23" fmla="*/ 2630835 w 8895457"/>
                  <a:gd name="connsiteY23" fmla="*/ 65870 h 797578"/>
                  <a:gd name="connsiteX24" fmla="*/ 839403 w 8895457"/>
                  <a:gd name="connsiteY24" fmla="*/ 57364 h 797578"/>
                  <a:gd name="connsiteX25" fmla="*/ 299581 w 8895457"/>
                  <a:gd name="connsiteY25" fmla="*/ 66415 h 797578"/>
                  <a:gd name="connsiteX0" fmla="*/ 300385 w 8896261"/>
                  <a:gd name="connsiteY0" fmla="*/ 66415 h 797969"/>
                  <a:gd name="connsiteX1" fmla="*/ 182825 w 8896261"/>
                  <a:gd name="connsiteY1" fmla="*/ 625754 h 797969"/>
                  <a:gd name="connsiteX2" fmla="*/ 1198470 w 8896261"/>
                  <a:gd name="connsiteY2" fmla="*/ 754148 h 797969"/>
                  <a:gd name="connsiteX3" fmla="*/ 1893329 w 8896261"/>
                  <a:gd name="connsiteY3" fmla="*/ 788136 h 797969"/>
                  <a:gd name="connsiteX4" fmla="*/ 2349339 w 8896261"/>
                  <a:gd name="connsiteY4" fmla="*/ 728648 h 797969"/>
                  <a:gd name="connsiteX5" fmla="*/ 2827061 w 8896261"/>
                  <a:gd name="connsiteY5" fmla="*/ 728648 h 797969"/>
                  <a:gd name="connsiteX6" fmla="*/ 3597930 w 8896261"/>
                  <a:gd name="connsiteY6" fmla="*/ 771142 h 797969"/>
                  <a:gd name="connsiteX7" fmla="*/ 4477366 w 8896261"/>
                  <a:gd name="connsiteY7" fmla="*/ 754148 h 797969"/>
                  <a:gd name="connsiteX8" fmla="*/ 5107084 w 8896261"/>
                  <a:gd name="connsiteY8" fmla="*/ 762654 h 797969"/>
                  <a:gd name="connsiteX9" fmla="*/ 5943094 w 8896261"/>
                  <a:gd name="connsiteY9" fmla="*/ 762654 h 797969"/>
                  <a:gd name="connsiteX10" fmla="*/ 7007107 w 8896261"/>
                  <a:gd name="connsiteY10" fmla="*/ 788154 h 797969"/>
                  <a:gd name="connsiteX11" fmla="*/ 7756262 w 8896261"/>
                  <a:gd name="connsiteY11" fmla="*/ 779648 h 797969"/>
                  <a:gd name="connsiteX12" fmla="*/ 8288257 w 8896261"/>
                  <a:gd name="connsiteY12" fmla="*/ 771142 h 797969"/>
                  <a:gd name="connsiteX13" fmla="*/ 8765980 w 8896261"/>
                  <a:gd name="connsiteY13" fmla="*/ 737154 h 797969"/>
                  <a:gd name="connsiteX14" fmla="*/ 8896261 w 8896261"/>
                  <a:gd name="connsiteY14" fmla="*/ 754148 h 797969"/>
                  <a:gd name="connsiteX15" fmla="*/ 8896261 w 8896261"/>
                  <a:gd name="connsiteY15" fmla="*/ 133791 h 797969"/>
                  <a:gd name="connsiteX16" fmla="*/ 8711685 w 8896261"/>
                  <a:gd name="connsiteY16" fmla="*/ 65870 h 797969"/>
                  <a:gd name="connsiteX17" fmla="*/ 7897389 w 8896261"/>
                  <a:gd name="connsiteY17" fmla="*/ 14889 h 797969"/>
                  <a:gd name="connsiteX18" fmla="*/ 7311098 w 8896261"/>
                  <a:gd name="connsiteY18" fmla="*/ 108364 h 797969"/>
                  <a:gd name="connsiteX19" fmla="*/ 6409948 w 8896261"/>
                  <a:gd name="connsiteY19" fmla="*/ 201839 h 797969"/>
                  <a:gd name="connsiteX20" fmla="*/ 5443657 w 8896261"/>
                  <a:gd name="connsiteY20" fmla="*/ 201839 h 797969"/>
                  <a:gd name="connsiteX21" fmla="*/ 3717367 w 8896261"/>
                  <a:gd name="connsiteY21" fmla="*/ 193333 h 797969"/>
                  <a:gd name="connsiteX22" fmla="*/ 2631639 w 8896261"/>
                  <a:gd name="connsiteY22" fmla="*/ 65870 h 797969"/>
                  <a:gd name="connsiteX23" fmla="*/ 840207 w 8896261"/>
                  <a:gd name="connsiteY23" fmla="*/ 57364 h 797969"/>
                  <a:gd name="connsiteX24" fmla="*/ 300385 w 8896261"/>
                  <a:gd name="connsiteY24" fmla="*/ 66415 h 797969"/>
                  <a:gd name="connsiteX0" fmla="*/ 263649 w 8859525"/>
                  <a:gd name="connsiteY0" fmla="*/ 66415 h 795901"/>
                  <a:gd name="connsiteX1" fmla="*/ 238952 w 8859525"/>
                  <a:gd name="connsiteY1" fmla="*/ 726571 h 795901"/>
                  <a:gd name="connsiteX2" fmla="*/ 1161734 w 8859525"/>
                  <a:gd name="connsiteY2" fmla="*/ 754148 h 795901"/>
                  <a:gd name="connsiteX3" fmla="*/ 1856593 w 8859525"/>
                  <a:gd name="connsiteY3" fmla="*/ 788136 h 795901"/>
                  <a:gd name="connsiteX4" fmla="*/ 2312603 w 8859525"/>
                  <a:gd name="connsiteY4" fmla="*/ 728648 h 795901"/>
                  <a:gd name="connsiteX5" fmla="*/ 2790325 w 8859525"/>
                  <a:gd name="connsiteY5" fmla="*/ 728648 h 795901"/>
                  <a:gd name="connsiteX6" fmla="*/ 3561194 w 8859525"/>
                  <a:gd name="connsiteY6" fmla="*/ 771142 h 795901"/>
                  <a:gd name="connsiteX7" fmla="*/ 4440630 w 8859525"/>
                  <a:gd name="connsiteY7" fmla="*/ 754148 h 795901"/>
                  <a:gd name="connsiteX8" fmla="*/ 5070348 w 8859525"/>
                  <a:gd name="connsiteY8" fmla="*/ 762654 h 795901"/>
                  <a:gd name="connsiteX9" fmla="*/ 5906358 w 8859525"/>
                  <a:gd name="connsiteY9" fmla="*/ 762654 h 795901"/>
                  <a:gd name="connsiteX10" fmla="*/ 6970371 w 8859525"/>
                  <a:gd name="connsiteY10" fmla="*/ 788154 h 795901"/>
                  <a:gd name="connsiteX11" fmla="*/ 7719526 w 8859525"/>
                  <a:gd name="connsiteY11" fmla="*/ 779648 h 795901"/>
                  <a:gd name="connsiteX12" fmla="*/ 8251521 w 8859525"/>
                  <a:gd name="connsiteY12" fmla="*/ 771142 h 795901"/>
                  <a:gd name="connsiteX13" fmla="*/ 8729244 w 8859525"/>
                  <a:gd name="connsiteY13" fmla="*/ 737154 h 795901"/>
                  <a:gd name="connsiteX14" fmla="*/ 8859525 w 8859525"/>
                  <a:gd name="connsiteY14" fmla="*/ 754148 h 795901"/>
                  <a:gd name="connsiteX15" fmla="*/ 8859525 w 8859525"/>
                  <a:gd name="connsiteY15" fmla="*/ 133791 h 795901"/>
                  <a:gd name="connsiteX16" fmla="*/ 8674949 w 8859525"/>
                  <a:gd name="connsiteY16" fmla="*/ 65870 h 795901"/>
                  <a:gd name="connsiteX17" fmla="*/ 7860653 w 8859525"/>
                  <a:gd name="connsiteY17" fmla="*/ 14889 h 795901"/>
                  <a:gd name="connsiteX18" fmla="*/ 7274362 w 8859525"/>
                  <a:gd name="connsiteY18" fmla="*/ 108364 h 795901"/>
                  <a:gd name="connsiteX19" fmla="*/ 6373212 w 8859525"/>
                  <a:gd name="connsiteY19" fmla="*/ 201839 h 795901"/>
                  <a:gd name="connsiteX20" fmla="*/ 5406921 w 8859525"/>
                  <a:gd name="connsiteY20" fmla="*/ 201839 h 795901"/>
                  <a:gd name="connsiteX21" fmla="*/ 3680631 w 8859525"/>
                  <a:gd name="connsiteY21" fmla="*/ 193333 h 795901"/>
                  <a:gd name="connsiteX22" fmla="*/ 2594903 w 8859525"/>
                  <a:gd name="connsiteY22" fmla="*/ 65870 h 795901"/>
                  <a:gd name="connsiteX23" fmla="*/ 803471 w 8859525"/>
                  <a:gd name="connsiteY23" fmla="*/ 57364 h 795901"/>
                  <a:gd name="connsiteX24" fmla="*/ 263649 w 8859525"/>
                  <a:gd name="connsiteY24" fmla="*/ 66415 h 795901"/>
                  <a:gd name="connsiteX0" fmla="*/ 224684 w 8820560"/>
                  <a:gd name="connsiteY0" fmla="*/ 66415 h 815564"/>
                  <a:gd name="connsiteX1" fmla="*/ 199987 w 8820560"/>
                  <a:gd name="connsiteY1" fmla="*/ 726571 h 815564"/>
                  <a:gd name="connsiteX2" fmla="*/ 1122769 w 8820560"/>
                  <a:gd name="connsiteY2" fmla="*/ 754148 h 815564"/>
                  <a:gd name="connsiteX3" fmla="*/ 1817628 w 8820560"/>
                  <a:gd name="connsiteY3" fmla="*/ 788136 h 815564"/>
                  <a:gd name="connsiteX4" fmla="*/ 2273638 w 8820560"/>
                  <a:gd name="connsiteY4" fmla="*/ 728648 h 815564"/>
                  <a:gd name="connsiteX5" fmla="*/ 2751360 w 8820560"/>
                  <a:gd name="connsiteY5" fmla="*/ 728648 h 815564"/>
                  <a:gd name="connsiteX6" fmla="*/ 3522229 w 8820560"/>
                  <a:gd name="connsiteY6" fmla="*/ 771142 h 815564"/>
                  <a:gd name="connsiteX7" fmla="*/ 4401665 w 8820560"/>
                  <a:gd name="connsiteY7" fmla="*/ 754148 h 815564"/>
                  <a:gd name="connsiteX8" fmla="*/ 5031383 w 8820560"/>
                  <a:gd name="connsiteY8" fmla="*/ 762654 h 815564"/>
                  <a:gd name="connsiteX9" fmla="*/ 5867393 w 8820560"/>
                  <a:gd name="connsiteY9" fmla="*/ 762654 h 815564"/>
                  <a:gd name="connsiteX10" fmla="*/ 6931406 w 8820560"/>
                  <a:gd name="connsiteY10" fmla="*/ 788154 h 815564"/>
                  <a:gd name="connsiteX11" fmla="*/ 7680561 w 8820560"/>
                  <a:gd name="connsiteY11" fmla="*/ 779648 h 815564"/>
                  <a:gd name="connsiteX12" fmla="*/ 8212556 w 8820560"/>
                  <a:gd name="connsiteY12" fmla="*/ 771142 h 815564"/>
                  <a:gd name="connsiteX13" fmla="*/ 8690279 w 8820560"/>
                  <a:gd name="connsiteY13" fmla="*/ 737154 h 815564"/>
                  <a:gd name="connsiteX14" fmla="*/ 8820560 w 8820560"/>
                  <a:gd name="connsiteY14" fmla="*/ 754148 h 815564"/>
                  <a:gd name="connsiteX15" fmla="*/ 8820560 w 8820560"/>
                  <a:gd name="connsiteY15" fmla="*/ 133791 h 815564"/>
                  <a:gd name="connsiteX16" fmla="*/ 8635984 w 8820560"/>
                  <a:gd name="connsiteY16" fmla="*/ 65870 h 815564"/>
                  <a:gd name="connsiteX17" fmla="*/ 7821688 w 8820560"/>
                  <a:gd name="connsiteY17" fmla="*/ 14889 h 815564"/>
                  <a:gd name="connsiteX18" fmla="*/ 7235397 w 8820560"/>
                  <a:gd name="connsiteY18" fmla="*/ 108364 h 815564"/>
                  <a:gd name="connsiteX19" fmla="*/ 6334247 w 8820560"/>
                  <a:gd name="connsiteY19" fmla="*/ 201839 h 815564"/>
                  <a:gd name="connsiteX20" fmla="*/ 5367956 w 8820560"/>
                  <a:gd name="connsiteY20" fmla="*/ 201839 h 815564"/>
                  <a:gd name="connsiteX21" fmla="*/ 3641666 w 8820560"/>
                  <a:gd name="connsiteY21" fmla="*/ 193333 h 815564"/>
                  <a:gd name="connsiteX22" fmla="*/ 2555938 w 8820560"/>
                  <a:gd name="connsiteY22" fmla="*/ 65870 h 815564"/>
                  <a:gd name="connsiteX23" fmla="*/ 764506 w 8820560"/>
                  <a:gd name="connsiteY23" fmla="*/ 57364 h 815564"/>
                  <a:gd name="connsiteX24" fmla="*/ 224684 w 8820560"/>
                  <a:gd name="connsiteY24" fmla="*/ 66415 h 815564"/>
                  <a:gd name="connsiteX0" fmla="*/ 93047 w 8688923"/>
                  <a:gd name="connsiteY0" fmla="*/ 66415 h 795903"/>
                  <a:gd name="connsiteX1" fmla="*/ 71109 w 8688923"/>
                  <a:gd name="connsiteY1" fmla="*/ 350379 h 795903"/>
                  <a:gd name="connsiteX2" fmla="*/ 68350 w 8688923"/>
                  <a:gd name="connsiteY2" fmla="*/ 726571 h 795903"/>
                  <a:gd name="connsiteX3" fmla="*/ 991132 w 8688923"/>
                  <a:gd name="connsiteY3" fmla="*/ 754148 h 795903"/>
                  <a:gd name="connsiteX4" fmla="*/ 1685991 w 8688923"/>
                  <a:gd name="connsiteY4" fmla="*/ 788136 h 795903"/>
                  <a:gd name="connsiteX5" fmla="*/ 2142001 w 8688923"/>
                  <a:gd name="connsiteY5" fmla="*/ 728648 h 795903"/>
                  <a:gd name="connsiteX6" fmla="*/ 2619723 w 8688923"/>
                  <a:gd name="connsiteY6" fmla="*/ 728648 h 795903"/>
                  <a:gd name="connsiteX7" fmla="*/ 3390592 w 8688923"/>
                  <a:gd name="connsiteY7" fmla="*/ 771142 h 795903"/>
                  <a:gd name="connsiteX8" fmla="*/ 4270028 w 8688923"/>
                  <a:gd name="connsiteY8" fmla="*/ 754148 h 795903"/>
                  <a:gd name="connsiteX9" fmla="*/ 4899746 w 8688923"/>
                  <a:gd name="connsiteY9" fmla="*/ 762654 h 795903"/>
                  <a:gd name="connsiteX10" fmla="*/ 5735756 w 8688923"/>
                  <a:gd name="connsiteY10" fmla="*/ 762654 h 795903"/>
                  <a:gd name="connsiteX11" fmla="*/ 6799769 w 8688923"/>
                  <a:gd name="connsiteY11" fmla="*/ 788154 h 795903"/>
                  <a:gd name="connsiteX12" fmla="*/ 7548924 w 8688923"/>
                  <a:gd name="connsiteY12" fmla="*/ 779648 h 795903"/>
                  <a:gd name="connsiteX13" fmla="*/ 8080919 w 8688923"/>
                  <a:gd name="connsiteY13" fmla="*/ 771142 h 795903"/>
                  <a:gd name="connsiteX14" fmla="*/ 8558642 w 8688923"/>
                  <a:gd name="connsiteY14" fmla="*/ 737154 h 795903"/>
                  <a:gd name="connsiteX15" fmla="*/ 8688923 w 8688923"/>
                  <a:gd name="connsiteY15" fmla="*/ 754148 h 795903"/>
                  <a:gd name="connsiteX16" fmla="*/ 8688923 w 8688923"/>
                  <a:gd name="connsiteY16" fmla="*/ 133791 h 795903"/>
                  <a:gd name="connsiteX17" fmla="*/ 8504347 w 8688923"/>
                  <a:gd name="connsiteY17" fmla="*/ 65870 h 795903"/>
                  <a:gd name="connsiteX18" fmla="*/ 7690051 w 8688923"/>
                  <a:gd name="connsiteY18" fmla="*/ 14889 h 795903"/>
                  <a:gd name="connsiteX19" fmla="*/ 7103760 w 8688923"/>
                  <a:gd name="connsiteY19" fmla="*/ 108364 h 795903"/>
                  <a:gd name="connsiteX20" fmla="*/ 6202610 w 8688923"/>
                  <a:gd name="connsiteY20" fmla="*/ 201839 h 795903"/>
                  <a:gd name="connsiteX21" fmla="*/ 5236319 w 8688923"/>
                  <a:gd name="connsiteY21" fmla="*/ 201839 h 795903"/>
                  <a:gd name="connsiteX22" fmla="*/ 3510029 w 8688923"/>
                  <a:gd name="connsiteY22" fmla="*/ 193333 h 795903"/>
                  <a:gd name="connsiteX23" fmla="*/ 2424301 w 8688923"/>
                  <a:gd name="connsiteY23" fmla="*/ 65870 h 795903"/>
                  <a:gd name="connsiteX24" fmla="*/ 632869 w 8688923"/>
                  <a:gd name="connsiteY24" fmla="*/ 57364 h 795903"/>
                  <a:gd name="connsiteX25" fmla="*/ 93047 w 8688923"/>
                  <a:gd name="connsiteY25" fmla="*/ 66415 h 795903"/>
                  <a:gd name="connsiteX0" fmla="*/ 91443 w 8687319"/>
                  <a:gd name="connsiteY0" fmla="*/ 66415 h 795901"/>
                  <a:gd name="connsiteX1" fmla="*/ 69505 w 8687319"/>
                  <a:gd name="connsiteY1" fmla="*/ 350379 h 795901"/>
                  <a:gd name="connsiteX2" fmla="*/ 66746 w 8687319"/>
                  <a:gd name="connsiteY2" fmla="*/ 726571 h 795901"/>
                  <a:gd name="connsiteX3" fmla="*/ 989528 w 8687319"/>
                  <a:gd name="connsiteY3" fmla="*/ 754148 h 795901"/>
                  <a:gd name="connsiteX4" fmla="*/ 1684387 w 8687319"/>
                  <a:gd name="connsiteY4" fmla="*/ 788136 h 795901"/>
                  <a:gd name="connsiteX5" fmla="*/ 2140397 w 8687319"/>
                  <a:gd name="connsiteY5" fmla="*/ 728648 h 795901"/>
                  <a:gd name="connsiteX6" fmla="*/ 2618119 w 8687319"/>
                  <a:gd name="connsiteY6" fmla="*/ 728648 h 795901"/>
                  <a:gd name="connsiteX7" fmla="*/ 3388988 w 8687319"/>
                  <a:gd name="connsiteY7" fmla="*/ 771142 h 795901"/>
                  <a:gd name="connsiteX8" fmla="*/ 4268424 w 8687319"/>
                  <a:gd name="connsiteY8" fmla="*/ 754148 h 795901"/>
                  <a:gd name="connsiteX9" fmla="*/ 4898142 w 8687319"/>
                  <a:gd name="connsiteY9" fmla="*/ 762654 h 795901"/>
                  <a:gd name="connsiteX10" fmla="*/ 5734152 w 8687319"/>
                  <a:gd name="connsiteY10" fmla="*/ 762654 h 795901"/>
                  <a:gd name="connsiteX11" fmla="*/ 6798165 w 8687319"/>
                  <a:gd name="connsiteY11" fmla="*/ 788154 h 795901"/>
                  <a:gd name="connsiteX12" fmla="*/ 7547320 w 8687319"/>
                  <a:gd name="connsiteY12" fmla="*/ 779648 h 795901"/>
                  <a:gd name="connsiteX13" fmla="*/ 8079315 w 8687319"/>
                  <a:gd name="connsiteY13" fmla="*/ 771142 h 795901"/>
                  <a:gd name="connsiteX14" fmla="*/ 8557038 w 8687319"/>
                  <a:gd name="connsiteY14" fmla="*/ 737154 h 795901"/>
                  <a:gd name="connsiteX15" fmla="*/ 8687319 w 8687319"/>
                  <a:gd name="connsiteY15" fmla="*/ 754148 h 795901"/>
                  <a:gd name="connsiteX16" fmla="*/ 8687319 w 8687319"/>
                  <a:gd name="connsiteY16" fmla="*/ 133791 h 795901"/>
                  <a:gd name="connsiteX17" fmla="*/ 8502743 w 8687319"/>
                  <a:gd name="connsiteY17" fmla="*/ 65870 h 795901"/>
                  <a:gd name="connsiteX18" fmla="*/ 7688447 w 8687319"/>
                  <a:gd name="connsiteY18" fmla="*/ 14889 h 795901"/>
                  <a:gd name="connsiteX19" fmla="*/ 7102156 w 8687319"/>
                  <a:gd name="connsiteY19" fmla="*/ 108364 h 795901"/>
                  <a:gd name="connsiteX20" fmla="*/ 6201006 w 8687319"/>
                  <a:gd name="connsiteY20" fmla="*/ 201839 h 795901"/>
                  <a:gd name="connsiteX21" fmla="*/ 5234715 w 8687319"/>
                  <a:gd name="connsiteY21" fmla="*/ 201839 h 795901"/>
                  <a:gd name="connsiteX22" fmla="*/ 3508425 w 8687319"/>
                  <a:gd name="connsiteY22" fmla="*/ 193333 h 795901"/>
                  <a:gd name="connsiteX23" fmla="*/ 2422697 w 8687319"/>
                  <a:gd name="connsiteY23" fmla="*/ 65870 h 795901"/>
                  <a:gd name="connsiteX24" fmla="*/ 631265 w 8687319"/>
                  <a:gd name="connsiteY24" fmla="*/ 57364 h 795901"/>
                  <a:gd name="connsiteX25" fmla="*/ 91443 w 8687319"/>
                  <a:gd name="connsiteY25" fmla="*/ 66415 h 795901"/>
                  <a:gd name="connsiteX0" fmla="*/ 91443 w 8687319"/>
                  <a:gd name="connsiteY0" fmla="*/ 66415 h 795903"/>
                  <a:gd name="connsiteX1" fmla="*/ 69505 w 8687319"/>
                  <a:gd name="connsiteY1" fmla="*/ 350379 h 795903"/>
                  <a:gd name="connsiteX2" fmla="*/ 66746 w 8687319"/>
                  <a:gd name="connsiteY2" fmla="*/ 726571 h 795903"/>
                  <a:gd name="connsiteX3" fmla="*/ 989528 w 8687319"/>
                  <a:gd name="connsiteY3" fmla="*/ 754148 h 795903"/>
                  <a:gd name="connsiteX4" fmla="*/ 1684387 w 8687319"/>
                  <a:gd name="connsiteY4" fmla="*/ 788136 h 795903"/>
                  <a:gd name="connsiteX5" fmla="*/ 2140397 w 8687319"/>
                  <a:gd name="connsiteY5" fmla="*/ 728648 h 795903"/>
                  <a:gd name="connsiteX6" fmla="*/ 2618119 w 8687319"/>
                  <a:gd name="connsiteY6" fmla="*/ 728648 h 795903"/>
                  <a:gd name="connsiteX7" fmla="*/ 3388988 w 8687319"/>
                  <a:gd name="connsiteY7" fmla="*/ 771142 h 795903"/>
                  <a:gd name="connsiteX8" fmla="*/ 4268424 w 8687319"/>
                  <a:gd name="connsiteY8" fmla="*/ 754148 h 795903"/>
                  <a:gd name="connsiteX9" fmla="*/ 4898142 w 8687319"/>
                  <a:gd name="connsiteY9" fmla="*/ 762654 h 795903"/>
                  <a:gd name="connsiteX10" fmla="*/ 5734152 w 8687319"/>
                  <a:gd name="connsiteY10" fmla="*/ 762654 h 795903"/>
                  <a:gd name="connsiteX11" fmla="*/ 6798165 w 8687319"/>
                  <a:gd name="connsiteY11" fmla="*/ 788154 h 795903"/>
                  <a:gd name="connsiteX12" fmla="*/ 7547320 w 8687319"/>
                  <a:gd name="connsiteY12" fmla="*/ 779648 h 795903"/>
                  <a:gd name="connsiteX13" fmla="*/ 8079315 w 8687319"/>
                  <a:gd name="connsiteY13" fmla="*/ 771142 h 795903"/>
                  <a:gd name="connsiteX14" fmla="*/ 8557038 w 8687319"/>
                  <a:gd name="connsiteY14" fmla="*/ 737154 h 795903"/>
                  <a:gd name="connsiteX15" fmla="*/ 8687319 w 8687319"/>
                  <a:gd name="connsiteY15" fmla="*/ 754148 h 795903"/>
                  <a:gd name="connsiteX16" fmla="*/ 8687319 w 8687319"/>
                  <a:gd name="connsiteY16" fmla="*/ 133791 h 795903"/>
                  <a:gd name="connsiteX17" fmla="*/ 8502743 w 8687319"/>
                  <a:gd name="connsiteY17" fmla="*/ 65870 h 795903"/>
                  <a:gd name="connsiteX18" fmla="*/ 7688447 w 8687319"/>
                  <a:gd name="connsiteY18" fmla="*/ 14889 h 795903"/>
                  <a:gd name="connsiteX19" fmla="*/ 7102156 w 8687319"/>
                  <a:gd name="connsiteY19" fmla="*/ 108364 h 795903"/>
                  <a:gd name="connsiteX20" fmla="*/ 6201006 w 8687319"/>
                  <a:gd name="connsiteY20" fmla="*/ 201839 h 795903"/>
                  <a:gd name="connsiteX21" fmla="*/ 5234715 w 8687319"/>
                  <a:gd name="connsiteY21" fmla="*/ 201839 h 795903"/>
                  <a:gd name="connsiteX22" fmla="*/ 3508425 w 8687319"/>
                  <a:gd name="connsiteY22" fmla="*/ 193333 h 795903"/>
                  <a:gd name="connsiteX23" fmla="*/ 2422697 w 8687319"/>
                  <a:gd name="connsiteY23" fmla="*/ 65870 h 795903"/>
                  <a:gd name="connsiteX24" fmla="*/ 631265 w 8687319"/>
                  <a:gd name="connsiteY24" fmla="*/ 57364 h 795903"/>
                  <a:gd name="connsiteX25" fmla="*/ 91443 w 8687319"/>
                  <a:gd name="connsiteY25" fmla="*/ 66415 h 795903"/>
                  <a:gd name="connsiteX0" fmla="*/ 87616 w 8683492"/>
                  <a:gd name="connsiteY0" fmla="*/ 66415 h 795901"/>
                  <a:gd name="connsiteX1" fmla="*/ 65678 w 8683492"/>
                  <a:gd name="connsiteY1" fmla="*/ 350379 h 795901"/>
                  <a:gd name="connsiteX2" fmla="*/ 80340 w 8683492"/>
                  <a:gd name="connsiteY2" fmla="*/ 609625 h 795901"/>
                  <a:gd name="connsiteX3" fmla="*/ 62919 w 8683492"/>
                  <a:gd name="connsiteY3" fmla="*/ 726571 h 795901"/>
                  <a:gd name="connsiteX4" fmla="*/ 985701 w 8683492"/>
                  <a:gd name="connsiteY4" fmla="*/ 754148 h 795901"/>
                  <a:gd name="connsiteX5" fmla="*/ 1680560 w 8683492"/>
                  <a:gd name="connsiteY5" fmla="*/ 788136 h 795901"/>
                  <a:gd name="connsiteX6" fmla="*/ 2136570 w 8683492"/>
                  <a:gd name="connsiteY6" fmla="*/ 728648 h 795901"/>
                  <a:gd name="connsiteX7" fmla="*/ 2614292 w 8683492"/>
                  <a:gd name="connsiteY7" fmla="*/ 728648 h 795901"/>
                  <a:gd name="connsiteX8" fmla="*/ 3385161 w 8683492"/>
                  <a:gd name="connsiteY8" fmla="*/ 771142 h 795901"/>
                  <a:gd name="connsiteX9" fmla="*/ 4264597 w 8683492"/>
                  <a:gd name="connsiteY9" fmla="*/ 754148 h 795901"/>
                  <a:gd name="connsiteX10" fmla="*/ 4894315 w 8683492"/>
                  <a:gd name="connsiteY10" fmla="*/ 762654 h 795901"/>
                  <a:gd name="connsiteX11" fmla="*/ 5730325 w 8683492"/>
                  <a:gd name="connsiteY11" fmla="*/ 762654 h 795901"/>
                  <a:gd name="connsiteX12" fmla="*/ 6794338 w 8683492"/>
                  <a:gd name="connsiteY12" fmla="*/ 788154 h 795901"/>
                  <a:gd name="connsiteX13" fmla="*/ 7543493 w 8683492"/>
                  <a:gd name="connsiteY13" fmla="*/ 779648 h 795901"/>
                  <a:gd name="connsiteX14" fmla="*/ 8075488 w 8683492"/>
                  <a:gd name="connsiteY14" fmla="*/ 771142 h 795901"/>
                  <a:gd name="connsiteX15" fmla="*/ 8553211 w 8683492"/>
                  <a:gd name="connsiteY15" fmla="*/ 737154 h 795901"/>
                  <a:gd name="connsiteX16" fmla="*/ 8683492 w 8683492"/>
                  <a:gd name="connsiteY16" fmla="*/ 754148 h 795901"/>
                  <a:gd name="connsiteX17" fmla="*/ 8683492 w 8683492"/>
                  <a:gd name="connsiteY17" fmla="*/ 133791 h 795901"/>
                  <a:gd name="connsiteX18" fmla="*/ 8498916 w 8683492"/>
                  <a:gd name="connsiteY18" fmla="*/ 65870 h 795901"/>
                  <a:gd name="connsiteX19" fmla="*/ 7684620 w 8683492"/>
                  <a:gd name="connsiteY19" fmla="*/ 14889 h 795901"/>
                  <a:gd name="connsiteX20" fmla="*/ 7098329 w 8683492"/>
                  <a:gd name="connsiteY20" fmla="*/ 108364 h 795901"/>
                  <a:gd name="connsiteX21" fmla="*/ 6197179 w 8683492"/>
                  <a:gd name="connsiteY21" fmla="*/ 201839 h 795901"/>
                  <a:gd name="connsiteX22" fmla="*/ 5230888 w 8683492"/>
                  <a:gd name="connsiteY22" fmla="*/ 201839 h 795901"/>
                  <a:gd name="connsiteX23" fmla="*/ 3504598 w 8683492"/>
                  <a:gd name="connsiteY23" fmla="*/ 193333 h 795901"/>
                  <a:gd name="connsiteX24" fmla="*/ 2418870 w 8683492"/>
                  <a:gd name="connsiteY24" fmla="*/ 65870 h 795901"/>
                  <a:gd name="connsiteX25" fmla="*/ 627438 w 8683492"/>
                  <a:gd name="connsiteY25" fmla="*/ 57364 h 795901"/>
                  <a:gd name="connsiteX26" fmla="*/ 87616 w 8683492"/>
                  <a:gd name="connsiteY26" fmla="*/ 66415 h 795901"/>
                  <a:gd name="connsiteX0" fmla="*/ 84495 w 8680371"/>
                  <a:gd name="connsiteY0" fmla="*/ 66415 h 795903"/>
                  <a:gd name="connsiteX1" fmla="*/ 62557 w 8680371"/>
                  <a:gd name="connsiteY1" fmla="*/ 350379 h 795903"/>
                  <a:gd name="connsiteX2" fmla="*/ 77219 w 8680371"/>
                  <a:gd name="connsiteY2" fmla="*/ 609625 h 795903"/>
                  <a:gd name="connsiteX3" fmla="*/ 89436 w 8680371"/>
                  <a:gd name="connsiteY3" fmla="*/ 686441 h 795903"/>
                  <a:gd name="connsiteX4" fmla="*/ 59798 w 8680371"/>
                  <a:gd name="connsiteY4" fmla="*/ 726571 h 795903"/>
                  <a:gd name="connsiteX5" fmla="*/ 982580 w 8680371"/>
                  <a:gd name="connsiteY5" fmla="*/ 754148 h 795903"/>
                  <a:gd name="connsiteX6" fmla="*/ 1677439 w 8680371"/>
                  <a:gd name="connsiteY6" fmla="*/ 788136 h 795903"/>
                  <a:gd name="connsiteX7" fmla="*/ 2133449 w 8680371"/>
                  <a:gd name="connsiteY7" fmla="*/ 728648 h 795903"/>
                  <a:gd name="connsiteX8" fmla="*/ 2611171 w 8680371"/>
                  <a:gd name="connsiteY8" fmla="*/ 728648 h 795903"/>
                  <a:gd name="connsiteX9" fmla="*/ 3382040 w 8680371"/>
                  <a:gd name="connsiteY9" fmla="*/ 771142 h 795903"/>
                  <a:gd name="connsiteX10" fmla="*/ 4261476 w 8680371"/>
                  <a:gd name="connsiteY10" fmla="*/ 754148 h 795903"/>
                  <a:gd name="connsiteX11" fmla="*/ 4891194 w 8680371"/>
                  <a:gd name="connsiteY11" fmla="*/ 762654 h 795903"/>
                  <a:gd name="connsiteX12" fmla="*/ 5727204 w 8680371"/>
                  <a:gd name="connsiteY12" fmla="*/ 762654 h 795903"/>
                  <a:gd name="connsiteX13" fmla="*/ 6791217 w 8680371"/>
                  <a:gd name="connsiteY13" fmla="*/ 788154 h 795903"/>
                  <a:gd name="connsiteX14" fmla="*/ 7540372 w 8680371"/>
                  <a:gd name="connsiteY14" fmla="*/ 779648 h 795903"/>
                  <a:gd name="connsiteX15" fmla="*/ 8072367 w 8680371"/>
                  <a:gd name="connsiteY15" fmla="*/ 771142 h 795903"/>
                  <a:gd name="connsiteX16" fmla="*/ 8550090 w 8680371"/>
                  <a:gd name="connsiteY16" fmla="*/ 737154 h 795903"/>
                  <a:gd name="connsiteX17" fmla="*/ 8680371 w 8680371"/>
                  <a:gd name="connsiteY17" fmla="*/ 754148 h 795903"/>
                  <a:gd name="connsiteX18" fmla="*/ 8680371 w 8680371"/>
                  <a:gd name="connsiteY18" fmla="*/ 133791 h 795903"/>
                  <a:gd name="connsiteX19" fmla="*/ 8495795 w 8680371"/>
                  <a:gd name="connsiteY19" fmla="*/ 65870 h 795903"/>
                  <a:gd name="connsiteX20" fmla="*/ 7681499 w 8680371"/>
                  <a:gd name="connsiteY20" fmla="*/ 14889 h 795903"/>
                  <a:gd name="connsiteX21" fmla="*/ 7095208 w 8680371"/>
                  <a:gd name="connsiteY21" fmla="*/ 108364 h 795903"/>
                  <a:gd name="connsiteX22" fmla="*/ 6194058 w 8680371"/>
                  <a:gd name="connsiteY22" fmla="*/ 201839 h 795903"/>
                  <a:gd name="connsiteX23" fmla="*/ 5227767 w 8680371"/>
                  <a:gd name="connsiteY23" fmla="*/ 201839 h 795903"/>
                  <a:gd name="connsiteX24" fmla="*/ 3501477 w 8680371"/>
                  <a:gd name="connsiteY24" fmla="*/ 193333 h 795903"/>
                  <a:gd name="connsiteX25" fmla="*/ 2415749 w 8680371"/>
                  <a:gd name="connsiteY25" fmla="*/ 65870 h 795903"/>
                  <a:gd name="connsiteX26" fmla="*/ 624317 w 8680371"/>
                  <a:gd name="connsiteY26" fmla="*/ 57364 h 795903"/>
                  <a:gd name="connsiteX27" fmla="*/ 84495 w 8680371"/>
                  <a:gd name="connsiteY27" fmla="*/ 66415 h 795903"/>
                  <a:gd name="connsiteX0" fmla="*/ 58632 w 8654508"/>
                  <a:gd name="connsiteY0" fmla="*/ 66415 h 847530"/>
                  <a:gd name="connsiteX1" fmla="*/ 36694 w 8654508"/>
                  <a:gd name="connsiteY1" fmla="*/ 350379 h 847530"/>
                  <a:gd name="connsiteX2" fmla="*/ 51356 w 8654508"/>
                  <a:gd name="connsiteY2" fmla="*/ 609625 h 847530"/>
                  <a:gd name="connsiteX3" fmla="*/ 63573 w 8654508"/>
                  <a:gd name="connsiteY3" fmla="*/ 686441 h 847530"/>
                  <a:gd name="connsiteX4" fmla="*/ 99916 w 8654508"/>
                  <a:gd name="connsiteY4" fmla="*/ 846591 h 847530"/>
                  <a:gd name="connsiteX5" fmla="*/ 956717 w 8654508"/>
                  <a:gd name="connsiteY5" fmla="*/ 754148 h 847530"/>
                  <a:gd name="connsiteX6" fmla="*/ 1651576 w 8654508"/>
                  <a:gd name="connsiteY6" fmla="*/ 788136 h 847530"/>
                  <a:gd name="connsiteX7" fmla="*/ 2107586 w 8654508"/>
                  <a:gd name="connsiteY7" fmla="*/ 728648 h 847530"/>
                  <a:gd name="connsiteX8" fmla="*/ 2585308 w 8654508"/>
                  <a:gd name="connsiteY8" fmla="*/ 728648 h 847530"/>
                  <a:gd name="connsiteX9" fmla="*/ 3356177 w 8654508"/>
                  <a:gd name="connsiteY9" fmla="*/ 771142 h 847530"/>
                  <a:gd name="connsiteX10" fmla="*/ 4235613 w 8654508"/>
                  <a:gd name="connsiteY10" fmla="*/ 754148 h 847530"/>
                  <a:gd name="connsiteX11" fmla="*/ 4865331 w 8654508"/>
                  <a:gd name="connsiteY11" fmla="*/ 762654 h 847530"/>
                  <a:gd name="connsiteX12" fmla="*/ 5701341 w 8654508"/>
                  <a:gd name="connsiteY12" fmla="*/ 762654 h 847530"/>
                  <a:gd name="connsiteX13" fmla="*/ 6765354 w 8654508"/>
                  <a:gd name="connsiteY13" fmla="*/ 788154 h 847530"/>
                  <a:gd name="connsiteX14" fmla="*/ 7514509 w 8654508"/>
                  <a:gd name="connsiteY14" fmla="*/ 779648 h 847530"/>
                  <a:gd name="connsiteX15" fmla="*/ 8046504 w 8654508"/>
                  <a:gd name="connsiteY15" fmla="*/ 771142 h 847530"/>
                  <a:gd name="connsiteX16" fmla="*/ 8524227 w 8654508"/>
                  <a:gd name="connsiteY16" fmla="*/ 737154 h 847530"/>
                  <a:gd name="connsiteX17" fmla="*/ 8654508 w 8654508"/>
                  <a:gd name="connsiteY17" fmla="*/ 754148 h 847530"/>
                  <a:gd name="connsiteX18" fmla="*/ 8654508 w 8654508"/>
                  <a:gd name="connsiteY18" fmla="*/ 133791 h 847530"/>
                  <a:gd name="connsiteX19" fmla="*/ 8469932 w 8654508"/>
                  <a:gd name="connsiteY19" fmla="*/ 65870 h 847530"/>
                  <a:gd name="connsiteX20" fmla="*/ 7655636 w 8654508"/>
                  <a:gd name="connsiteY20" fmla="*/ 14889 h 847530"/>
                  <a:gd name="connsiteX21" fmla="*/ 7069345 w 8654508"/>
                  <a:gd name="connsiteY21" fmla="*/ 108364 h 847530"/>
                  <a:gd name="connsiteX22" fmla="*/ 6168195 w 8654508"/>
                  <a:gd name="connsiteY22" fmla="*/ 201839 h 847530"/>
                  <a:gd name="connsiteX23" fmla="*/ 5201904 w 8654508"/>
                  <a:gd name="connsiteY23" fmla="*/ 201839 h 847530"/>
                  <a:gd name="connsiteX24" fmla="*/ 3475614 w 8654508"/>
                  <a:gd name="connsiteY24" fmla="*/ 193333 h 847530"/>
                  <a:gd name="connsiteX25" fmla="*/ 2389886 w 8654508"/>
                  <a:gd name="connsiteY25" fmla="*/ 65870 h 847530"/>
                  <a:gd name="connsiteX26" fmla="*/ 598454 w 8654508"/>
                  <a:gd name="connsiteY26" fmla="*/ 57364 h 847530"/>
                  <a:gd name="connsiteX27" fmla="*/ 58632 w 8654508"/>
                  <a:gd name="connsiteY27" fmla="*/ 66415 h 847530"/>
                  <a:gd name="connsiteX0" fmla="*/ 54170 w 8650046"/>
                  <a:gd name="connsiteY0" fmla="*/ 66415 h 847528"/>
                  <a:gd name="connsiteX1" fmla="*/ 20012 w 8650046"/>
                  <a:gd name="connsiteY1" fmla="*/ 139144 h 847528"/>
                  <a:gd name="connsiteX2" fmla="*/ 32232 w 8650046"/>
                  <a:gd name="connsiteY2" fmla="*/ 350379 h 847528"/>
                  <a:gd name="connsiteX3" fmla="*/ 46894 w 8650046"/>
                  <a:gd name="connsiteY3" fmla="*/ 609625 h 847528"/>
                  <a:gd name="connsiteX4" fmla="*/ 59111 w 8650046"/>
                  <a:gd name="connsiteY4" fmla="*/ 686441 h 847528"/>
                  <a:gd name="connsiteX5" fmla="*/ 95454 w 8650046"/>
                  <a:gd name="connsiteY5" fmla="*/ 846591 h 847528"/>
                  <a:gd name="connsiteX6" fmla="*/ 952255 w 8650046"/>
                  <a:gd name="connsiteY6" fmla="*/ 754148 h 847528"/>
                  <a:gd name="connsiteX7" fmla="*/ 1647114 w 8650046"/>
                  <a:gd name="connsiteY7" fmla="*/ 788136 h 847528"/>
                  <a:gd name="connsiteX8" fmla="*/ 2103124 w 8650046"/>
                  <a:gd name="connsiteY8" fmla="*/ 728648 h 847528"/>
                  <a:gd name="connsiteX9" fmla="*/ 2580846 w 8650046"/>
                  <a:gd name="connsiteY9" fmla="*/ 728648 h 847528"/>
                  <a:gd name="connsiteX10" fmla="*/ 3351715 w 8650046"/>
                  <a:gd name="connsiteY10" fmla="*/ 771142 h 847528"/>
                  <a:gd name="connsiteX11" fmla="*/ 4231151 w 8650046"/>
                  <a:gd name="connsiteY11" fmla="*/ 754148 h 847528"/>
                  <a:gd name="connsiteX12" fmla="*/ 4860869 w 8650046"/>
                  <a:gd name="connsiteY12" fmla="*/ 762654 h 847528"/>
                  <a:gd name="connsiteX13" fmla="*/ 5696879 w 8650046"/>
                  <a:gd name="connsiteY13" fmla="*/ 762654 h 847528"/>
                  <a:gd name="connsiteX14" fmla="*/ 6760892 w 8650046"/>
                  <a:gd name="connsiteY14" fmla="*/ 788154 h 847528"/>
                  <a:gd name="connsiteX15" fmla="*/ 7510047 w 8650046"/>
                  <a:gd name="connsiteY15" fmla="*/ 779648 h 847528"/>
                  <a:gd name="connsiteX16" fmla="*/ 8042042 w 8650046"/>
                  <a:gd name="connsiteY16" fmla="*/ 771142 h 847528"/>
                  <a:gd name="connsiteX17" fmla="*/ 8519765 w 8650046"/>
                  <a:gd name="connsiteY17" fmla="*/ 737154 h 847528"/>
                  <a:gd name="connsiteX18" fmla="*/ 8650046 w 8650046"/>
                  <a:gd name="connsiteY18" fmla="*/ 754148 h 847528"/>
                  <a:gd name="connsiteX19" fmla="*/ 8650046 w 8650046"/>
                  <a:gd name="connsiteY19" fmla="*/ 133791 h 847528"/>
                  <a:gd name="connsiteX20" fmla="*/ 8465470 w 8650046"/>
                  <a:gd name="connsiteY20" fmla="*/ 65870 h 847528"/>
                  <a:gd name="connsiteX21" fmla="*/ 7651174 w 8650046"/>
                  <a:gd name="connsiteY21" fmla="*/ 14889 h 847528"/>
                  <a:gd name="connsiteX22" fmla="*/ 7064883 w 8650046"/>
                  <a:gd name="connsiteY22" fmla="*/ 108364 h 847528"/>
                  <a:gd name="connsiteX23" fmla="*/ 6163733 w 8650046"/>
                  <a:gd name="connsiteY23" fmla="*/ 201839 h 847528"/>
                  <a:gd name="connsiteX24" fmla="*/ 5197442 w 8650046"/>
                  <a:gd name="connsiteY24" fmla="*/ 201839 h 847528"/>
                  <a:gd name="connsiteX25" fmla="*/ 3471152 w 8650046"/>
                  <a:gd name="connsiteY25" fmla="*/ 193333 h 847528"/>
                  <a:gd name="connsiteX26" fmla="*/ 2385424 w 8650046"/>
                  <a:gd name="connsiteY26" fmla="*/ 65870 h 847528"/>
                  <a:gd name="connsiteX27" fmla="*/ 593992 w 8650046"/>
                  <a:gd name="connsiteY27" fmla="*/ 57364 h 847528"/>
                  <a:gd name="connsiteX28" fmla="*/ 54170 w 8650046"/>
                  <a:gd name="connsiteY28" fmla="*/ 66415 h 847528"/>
                  <a:gd name="connsiteX0" fmla="*/ 54170 w 8650046"/>
                  <a:gd name="connsiteY0" fmla="*/ 66415 h 847530"/>
                  <a:gd name="connsiteX1" fmla="*/ 20012 w 8650046"/>
                  <a:gd name="connsiteY1" fmla="*/ 139144 h 847530"/>
                  <a:gd name="connsiteX2" fmla="*/ 32232 w 8650046"/>
                  <a:gd name="connsiteY2" fmla="*/ 350379 h 847530"/>
                  <a:gd name="connsiteX3" fmla="*/ 46894 w 8650046"/>
                  <a:gd name="connsiteY3" fmla="*/ 609625 h 847530"/>
                  <a:gd name="connsiteX4" fmla="*/ 59111 w 8650046"/>
                  <a:gd name="connsiteY4" fmla="*/ 686441 h 847530"/>
                  <a:gd name="connsiteX5" fmla="*/ 95454 w 8650046"/>
                  <a:gd name="connsiteY5" fmla="*/ 846591 h 847530"/>
                  <a:gd name="connsiteX6" fmla="*/ 952255 w 8650046"/>
                  <a:gd name="connsiteY6" fmla="*/ 754148 h 847530"/>
                  <a:gd name="connsiteX7" fmla="*/ 1647114 w 8650046"/>
                  <a:gd name="connsiteY7" fmla="*/ 788136 h 847530"/>
                  <a:gd name="connsiteX8" fmla="*/ 2103124 w 8650046"/>
                  <a:gd name="connsiteY8" fmla="*/ 728648 h 847530"/>
                  <a:gd name="connsiteX9" fmla="*/ 2580846 w 8650046"/>
                  <a:gd name="connsiteY9" fmla="*/ 728648 h 847530"/>
                  <a:gd name="connsiteX10" fmla="*/ 3351715 w 8650046"/>
                  <a:gd name="connsiteY10" fmla="*/ 771142 h 847530"/>
                  <a:gd name="connsiteX11" fmla="*/ 4231151 w 8650046"/>
                  <a:gd name="connsiteY11" fmla="*/ 754148 h 847530"/>
                  <a:gd name="connsiteX12" fmla="*/ 4860869 w 8650046"/>
                  <a:gd name="connsiteY12" fmla="*/ 762654 h 847530"/>
                  <a:gd name="connsiteX13" fmla="*/ 5696879 w 8650046"/>
                  <a:gd name="connsiteY13" fmla="*/ 762654 h 847530"/>
                  <a:gd name="connsiteX14" fmla="*/ 6760892 w 8650046"/>
                  <a:gd name="connsiteY14" fmla="*/ 788154 h 847530"/>
                  <a:gd name="connsiteX15" fmla="*/ 7510047 w 8650046"/>
                  <a:gd name="connsiteY15" fmla="*/ 779648 h 847530"/>
                  <a:gd name="connsiteX16" fmla="*/ 8042042 w 8650046"/>
                  <a:gd name="connsiteY16" fmla="*/ 771142 h 847530"/>
                  <a:gd name="connsiteX17" fmla="*/ 8519765 w 8650046"/>
                  <a:gd name="connsiteY17" fmla="*/ 737154 h 847530"/>
                  <a:gd name="connsiteX18" fmla="*/ 8650046 w 8650046"/>
                  <a:gd name="connsiteY18" fmla="*/ 754148 h 847530"/>
                  <a:gd name="connsiteX19" fmla="*/ 8650046 w 8650046"/>
                  <a:gd name="connsiteY19" fmla="*/ 133791 h 847530"/>
                  <a:gd name="connsiteX20" fmla="*/ 8465470 w 8650046"/>
                  <a:gd name="connsiteY20" fmla="*/ 65870 h 847530"/>
                  <a:gd name="connsiteX21" fmla="*/ 7651174 w 8650046"/>
                  <a:gd name="connsiteY21" fmla="*/ 14889 h 847530"/>
                  <a:gd name="connsiteX22" fmla="*/ 7064883 w 8650046"/>
                  <a:gd name="connsiteY22" fmla="*/ 108364 h 847530"/>
                  <a:gd name="connsiteX23" fmla="*/ 6163733 w 8650046"/>
                  <a:gd name="connsiteY23" fmla="*/ 201839 h 847530"/>
                  <a:gd name="connsiteX24" fmla="*/ 5197442 w 8650046"/>
                  <a:gd name="connsiteY24" fmla="*/ 201839 h 847530"/>
                  <a:gd name="connsiteX25" fmla="*/ 3471152 w 8650046"/>
                  <a:gd name="connsiteY25" fmla="*/ 193333 h 847530"/>
                  <a:gd name="connsiteX26" fmla="*/ 2385424 w 8650046"/>
                  <a:gd name="connsiteY26" fmla="*/ 65870 h 847530"/>
                  <a:gd name="connsiteX27" fmla="*/ 593992 w 8650046"/>
                  <a:gd name="connsiteY27" fmla="*/ 57364 h 847530"/>
                  <a:gd name="connsiteX28" fmla="*/ 54170 w 8650046"/>
                  <a:gd name="connsiteY28" fmla="*/ 66415 h 847530"/>
                  <a:gd name="connsiteX0" fmla="*/ 48208 w 8644084"/>
                  <a:gd name="connsiteY0" fmla="*/ 66415 h 847528"/>
                  <a:gd name="connsiteX1" fmla="*/ 14050 w 8644084"/>
                  <a:gd name="connsiteY1" fmla="*/ 139144 h 847528"/>
                  <a:gd name="connsiteX2" fmla="*/ 26270 w 8644084"/>
                  <a:gd name="connsiteY2" fmla="*/ 350379 h 847528"/>
                  <a:gd name="connsiteX3" fmla="*/ 40932 w 8644084"/>
                  <a:gd name="connsiteY3" fmla="*/ 609625 h 847528"/>
                  <a:gd name="connsiteX4" fmla="*/ 53149 w 8644084"/>
                  <a:gd name="connsiteY4" fmla="*/ 686441 h 847528"/>
                  <a:gd name="connsiteX5" fmla="*/ 89492 w 8644084"/>
                  <a:gd name="connsiteY5" fmla="*/ 846591 h 847528"/>
                  <a:gd name="connsiteX6" fmla="*/ 946293 w 8644084"/>
                  <a:gd name="connsiteY6" fmla="*/ 754148 h 847528"/>
                  <a:gd name="connsiteX7" fmla="*/ 1641152 w 8644084"/>
                  <a:gd name="connsiteY7" fmla="*/ 788136 h 847528"/>
                  <a:gd name="connsiteX8" fmla="*/ 2097162 w 8644084"/>
                  <a:gd name="connsiteY8" fmla="*/ 728648 h 847528"/>
                  <a:gd name="connsiteX9" fmla="*/ 2574884 w 8644084"/>
                  <a:gd name="connsiteY9" fmla="*/ 728648 h 847528"/>
                  <a:gd name="connsiteX10" fmla="*/ 3345753 w 8644084"/>
                  <a:gd name="connsiteY10" fmla="*/ 771142 h 847528"/>
                  <a:gd name="connsiteX11" fmla="*/ 4225189 w 8644084"/>
                  <a:gd name="connsiteY11" fmla="*/ 754148 h 847528"/>
                  <a:gd name="connsiteX12" fmla="*/ 4854907 w 8644084"/>
                  <a:gd name="connsiteY12" fmla="*/ 762654 h 847528"/>
                  <a:gd name="connsiteX13" fmla="*/ 5690917 w 8644084"/>
                  <a:gd name="connsiteY13" fmla="*/ 762654 h 847528"/>
                  <a:gd name="connsiteX14" fmla="*/ 6754930 w 8644084"/>
                  <a:gd name="connsiteY14" fmla="*/ 788154 h 847528"/>
                  <a:gd name="connsiteX15" fmla="*/ 7504085 w 8644084"/>
                  <a:gd name="connsiteY15" fmla="*/ 779648 h 847528"/>
                  <a:gd name="connsiteX16" fmla="*/ 8036080 w 8644084"/>
                  <a:gd name="connsiteY16" fmla="*/ 771142 h 847528"/>
                  <a:gd name="connsiteX17" fmla="*/ 8513803 w 8644084"/>
                  <a:gd name="connsiteY17" fmla="*/ 737154 h 847528"/>
                  <a:gd name="connsiteX18" fmla="*/ 8644084 w 8644084"/>
                  <a:gd name="connsiteY18" fmla="*/ 754148 h 847528"/>
                  <a:gd name="connsiteX19" fmla="*/ 8644084 w 8644084"/>
                  <a:gd name="connsiteY19" fmla="*/ 133791 h 847528"/>
                  <a:gd name="connsiteX20" fmla="*/ 8459508 w 8644084"/>
                  <a:gd name="connsiteY20" fmla="*/ 65870 h 847528"/>
                  <a:gd name="connsiteX21" fmla="*/ 7645212 w 8644084"/>
                  <a:gd name="connsiteY21" fmla="*/ 14889 h 847528"/>
                  <a:gd name="connsiteX22" fmla="*/ 7058921 w 8644084"/>
                  <a:gd name="connsiteY22" fmla="*/ 108364 h 847528"/>
                  <a:gd name="connsiteX23" fmla="*/ 6157771 w 8644084"/>
                  <a:gd name="connsiteY23" fmla="*/ 201839 h 847528"/>
                  <a:gd name="connsiteX24" fmla="*/ 5191480 w 8644084"/>
                  <a:gd name="connsiteY24" fmla="*/ 201839 h 847528"/>
                  <a:gd name="connsiteX25" fmla="*/ 3465190 w 8644084"/>
                  <a:gd name="connsiteY25" fmla="*/ 193333 h 847528"/>
                  <a:gd name="connsiteX26" fmla="*/ 2379462 w 8644084"/>
                  <a:gd name="connsiteY26" fmla="*/ 65870 h 847528"/>
                  <a:gd name="connsiteX27" fmla="*/ 588030 w 8644084"/>
                  <a:gd name="connsiteY27" fmla="*/ 57364 h 847528"/>
                  <a:gd name="connsiteX28" fmla="*/ 48208 w 8644084"/>
                  <a:gd name="connsiteY28" fmla="*/ 66415 h 847528"/>
                  <a:gd name="connsiteX0" fmla="*/ 39893 w 8635769"/>
                  <a:gd name="connsiteY0" fmla="*/ 66415 h 847530"/>
                  <a:gd name="connsiteX1" fmla="*/ 5735 w 8635769"/>
                  <a:gd name="connsiteY1" fmla="*/ 139144 h 847530"/>
                  <a:gd name="connsiteX2" fmla="*/ 17955 w 8635769"/>
                  <a:gd name="connsiteY2" fmla="*/ 350379 h 847530"/>
                  <a:gd name="connsiteX3" fmla="*/ 32617 w 8635769"/>
                  <a:gd name="connsiteY3" fmla="*/ 609625 h 847530"/>
                  <a:gd name="connsiteX4" fmla="*/ 44834 w 8635769"/>
                  <a:gd name="connsiteY4" fmla="*/ 686441 h 847530"/>
                  <a:gd name="connsiteX5" fmla="*/ 81177 w 8635769"/>
                  <a:gd name="connsiteY5" fmla="*/ 846591 h 847530"/>
                  <a:gd name="connsiteX6" fmla="*/ 937978 w 8635769"/>
                  <a:gd name="connsiteY6" fmla="*/ 754148 h 847530"/>
                  <a:gd name="connsiteX7" fmla="*/ 1632837 w 8635769"/>
                  <a:gd name="connsiteY7" fmla="*/ 788136 h 847530"/>
                  <a:gd name="connsiteX8" fmla="*/ 2088847 w 8635769"/>
                  <a:gd name="connsiteY8" fmla="*/ 728648 h 847530"/>
                  <a:gd name="connsiteX9" fmla="*/ 2566569 w 8635769"/>
                  <a:gd name="connsiteY9" fmla="*/ 728648 h 847530"/>
                  <a:gd name="connsiteX10" fmla="*/ 3337438 w 8635769"/>
                  <a:gd name="connsiteY10" fmla="*/ 771142 h 847530"/>
                  <a:gd name="connsiteX11" fmla="*/ 4216874 w 8635769"/>
                  <a:gd name="connsiteY11" fmla="*/ 754148 h 847530"/>
                  <a:gd name="connsiteX12" fmla="*/ 4846592 w 8635769"/>
                  <a:gd name="connsiteY12" fmla="*/ 762654 h 847530"/>
                  <a:gd name="connsiteX13" fmla="*/ 5682602 w 8635769"/>
                  <a:gd name="connsiteY13" fmla="*/ 762654 h 847530"/>
                  <a:gd name="connsiteX14" fmla="*/ 6746615 w 8635769"/>
                  <a:gd name="connsiteY14" fmla="*/ 788154 h 847530"/>
                  <a:gd name="connsiteX15" fmla="*/ 7495770 w 8635769"/>
                  <a:gd name="connsiteY15" fmla="*/ 779648 h 847530"/>
                  <a:gd name="connsiteX16" fmla="*/ 8027765 w 8635769"/>
                  <a:gd name="connsiteY16" fmla="*/ 771142 h 847530"/>
                  <a:gd name="connsiteX17" fmla="*/ 8505488 w 8635769"/>
                  <a:gd name="connsiteY17" fmla="*/ 737154 h 847530"/>
                  <a:gd name="connsiteX18" fmla="*/ 8635769 w 8635769"/>
                  <a:gd name="connsiteY18" fmla="*/ 754148 h 847530"/>
                  <a:gd name="connsiteX19" fmla="*/ 8635769 w 8635769"/>
                  <a:gd name="connsiteY19" fmla="*/ 133791 h 847530"/>
                  <a:gd name="connsiteX20" fmla="*/ 8451193 w 8635769"/>
                  <a:gd name="connsiteY20" fmla="*/ 65870 h 847530"/>
                  <a:gd name="connsiteX21" fmla="*/ 7636897 w 8635769"/>
                  <a:gd name="connsiteY21" fmla="*/ 14889 h 847530"/>
                  <a:gd name="connsiteX22" fmla="*/ 7050606 w 8635769"/>
                  <a:gd name="connsiteY22" fmla="*/ 108364 h 847530"/>
                  <a:gd name="connsiteX23" fmla="*/ 6149456 w 8635769"/>
                  <a:gd name="connsiteY23" fmla="*/ 201839 h 847530"/>
                  <a:gd name="connsiteX24" fmla="*/ 5183165 w 8635769"/>
                  <a:gd name="connsiteY24" fmla="*/ 201839 h 847530"/>
                  <a:gd name="connsiteX25" fmla="*/ 3456875 w 8635769"/>
                  <a:gd name="connsiteY25" fmla="*/ 193333 h 847530"/>
                  <a:gd name="connsiteX26" fmla="*/ 2371147 w 8635769"/>
                  <a:gd name="connsiteY26" fmla="*/ 65870 h 847530"/>
                  <a:gd name="connsiteX27" fmla="*/ 579715 w 8635769"/>
                  <a:gd name="connsiteY27" fmla="*/ 57364 h 847530"/>
                  <a:gd name="connsiteX28" fmla="*/ 39893 w 8635769"/>
                  <a:gd name="connsiteY28" fmla="*/ 66415 h 847530"/>
                  <a:gd name="connsiteX0" fmla="*/ 39893 w 8635769"/>
                  <a:gd name="connsiteY0" fmla="*/ 66415 h 847528"/>
                  <a:gd name="connsiteX1" fmla="*/ 5735 w 8635769"/>
                  <a:gd name="connsiteY1" fmla="*/ 139144 h 847528"/>
                  <a:gd name="connsiteX2" fmla="*/ 17955 w 8635769"/>
                  <a:gd name="connsiteY2" fmla="*/ 350379 h 847528"/>
                  <a:gd name="connsiteX3" fmla="*/ 32617 w 8635769"/>
                  <a:gd name="connsiteY3" fmla="*/ 609625 h 847528"/>
                  <a:gd name="connsiteX4" fmla="*/ 44834 w 8635769"/>
                  <a:gd name="connsiteY4" fmla="*/ 686441 h 847528"/>
                  <a:gd name="connsiteX5" fmla="*/ 81177 w 8635769"/>
                  <a:gd name="connsiteY5" fmla="*/ 846591 h 847528"/>
                  <a:gd name="connsiteX6" fmla="*/ 937978 w 8635769"/>
                  <a:gd name="connsiteY6" fmla="*/ 754148 h 847528"/>
                  <a:gd name="connsiteX7" fmla="*/ 1632837 w 8635769"/>
                  <a:gd name="connsiteY7" fmla="*/ 788136 h 847528"/>
                  <a:gd name="connsiteX8" fmla="*/ 2088847 w 8635769"/>
                  <a:gd name="connsiteY8" fmla="*/ 728648 h 847528"/>
                  <a:gd name="connsiteX9" fmla="*/ 2566569 w 8635769"/>
                  <a:gd name="connsiteY9" fmla="*/ 728648 h 847528"/>
                  <a:gd name="connsiteX10" fmla="*/ 3337438 w 8635769"/>
                  <a:gd name="connsiteY10" fmla="*/ 771142 h 847528"/>
                  <a:gd name="connsiteX11" fmla="*/ 4216874 w 8635769"/>
                  <a:gd name="connsiteY11" fmla="*/ 754148 h 847528"/>
                  <a:gd name="connsiteX12" fmla="*/ 4846592 w 8635769"/>
                  <a:gd name="connsiteY12" fmla="*/ 762654 h 847528"/>
                  <a:gd name="connsiteX13" fmla="*/ 5682602 w 8635769"/>
                  <a:gd name="connsiteY13" fmla="*/ 762654 h 847528"/>
                  <a:gd name="connsiteX14" fmla="*/ 6746615 w 8635769"/>
                  <a:gd name="connsiteY14" fmla="*/ 788154 h 847528"/>
                  <a:gd name="connsiteX15" fmla="*/ 7495770 w 8635769"/>
                  <a:gd name="connsiteY15" fmla="*/ 779648 h 847528"/>
                  <a:gd name="connsiteX16" fmla="*/ 8027765 w 8635769"/>
                  <a:gd name="connsiteY16" fmla="*/ 771142 h 847528"/>
                  <a:gd name="connsiteX17" fmla="*/ 8505488 w 8635769"/>
                  <a:gd name="connsiteY17" fmla="*/ 737154 h 847528"/>
                  <a:gd name="connsiteX18" fmla="*/ 8635769 w 8635769"/>
                  <a:gd name="connsiteY18" fmla="*/ 754148 h 847528"/>
                  <a:gd name="connsiteX19" fmla="*/ 8635769 w 8635769"/>
                  <a:gd name="connsiteY19" fmla="*/ 133791 h 847528"/>
                  <a:gd name="connsiteX20" fmla="*/ 8451193 w 8635769"/>
                  <a:gd name="connsiteY20" fmla="*/ 65870 h 847528"/>
                  <a:gd name="connsiteX21" fmla="*/ 7636897 w 8635769"/>
                  <a:gd name="connsiteY21" fmla="*/ 14889 h 847528"/>
                  <a:gd name="connsiteX22" fmla="*/ 7050606 w 8635769"/>
                  <a:gd name="connsiteY22" fmla="*/ 108364 h 847528"/>
                  <a:gd name="connsiteX23" fmla="*/ 6149456 w 8635769"/>
                  <a:gd name="connsiteY23" fmla="*/ 201839 h 847528"/>
                  <a:gd name="connsiteX24" fmla="*/ 5183165 w 8635769"/>
                  <a:gd name="connsiteY24" fmla="*/ 201839 h 847528"/>
                  <a:gd name="connsiteX25" fmla="*/ 3456875 w 8635769"/>
                  <a:gd name="connsiteY25" fmla="*/ 193333 h 847528"/>
                  <a:gd name="connsiteX26" fmla="*/ 2371147 w 8635769"/>
                  <a:gd name="connsiteY26" fmla="*/ 65870 h 847528"/>
                  <a:gd name="connsiteX27" fmla="*/ 579715 w 8635769"/>
                  <a:gd name="connsiteY27" fmla="*/ 57364 h 847528"/>
                  <a:gd name="connsiteX28" fmla="*/ 39893 w 8635769"/>
                  <a:gd name="connsiteY28" fmla="*/ 66415 h 847528"/>
                  <a:gd name="connsiteX0" fmla="*/ 36653 w 8632529"/>
                  <a:gd name="connsiteY0" fmla="*/ 66415 h 847530"/>
                  <a:gd name="connsiteX1" fmla="*/ 2495 w 8632529"/>
                  <a:gd name="connsiteY1" fmla="*/ 139144 h 847530"/>
                  <a:gd name="connsiteX2" fmla="*/ 14715 w 8632529"/>
                  <a:gd name="connsiteY2" fmla="*/ 350379 h 847530"/>
                  <a:gd name="connsiteX3" fmla="*/ 29377 w 8632529"/>
                  <a:gd name="connsiteY3" fmla="*/ 609625 h 847530"/>
                  <a:gd name="connsiteX4" fmla="*/ 41594 w 8632529"/>
                  <a:gd name="connsiteY4" fmla="*/ 686441 h 847530"/>
                  <a:gd name="connsiteX5" fmla="*/ 77937 w 8632529"/>
                  <a:gd name="connsiteY5" fmla="*/ 846591 h 847530"/>
                  <a:gd name="connsiteX6" fmla="*/ 934738 w 8632529"/>
                  <a:gd name="connsiteY6" fmla="*/ 754148 h 847530"/>
                  <a:gd name="connsiteX7" fmla="*/ 1629597 w 8632529"/>
                  <a:gd name="connsiteY7" fmla="*/ 788136 h 847530"/>
                  <a:gd name="connsiteX8" fmla="*/ 2085607 w 8632529"/>
                  <a:gd name="connsiteY8" fmla="*/ 728648 h 847530"/>
                  <a:gd name="connsiteX9" fmla="*/ 2563329 w 8632529"/>
                  <a:gd name="connsiteY9" fmla="*/ 728648 h 847530"/>
                  <a:gd name="connsiteX10" fmla="*/ 3334198 w 8632529"/>
                  <a:gd name="connsiteY10" fmla="*/ 771142 h 847530"/>
                  <a:gd name="connsiteX11" fmla="*/ 4213634 w 8632529"/>
                  <a:gd name="connsiteY11" fmla="*/ 754148 h 847530"/>
                  <a:gd name="connsiteX12" fmla="*/ 4843352 w 8632529"/>
                  <a:gd name="connsiteY12" fmla="*/ 762654 h 847530"/>
                  <a:gd name="connsiteX13" fmla="*/ 5679362 w 8632529"/>
                  <a:gd name="connsiteY13" fmla="*/ 762654 h 847530"/>
                  <a:gd name="connsiteX14" fmla="*/ 6743375 w 8632529"/>
                  <a:gd name="connsiteY14" fmla="*/ 788154 h 847530"/>
                  <a:gd name="connsiteX15" fmla="*/ 7492530 w 8632529"/>
                  <a:gd name="connsiteY15" fmla="*/ 779648 h 847530"/>
                  <a:gd name="connsiteX16" fmla="*/ 8024525 w 8632529"/>
                  <a:gd name="connsiteY16" fmla="*/ 771142 h 847530"/>
                  <a:gd name="connsiteX17" fmla="*/ 8502248 w 8632529"/>
                  <a:gd name="connsiteY17" fmla="*/ 737154 h 847530"/>
                  <a:gd name="connsiteX18" fmla="*/ 8632529 w 8632529"/>
                  <a:gd name="connsiteY18" fmla="*/ 754148 h 847530"/>
                  <a:gd name="connsiteX19" fmla="*/ 8632529 w 8632529"/>
                  <a:gd name="connsiteY19" fmla="*/ 133791 h 847530"/>
                  <a:gd name="connsiteX20" fmla="*/ 8447953 w 8632529"/>
                  <a:gd name="connsiteY20" fmla="*/ 65870 h 847530"/>
                  <a:gd name="connsiteX21" fmla="*/ 7633657 w 8632529"/>
                  <a:gd name="connsiteY21" fmla="*/ 14889 h 847530"/>
                  <a:gd name="connsiteX22" fmla="*/ 7047366 w 8632529"/>
                  <a:gd name="connsiteY22" fmla="*/ 108364 h 847530"/>
                  <a:gd name="connsiteX23" fmla="*/ 6146216 w 8632529"/>
                  <a:gd name="connsiteY23" fmla="*/ 201839 h 847530"/>
                  <a:gd name="connsiteX24" fmla="*/ 5179925 w 8632529"/>
                  <a:gd name="connsiteY24" fmla="*/ 201839 h 847530"/>
                  <a:gd name="connsiteX25" fmla="*/ 3453635 w 8632529"/>
                  <a:gd name="connsiteY25" fmla="*/ 193333 h 847530"/>
                  <a:gd name="connsiteX26" fmla="*/ 2367907 w 8632529"/>
                  <a:gd name="connsiteY26" fmla="*/ 65870 h 847530"/>
                  <a:gd name="connsiteX27" fmla="*/ 576475 w 8632529"/>
                  <a:gd name="connsiteY27" fmla="*/ 57364 h 847530"/>
                  <a:gd name="connsiteX28" fmla="*/ 36653 w 8632529"/>
                  <a:gd name="connsiteY28"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148486 w 8634799"/>
                  <a:gd name="connsiteY23" fmla="*/ 201839 h 847528"/>
                  <a:gd name="connsiteX24" fmla="*/ 5182195 w 8634799"/>
                  <a:gd name="connsiteY24" fmla="*/ 201839 h 847528"/>
                  <a:gd name="connsiteX25" fmla="*/ 3455905 w 8634799"/>
                  <a:gd name="connsiteY25" fmla="*/ 193333 h 847528"/>
                  <a:gd name="connsiteX26" fmla="*/ 2370177 w 8634799"/>
                  <a:gd name="connsiteY26" fmla="*/ 65870 h 847528"/>
                  <a:gd name="connsiteX27" fmla="*/ 578745 w 8634799"/>
                  <a:gd name="connsiteY27" fmla="*/ 57364 h 847528"/>
                  <a:gd name="connsiteX28" fmla="*/ 38923 w 8634799"/>
                  <a:gd name="connsiteY28" fmla="*/ 66415 h 847528"/>
                  <a:gd name="connsiteX0" fmla="*/ 38923 w 8634799"/>
                  <a:gd name="connsiteY0" fmla="*/ 66415 h 847530"/>
                  <a:gd name="connsiteX1" fmla="*/ 4765 w 8634799"/>
                  <a:gd name="connsiteY1" fmla="*/ 139144 h 847530"/>
                  <a:gd name="connsiteX2" fmla="*/ 16985 w 8634799"/>
                  <a:gd name="connsiteY2" fmla="*/ 350379 h 847530"/>
                  <a:gd name="connsiteX3" fmla="*/ 31647 w 8634799"/>
                  <a:gd name="connsiteY3" fmla="*/ 609625 h 847530"/>
                  <a:gd name="connsiteX4" fmla="*/ 43864 w 8634799"/>
                  <a:gd name="connsiteY4" fmla="*/ 686441 h 847530"/>
                  <a:gd name="connsiteX5" fmla="*/ 80207 w 8634799"/>
                  <a:gd name="connsiteY5" fmla="*/ 846591 h 847530"/>
                  <a:gd name="connsiteX6" fmla="*/ 937008 w 8634799"/>
                  <a:gd name="connsiteY6" fmla="*/ 754148 h 847530"/>
                  <a:gd name="connsiteX7" fmla="*/ 1631867 w 8634799"/>
                  <a:gd name="connsiteY7" fmla="*/ 788136 h 847530"/>
                  <a:gd name="connsiteX8" fmla="*/ 2087877 w 8634799"/>
                  <a:gd name="connsiteY8" fmla="*/ 728648 h 847530"/>
                  <a:gd name="connsiteX9" fmla="*/ 2565599 w 8634799"/>
                  <a:gd name="connsiteY9" fmla="*/ 728648 h 847530"/>
                  <a:gd name="connsiteX10" fmla="*/ 3336468 w 8634799"/>
                  <a:gd name="connsiteY10" fmla="*/ 771142 h 847530"/>
                  <a:gd name="connsiteX11" fmla="*/ 4215904 w 8634799"/>
                  <a:gd name="connsiteY11" fmla="*/ 754148 h 847530"/>
                  <a:gd name="connsiteX12" fmla="*/ 4845622 w 8634799"/>
                  <a:gd name="connsiteY12" fmla="*/ 762654 h 847530"/>
                  <a:gd name="connsiteX13" fmla="*/ 5681632 w 8634799"/>
                  <a:gd name="connsiteY13" fmla="*/ 762654 h 847530"/>
                  <a:gd name="connsiteX14" fmla="*/ 6745645 w 8634799"/>
                  <a:gd name="connsiteY14" fmla="*/ 788154 h 847530"/>
                  <a:gd name="connsiteX15" fmla="*/ 7494800 w 8634799"/>
                  <a:gd name="connsiteY15" fmla="*/ 779648 h 847530"/>
                  <a:gd name="connsiteX16" fmla="*/ 8026795 w 8634799"/>
                  <a:gd name="connsiteY16" fmla="*/ 771142 h 847530"/>
                  <a:gd name="connsiteX17" fmla="*/ 8504518 w 8634799"/>
                  <a:gd name="connsiteY17" fmla="*/ 737154 h 847530"/>
                  <a:gd name="connsiteX18" fmla="*/ 8634799 w 8634799"/>
                  <a:gd name="connsiteY18" fmla="*/ 754148 h 847530"/>
                  <a:gd name="connsiteX19" fmla="*/ 8634799 w 8634799"/>
                  <a:gd name="connsiteY19" fmla="*/ 133791 h 847530"/>
                  <a:gd name="connsiteX20" fmla="*/ 8450223 w 8634799"/>
                  <a:gd name="connsiteY20" fmla="*/ 65870 h 847530"/>
                  <a:gd name="connsiteX21" fmla="*/ 7635927 w 8634799"/>
                  <a:gd name="connsiteY21" fmla="*/ 14889 h 847530"/>
                  <a:gd name="connsiteX22" fmla="*/ 7049636 w 8634799"/>
                  <a:gd name="connsiteY22" fmla="*/ 108364 h 847530"/>
                  <a:gd name="connsiteX23" fmla="*/ 6132068 w 8634799"/>
                  <a:gd name="connsiteY23" fmla="*/ 131955 h 847530"/>
                  <a:gd name="connsiteX24" fmla="*/ 5182195 w 8634799"/>
                  <a:gd name="connsiteY24" fmla="*/ 201839 h 847530"/>
                  <a:gd name="connsiteX25" fmla="*/ 3455905 w 8634799"/>
                  <a:gd name="connsiteY25" fmla="*/ 193333 h 847530"/>
                  <a:gd name="connsiteX26" fmla="*/ 2370177 w 8634799"/>
                  <a:gd name="connsiteY26" fmla="*/ 65870 h 847530"/>
                  <a:gd name="connsiteX27" fmla="*/ 578745 w 8634799"/>
                  <a:gd name="connsiteY27" fmla="*/ 57364 h 847530"/>
                  <a:gd name="connsiteX28" fmla="*/ 38923 w 8634799"/>
                  <a:gd name="connsiteY28"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132068 w 8634799"/>
                  <a:gd name="connsiteY23" fmla="*/ 131955 h 847528"/>
                  <a:gd name="connsiteX24" fmla="*/ 5182195 w 8634799"/>
                  <a:gd name="connsiteY24" fmla="*/ 201839 h 847528"/>
                  <a:gd name="connsiteX25" fmla="*/ 3455905 w 8634799"/>
                  <a:gd name="connsiteY25" fmla="*/ 193333 h 847528"/>
                  <a:gd name="connsiteX26" fmla="*/ 2370177 w 8634799"/>
                  <a:gd name="connsiteY26" fmla="*/ 65870 h 847528"/>
                  <a:gd name="connsiteX27" fmla="*/ 578745 w 8634799"/>
                  <a:gd name="connsiteY27" fmla="*/ 57364 h 847528"/>
                  <a:gd name="connsiteX28" fmla="*/ 38923 w 8634799"/>
                  <a:gd name="connsiteY28" fmla="*/ 66415 h 847528"/>
                  <a:gd name="connsiteX0" fmla="*/ 38923 w 8634799"/>
                  <a:gd name="connsiteY0" fmla="*/ 66415 h 847530"/>
                  <a:gd name="connsiteX1" fmla="*/ 4765 w 8634799"/>
                  <a:gd name="connsiteY1" fmla="*/ 139144 h 847530"/>
                  <a:gd name="connsiteX2" fmla="*/ 16985 w 8634799"/>
                  <a:gd name="connsiteY2" fmla="*/ 350379 h 847530"/>
                  <a:gd name="connsiteX3" fmla="*/ 31647 w 8634799"/>
                  <a:gd name="connsiteY3" fmla="*/ 609625 h 847530"/>
                  <a:gd name="connsiteX4" fmla="*/ 43864 w 8634799"/>
                  <a:gd name="connsiteY4" fmla="*/ 686441 h 847530"/>
                  <a:gd name="connsiteX5" fmla="*/ 80207 w 8634799"/>
                  <a:gd name="connsiteY5" fmla="*/ 846591 h 847530"/>
                  <a:gd name="connsiteX6" fmla="*/ 937008 w 8634799"/>
                  <a:gd name="connsiteY6" fmla="*/ 754148 h 847530"/>
                  <a:gd name="connsiteX7" fmla="*/ 1631867 w 8634799"/>
                  <a:gd name="connsiteY7" fmla="*/ 788136 h 847530"/>
                  <a:gd name="connsiteX8" fmla="*/ 2087877 w 8634799"/>
                  <a:gd name="connsiteY8" fmla="*/ 728648 h 847530"/>
                  <a:gd name="connsiteX9" fmla="*/ 2565599 w 8634799"/>
                  <a:gd name="connsiteY9" fmla="*/ 728648 h 847530"/>
                  <a:gd name="connsiteX10" fmla="*/ 3336468 w 8634799"/>
                  <a:gd name="connsiteY10" fmla="*/ 771142 h 847530"/>
                  <a:gd name="connsiteX11" fmla="*/ 4215904 w 8634799"/>
                  <a:gd name="connsiteY11" fmla="*/ 754148 h 847530"/>
                  <a:gd name="connsiteX12" fmla="*/ 4845622 w 8634799"/>
                  <a:gd name="connsiteY12" fmla="*/ 762654 h 847530"/>
                  <a:gd name="connsiteX13" fmla="*/ 5681632 w 8634799"/>
                  <a:gd name="connsiteY13" fmla="*/ 762654 h 847530"/>
                  <a:gd name="connsiteX14" fmla="*/ 6745645 w 8634799"/>
                  <a:gd name="connsiteY14" fmla="*/ 788154 h 847530"/>
                  <a:gd name="connsiteX15" fmla="*/ 7494800 w 8634799"/>
                  <a:gd name="connsiteY15" fmla="*/ 779648 h 847530"/>
                  <a:gd name="connsiteX16" fmla="*/ 8026795 w 8634799"/>
                  <a:gd name="connsiteY16" fmla="*/ 771142 h 847530"/>
                  <a:gd name="connsiteX17" fmla="*/ 8504518 w 8634799"/>
                  <a:gd name="connsiteY17" fmla="*/ 737154 h 847530"/>
                  <a:gd name="connsiteX18" fmla="*/ 8634799 w 8634799"/>
                  <a:gd name="connsiteY18" fmla="*/ 754148 h 847530"/>
                  <a:gd name="connsiteX19" fmla="*/ 8634799 w 8634799"/>
                  <a:gd name="connsiteY19" fmla="*/ 133791 h 847530"/>
                  <a:gd name="connsiteX20" fmla="*/ 8450223 w 8634799"/>
                  <a:gd name="connsiteY20" fmla="*/ 65870 h 847530"/>
                  <a:gd name="connsiteX21" fmla="*/ 7635927 w 8634799"/>
                  <a:gd name="connsiteY21" fmla="*/ 14889 h 847530"/>
                  <a:gd name="connsiteX22" fmla="*/ 7049636 w 8634799"/>
                  <a:gd name="connsiteY22" fmla="*/ 108364 h 847530"/>
                  <a:gd name="connsiteX23" fmla="*/ 6132068 w 8634799"/>
                  <a:gd name="connsiteY23" fmla="*/ 131955 h 847530"/>
                  <a:gd name="connsiteX24" fmla="*/ 5182195 w 8634799"/>
                  <a:gd name="connsiteY24" fmla="*/ 201839 h 847530"/>
                  <a:gd name="connsiteX25" fmla="*/ 3455905 w 8634799"/>
                  <a:gd name="connsiteY25" fmla="*/ 193333 h 847530"/>
                  <a:gd name="connsiteX26" fmla="*/ 2370177 w 8634799"/>
                  <a:gd name="connsiteY26" fmla="*/ 65870 h 847530"/>
                  <a:gd name="connsiteX27" fmla="*/ 578745 w 8634799"/>
                  <a:gd name="connsiteY27" fmla="*/ 57364 h 847530"/>
                  <a:gd name="connsiteX28" fmla="*/ 38923 w 8634799"/>
                  <a:gd name="connsiteY28"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342549 w 8634799"/>
                  <a:gd name="connsiteY23" fmla="*/ 55805 h 847528"/>
                  <a:gd name="connsiteX24" fmla="*/ 6132068 w 8634799"/>
                  <a:gd name="connsiteY24" fmla="*/ 131955 h 847528"/>
                  <a:gd name="connsiteX25" fmla="*/ 5182195 w 8634799"/>
                  <a:gd name="connsiteY25" fmla="*/ 201839 h 847528"/>
                  <a:gd name="connsiteX26" fmla="*/ 3455905 w 8634799"/>
                  <a:gd name="connsiteY26" fmla="*/ 193333 h 847528"/>
                  <a:gd name="connsiteX27" fmla="*/ 2370177 w 8634799"/>
                  <a:gd name="connsiteY27" fmla="*/ 65870 h 847528"/>
                  <a:gd name="connsiteX28" fmla="*/ 578745 w 8634799"/>
                  <a:gd name="connsiteY28" fmla="*/ 57364 h 847528"/>
                  <a:gd name="connsiteX29" fmla="*/ 38923 w 8634799"/>
                  <a:gd name="connsiteY29" fmla="*/ 66415 h 847528"/>
                  <a:gd name="connsiteX0" fmla="*/ 38923 w 8634799"/>
                  <a:gd name="connsiteY0" fmla="*/ 66415 h 847530"/>
                  <a:gd name="connsiteX1" fmla="*/ 4765 w 8634799"/>
                  <a:gd name="connsiteY1" fmla="*/ 139144 h 847530"/>
                  <a:gd name="connsiteX2" fmla="*/ 16985 w 8634799"/>
                  <a:gd name="connsiteY2" fmla="*/ 350379 h 847530"/>
                  <a:gd name="connsiteX3" fmla="*/ 31647 w 8634799"/>
                  <a:gd name="connsiteY3" fmla="*/ 609625 h 847530"/>
                  <a:gd name="connsiteX4" fmla="*/ 43864 w 8634799"/>
                  <a:gd name="connsiteY4" fmla="*/ 686441 h 847530"/>
                  <a:gd name="connsiteX5" fmla="*/ 80207 w 8634799"/>
                  <a:gd name="connsiteY5" fmla="*/ 846591 h 847530"/>
                  <a:gd name="connsiteX6" fmla="*/ 937008 w 8634799"/>
                  <a:gd name="connsiteY6" fmla="*/ 754148 h 847530"/>
                  <a:gd name="connsiteX7" fmla="*/ 1631867 w 8634799"/>
                  <a:gd name="connsiteY7" fmla="*/ 788136 h 847530"/>
                  <a:gd name="connsiteX8" fmla="*/ 2087877 w 8634799"/>
                  <a:gd name="connsiteY8" fmla="*/ 728648 h 847530"/>
                  <a:gd name="connsiteX9" fmla="*/ 2565599 w 8634799"/>
                  <a:gd name="connsiteY9" fmla="*/ 728648 h 847530"/>
                  <a:gd name="connsiteX10" fmla="*/ 3336468 w 8634799"/>
                  <a:gd name="connsiteY10" fmla="*/ 771142 h 847530"/>
                  <a:gd name="connsiteX11" fmla="*/ 4215904 w 8634799"/>
                  <a:gd name="connsiteY11" fmla="*/ 754148 h 847530"/>
                  <a:gd name="connsiteX12" fmla="*/ 4845622 w 8634799"/>
                  <a:gd name="connsiteY12" fmla="*/ 762654 h 847530"/>
                  <a:gd name="connsiteX13" fmla="*/ 5681632 w 8634799"/>
                  <a:gd name="connsiteY13" fmla="*/ 762654 h 847530"/>
                  <a:gd name="connsiteX14" fmla="*/ 6745645 w 8634799"/>
                  <a:gd name="connsiteY14" fmla="*/ 788154 h 847530"/>
                  <a:gd name="connsiteX15" fmla="*/ 7494800 w 8634799"/>
                  <a:gd name="connsiteY15" fmla="*/ 779648 h 847530"/>
                  <a:gd name="connsiteX16" fmla="*/ 8026795 w 8634799"/>
                  <a:gd name="connsiteY16" fmla="*/ 771142 h 847530"/>
                  <a:gd name="connsiteX17" fmla="*/ 8504518 w 8634799"/>
                  <a:gd name="connsiteY17" fmla="*/ 737154 h 847530"/>
                  <a:gd name="connsiteX18" fmla="*/ 8634799 w 8634799"/>
                  <a:gd name="connsiteY18" fmla="*/ 754148 h 847530"/>
                  <a:gd name="connsiteX19" fmla="*/ 8634799 w 8634799"/>
                  <a:gd name="connsiteY19" fmla="*/ 133791 h 847530"/>
                  <a:gd name="connsiteX20" fmla="*/ 8450223 w 8634799"/>
                  <a:gd name="connsiteY20" fmla="*/ 65870 h 847530"/>
                  <a:gd name="connsiteX21" fmla="*/ 7635927 w 8634799"/>
                  <a:gd name="connsiteY21" fmla="*/ 14889 h 847530"/>
                  <a:gd name="connsiteX22" fmla="*/ 7049636 w 8634799"/>
                  <a:gd name="connsiteY22" fmla="*/ 108364 h 847530"/>
                  <a:gd name="connsiteX23" fmla="*/ 6342549 w 8634799"/>
                  <a:gd name="connsiteY23" fmla="*/ 55805 h 847530"/>
                  <a:gd name="connsiteX24" fmla="*/ 6132068 w 8634799"/>
                  <a:gd name="connsiteY24" fmla="*/ 131955 h 847530"/>
                  <a:gd name="connsiteX25" fmla="*/ 5182195 w 8634799"/>
                  <a:gd name="connsiteY25" fmla="*/ 201839 h 847530"/>
                  <a:gd name="connsiteX26" fmla="*/ 3455905 w 8634799"/>
                  <a:gd name="connsiteY26" fmla="*/ 193333 h 847530"/>
                  <a:gd name="connsiteX27" fmla="*/ 2370177 w 8634799"/>
                  <a:gd name="connsiteY27" fmla="*/ 65870 h 847530"/>
                  <a:gd name="connsiteX28" fmla="*/ 578745 w 8634799"/>
                  <a:gd name="connsiteY28" fmla="*/ 57364 h 847530"/>
                  <a:gd name="connsiteX29" fmla="*/ 38923 w 8634799"/>
                  <a:gd name="connsiteY29"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342549 w 8634799"/>
                  <a:gd name="connsiteY23" fmla="*/ 55805 h 847528"/>
                  <a:gd name="connsiteX24" fmla="*/ 5902209 w 8634799"/>
                  <a:gd name="connsiteY24" fmla="*/ 158833 h 847528"/>
                  <a:gd name="connsiteX25" fmla="*/ 5182195 w 8634799"/>
                  <a:gd name="connsiteY25" fmla="*/ 201839 h 847528"/>
                  <a:gd name="connsiteX26" fmla="*/ 3455905 w 8634799"/>
                  <a:gd name="connsiteY26" fmla="*/ 193333 h 847528"/>
                  <a:gd name="connsiteX27" fmla="*/ 2370177 w 8634799"/>
                  <a:gd name="connsiteY27" fmla="*/ 65870 h 847528"/>
                  <a:gd name="connsiteX28" fmla="*/ 578745 w 8634799"/>
                  <a:gd name="connsiteY28" fmla="*/ 57364 h 847528"/>
                  <a:gd name="connsiteX29" fmla="*/ 38923 w 8634799"/>
                  <a:gd name="connsiteY29" fmla="*/ 66415 h 847528"/>
                  <a:gd name="connsiteX0" fmla="*/ 38923 w 8634799"/>
                  <a:gd name="connsiteY0" fmla="*/ 111866 h 892981"/>
                  <a:gd name="connsiteX1" fmla="*/ 4765 w 8634799"/>
                  <a:gd name="connsiteY1" fmla="*/ 184595 h 892981"/>
                  <a:gd name="connsiteX2" fmla="*/ 16985 w 8634799"/>
                  <a:gd name="connsiteY2" fmla="*/ 395830 h 892981"/>
                  <a:gd name="connsiteX3" fmla="*/ 31647 w 8634799"/>
                  <a:gd name="connsiteY3" fmla="*/ 655076 h 892981"/>
                  <a:gd name="connsiteX4" fmla="*/ 43864 w 8634799"/>
                  <a:gd name="connsiteY4" fmla="*/ 731892 h 892981"/>
                  <a:gd name="connsiteX5" fmla="*/ 80207 w 8634799"/>
                  <a:gd name="connsiteY5" fmla="*/ 892042 h 892981"/>
                  <a:gd name="connsiteX6" fmla="*/ 937008 w 8634799"/>
                  <a:gd name="connsiteY6" fmla="*/ 799599 h 892981"/>
                  <a:gd name="connsiteX7" fmla="*/ 1631867 w 8634799"/>
                  <a:gd name="connsiteY7" fmla="*/ 833587 h 892981"/>
                  <a:gd name="connsiteX8" fmla="*/ 2087877 w 8634799"/>
                  <a:gd name="connsiteY8" fmla="*/ 774099 h 892981"/>
                  <a:gd name="connsiteX9" fmla="*/ 2565599 w 8634799"/>
                  <a:gd name="connsiteY9" fmla="*/ 774099 h 892981"/>
                  <a:gd name="connsiteX10" fmla="*/ 3336468 w 8634799"/>
                  <a:gd name="connsiteY10" fmla="*/ 816593 h 892981"/>
                  <a:gd name="connsiteX11" fmla="*/ 4215904 w 8634799"/>
                  <a:gd name="connsiteY11" fmla="*/ 799599 h 892981"/>
                  <a:gd name="connsiteX12" fmla="*/ 4845622 w 8634799"/>
                  <a:gd name="connsiteY12" fmla="*/ 808105 h 892981"/>
                  <a:gd name="connsiteX13" fmla="*/ 5681632 w 8634799"/>
                  <a:gd name="connsiteY13" fmla="*/ 808105 h 892981"/>
                  <a:gd name="connsiteX14" fmla="*/ 6745645 w 8634799"/>
                  <a:gd name="connsiteY14" fmla="*/ 833605 h 892981"/>
                  <a:gd name="connsiteX15" fmla="*/ 7494800 w 8634799"/>
                  <a:gd name="connsiteY15" fmla="*/ 825099 h 892981"/>
                  <a:gd name="connsiteX16" fmla="*/ 8026795 w 8634799"/>
                  <a:gd name="connsiteY16" fmla="*/ 816593 h 892981"/>
                  <a:gd name="connsiteX17" fmla="*/ 8504518 w 8634799"/>
                  <a:gd name="connsiteY17" fmla="*/ 782605 h 892981"/>
                  <a:gd name="connsiteX18" fmla="*/ 8634799 w 8634799"/>
                  <a:gd name="connsiteY18" fmla="*/ 799599 h 892981"/>
                  <a:gd name="connsiteX19" fmla="*/ 8634799 w 8634799"/>
                  <a:gd name="connsiteY19" fmla="*/ 179242 h 892981"/>
                  <a:gd name="connsiteX20" fmla="*/ 8450223 w 8634799"/>
                  <a:gd name="connsiteY20" fmla="*/ 111321 h 892981"/>
                  <a:gd name="connsiteX21" fmla="*/ 7635927 w 8634799"/>
                  <a:gd name="connsiteY21" fmla="*/ 60340 h 892981"/>
                  <a:gd name="connsiteX22" fmla="*/ 7049636 w 8634799"/>
                  <a:gd name="connsiteY22" fmla="*/ 153815 h 892981"/>
                  <a:gd name="connsiteX23" fmla="*/ 6342549 w 8634799"/>
                  <a:gd name="connsiteY23" fmla="*/ 101256 h 892981"/>
                  <a:gd name="connsiteX24" fmla="*/ 5902209 w 8634799"/>
                  <a:gd name="connsiteY24" fmla="*/ 204284 h 892981"/>
                  <a:gd name="connsiteX25" fmla="*/ 5182195 w 8634799"/>
                  <a:gd name="connsiteY25" fmla="*/ 247290 h 892981"/>
                  <a:gd name="connsiteX26" fmla="*/ 3469826 w 8634799"/>
                  <a:gd name="connsiteY26" fmla="*/ 5421 h 892981"/>
                  <a:gd name="connsiteX27" fmla="*/ 2370177 w 8634799"/>
                  <a:gd name="connsiteY27" fmla="*/ 111321 h 892981"/>
                  <a:gd name="connsiteX28" fmla="*/ 578745 w 8634799"/>
                  <a:gd name="connsiteY28" fmla="*/ 102815 h 892981"/>
                  <a:gd name="connsiteX29" fmla="*/ 38923 w 8634799"/>
                  <a:gd name="connsiteY29" fmla="*/ 111866 h 892981"/>
                  <a:gd name="connsiteX0" fmla="*/ 38923 w 8634799"/>
                  <a:gd name="connsiteY0" fmla="*/ 135210 h 916324"/>
                  <a:gd name="connsiteX1" fmla="*/ 4765 w 8634799"/>
                  <a:gd name="connsiteY1" fmla="*/ 207939 h 916324"/>
                  <a:gd name="connsiteX2" fmla="*/ 16985 w 8634799"/>
                  <a:gd name="connsiteY2" fmla="*/ 419174 h 916324"/>
                  <a:gd name="connsiteX3" fmla="*/ 31647 w 8634799"/>
                  <a:gd name="connsiteY3" fmla="*/ 678420 h 916324"/>
                  <a:gd name="connsiteX4" fmla="*/ 43864 w 8634799"/>
                  <a:gd name="connsiteY4" fmla="*/ 755236 h 916324"/>
                  <a:gd name="connsiteX5" fmla="*/ 80207 w 8634799"/>
                  <a:gd name="connsiteY5" fmla="*/ 915386 h 916324"/>
                  <a:gd name="connsiteX6" fmla="*/ 937008 w 8634799"/>
                  <a:gd name="connsiteY6" fmla="*/ 822943 h 916324"/>
                  <a:gd name="connsiteX7" fmla="*/ 1631867 w 8634799"/>
                  <a:gd name="connsiteY7" fmla="*/ 856931 h 916324"/>
                  <a:gd name="connsiteX8" fmla="*/ 2087877 w 8634799"/>
                  <a:gd name="connsiteY8" fmla="*/ 797443 h 916324"/>
                  <a:gd name="connsiteX9" fmla="*/ 2565599 w 8634799"/>
                  <a:gd name="connsiteY9" fmla="*/ 797443 h 916324"/>
                  <a:gd name="connsiteX10" fmla="*/ 3336468 w 8634799"/>
                  <a:gd name="connsiteY10" fmla="*/ 839937 h 916324"/>
                  <a:gd name="connsiteX11" fmla="*/ 4215904 w 8634799"/>
                  <a:gd name="connsiteY11" fmla="*/ 822943 h 916324"/>
                  <a:gd name="connsiteX12" fmla="*/ 4845622 w 8634799"/>
                  <a:gd name="connsiteY12" fmla="*/ 831449 h 916324"/>
                  <a:gd name="connsiteX13" fmla="*/ 5681632 w 8634799"/>
                  <a:gd name="connsiteY13" fmla="*/ 831449 h 916324"/>
                  <a:gd name="connsiteX14" fmla="*/ 6745645 w 8634799"/>
                  <a:gd name="connsiteY14" fmla="*/ 856949 h 916324"/>
                  <a:gd name="connsiteX15" fmla="*/ 7494800 w 8634799"/>
                  <a:gd name="connsiteY15" fmla="*/ 848443 h 916324"/>
                  <a:gd name="connsiteX16" fmla="*/ 8026795 w 8634799"/>
                  <a:gd name="connsiteY16" fmla="*/ 839937 h 916324"/>
                  <a:gd name="connsiteX17" fmla="*/ 8504518 w 8634799"/>
                  <a:gd name="connsiteY17" fmla="*/ 805949 h 916324"/>
                  <a:gd name="connsiteX18" fmla="*/ 8634799 w 8634799"/>
                  <a:gd name="connsiteY18" fmla="*/ 822943 h 916324"/>
                  <a:gd name="connsiteX19" fmla="*/ 8634799 w 8634799"/>
                  <a:gd name="connsiteY19" fmla="*/ 202586 h 916324"/>
                  <a:gd name="connsiteX20" fmla="*/ 8450223 w 8634799"/>
                  <a:gd name="connsiteY20" fmla="*/ 134665 h 916324"/>
                  <a:gd name="connsiteX21" fmla="*/ 7635927 w 8634799"/>
                  <a:gd name="connsiteY21" fmla="*/ 83684 h 916324"/>
                  <a:gd name="connsiteX22" fmla="*/ 7049636 w 8634799"/>
                  <a:gd name="connsiteY22" fmla="*/ 177159 h 916324"/>
                  <a:gd name="connsiteX23" fmla="*/ 6342549 w 8634799"/>
                  <a:gd name="connsiteY23" fmla="*/ 124600 h 916324"/>
                  <a:gd name="connsiteX24" fmla="*/ 5902209 w 8634799"/>
                  <a:gd name="connsiteY24" fmla="*/ 227628 h 916324"/>
                  <a:gd name="connsiteX25" fmla="*/ 5182195 w 8634799"/>
                  <a:gd name="connsiteY25" fmla="*/ 270634 h 916324"/>
                  <a:gd name="connsiteX26" fmla="*/ 3469826 w 8634799"/>
                  <a:gd name="connsiteY26" fmla="*/ 28765 h 916324"/>
                  <a:gd name="connsiteX27" fmla="*/ 2370177 w 8634799"/>
                  <a:gd name="connsiteY27" fmla="*/ 134665 h 916324"/>
                  <a:gd name="connsiteX28" fmla="*/ 578745 w 8634799"/>
                  <a:gd name="connsiteY28" fmla="*/ 126159 h 916324"/>
                  <a:gd name="connsiteX29" fmla="*/ 38923 w 8634799"/>
                  <a:gd name="connsiteY29" fmla="*/ 135210 h 916324"/>
                  <a:gd name="connsiteX0" fmla="*/ 38923 w 8634799"/>
                  <a:gd name="connsiteY0" fmla="*/ 128131 h 909245"/>
                  <a:gd name="connsiteX1" fmla="*/ 4765 w 8634799"/>
                  <a:gd name="connsiteY1" fmla="*/ 200860 h 909245"/>
                  <a:gd name="connsiteX2" fmla="*/ 16985 w 8634799"/>
                  <a:gd name="connsiteY2" fmla="*/ 412095 h 909245"/>
                  <a:gd name="connsiteX3" fmla="*/ 31647 w 8634799"/>
                  <a:gd name="connsiteY3" fmla="*/ 671341 h 909245"/>
                  <a:gd name="connsiteX4" fmla="*/ 43864 w 8634799"/>
                  <a:gd name="connsiteY4" fmla="*/ 748157 h 909245"/>
                  <a:gd name="connsiteX5" fmla="*/ 80207 w 8634799"/>
                  <a:gd name="connsiteY5" fmla="*/ 908307 h 909245"/>
                  <a:gd name="connsiteX6" fmla="*/ 937008 w 8634799"/>
                  <a:gd name="connsiteY6" fmla="*/ 815864 h 909245"/>
                  <a:gd name="connsiteX7" fmla="*/ 1631867 w 8634799"/>
                  <a:gd name="connsiteY7" fmla="*/ 849852 h 909245"/>
                  <a:gd name="connsiteX8" fmla="*/ 2087877 w 8634799"/>
                  <a:gd name="connsiteY8" fmla="*/ 790364 h 909245"/>
                  <a:gd name="connsiteX9" fmla="*/ 2565599 w 8634799"/>
                  <a:gd name="connsiteY9" fmla="*/ 790364 h 909245"/>
                  <a:gd name="connsiteX10" fmla="*/ 3336468 w 8634799"/>
                  <a:gd name="connsiteY10" fmla="*/ 832858 h 909245"/>
                  <a:gd name="connsiteX11" fmla="*/ 4215904 w 8634799"/>
                  <a:gd name="connsiteY11" fmla="*/ 815864 h 909245"/>
                  <a:gd name="connsiteX12" fmla="*/ 4845622 w 8634799"/>
                  <a:gd name="connsiteY12" fmla="*/ 824370 h 909245"/>
                  <a:gd name="connsiteX13" fmla="*/ 5681632 w 8634799"/>
                  <a:gd name="connsiteY13" fmla="*/ 824370 h 909245"/>
                  <a:gd name="connsiteX14" fmla="*/ 6745645 w 8634799"/>
                  <a:gd name="connsiteY14" fmla="*/ 849870 h 909245"/>
                  <a:gd name="connsiteX15" fmla="*/ 7494800 w 8634799"/>
                  <a:gd name="connsiteY15" fmla="*/ 841364 h 909245"/>
                  <a:gd name="connsiteX16" fmla="*/ 8026795 w 8634799"/>
                  <a:gd name="connsiteY16" fmla="*/ 832858 h 909245"/>
                  <a:gd name="connsiteX17" fmla="*/ 8504518 w 8634799"/>
                  <a:gd name="connsiteY17" fmla="*/ 798870 h 909245"/>
                  <a:gd name="connsiteX18" fmla="*/ 8634799 w 8634799"/>
                  <a:gd name="connsiteY18" fmla="*/ 815864 h 909245"/>
                  <a:gd name="connsiteX19" fmla="*/ 8634799 w 8634799"/>
                  <a:gd name="connsiteY19" fmla="*/ 195507 h 909245"/>
                  <a:gd name="connsiteX20" fmla="*/ 8450223 w 8634799"/>
                  <a:gd name="connsiteY20" fmla="*/ 127586 h 909245"/>
                  <a:gd name="connsiteX21" fmla="*/ 7635927 w 8634799"/>
                  <a:gd name="connsiteY21" fmla="*/ 76605 h 909245"/>
                  <a:gd name="connsiteX22" fmla="*/ 7049636 w 8634799"/>
                  <a:gd name="connsiteY22" fmla="*/ 170080 h 909245"/>
                  <a:gd name="connsiteX23" fmla="*/ 6342549 w 8634799"/>
                  <a:gd name="connsiteY23" fmla="*/ 117521 h 909245"/>
                  <a:gd name="connsiteX24" fmla="*/ 5902209 w 8634799"/>
                  <a:gd name="connsiteY24" fmla="*/ 220549 h 909245"/>
                  <a:gd name="connsiteX25" fmla="*/ 5182195 w 8634799"/>
                  <a:gd name="connsiteY25" fmla="*/ 263555 h 909245"/>
                  <a:gd name="connsiteX26" fmla="*/ 3469826 w 8634799"/>
                  <a:gd name="connsiteY26" fmla="*/ 21686 h 909245"/>
                  <a:gd name="connsiteX27" fmla="*/ 2370177 w 8634799"/>
                  <a:gd name="connsiteY27" fmla="*/ 127586 h 909245"/>
                  <a:gd name="connsiteX28" fmla="*/ 578745 w 8634799"/>
                  <a:gd name="connsiteY28" fmla="*/ 119080 h 909245"/>
                  <a:gd name="connsiteX29" fmla="*/ 38923 w 8634799"/>
                  <a:gd name="connsiteY29" fmla="*/ 128131 h 909245"/>
                  <a:gd name="connsiteX0" fmla="*/ 38923 w 8634799"/>
                  <a:gd name="connsiteY0" fmla="*/ 134331 h 915445"/>
                  <a:gd name="connsiteX1" fmla="*/ 4765 w 8634799"/>
                  <a:gd name="connsiteY1" fmla="*/ 207060 h 915445"/>
                  <a:gd name="connsiteX2" fmla="*/ 16985 w 8634799"/>
                  <a:gd name="connsiteY2" fmla="*/ 418295 h 915445"/>
                  <a:gd name="connsiteX3" fmla="*/ 31647 w 8634799"/>
                  <a:gd name="connsiteY3" fmla="*/ 677541 h 915445"/>
                  <a:gd name="connsiteX4" fmla="*/ 43864 w 8634799"/>
                  <a:gd name="connsiteY4" fmla="*/ 754357 h 915445"/>
                  <a:gd name="connsiteX5" fmla="*/ 80207 w 8634799"/>
                  <a:gd name="connsiteY5" fmla="*/ 914507 h 915445"/>
                  <a:gd name="connsiteX6" fmla="*/ 937008 w 8634799"/>
                  <a:gd name="connsiteY6" fmla="*/ 822064 h 915445"/>
                  <a:gd name="connsiteX7" fmla="*/ 1631867 w 8634799"/>
                  <a:gd name="connsiteY7" fmla="*/ 856052 h 915445"/>
                  <a:gd name="connsiteX8" fmla="*/ 2087877 w 8634799"/>
                  <a:gd name="connsiteY8" fmla="*/ 796564 h 915445"/>
                  <a:gd name="connsiteX9" fmla="*/ 2565599 w 8634799"/>
                  <a:gd name="connsiteY9" fmla="*/ 796564 h 915445"/>
                  <a:gd name="connsiteX10" fmla="*/ 3336468 w 8634799"/>
                  <a:gd name="connsiteY10" fmla="*/ 839058 h 915445"/>
                  <a:gd name="connsiteX11" fmla="*/ 4215904 w 8634799"/>
                  <a:gd name="connsiteY11" fmla="*/ 822064 h 915445"/>
                  <a:gd name="connsiteX12" fmla="*/ 4845622 w 8634799"/>
                  <a:gd name="connsiteY12" fmla="*/ 830570 h 915445"/>
                  <a:gd name="connsiteX13" fmla="*/ 5681632 w 8634799"/>
                  <a:gd name="connsiteY13" fmla="*/ 830570 h 915445"/>
                  <a:gd name="connsiteX14" fmla="*/ 6745645 w 8634799"/>
                  <a:gd name="connsiteY14" fmla="*/ 856070 h 915445"/>
                  <a:gd name="connsiteX15" fmla="*/ 7494800 w 8634799"/>
                  <a:gd name="connsiteY15" fmla="*/ 847564 h 915445"/>
                  <a:gd name="connsiteX16" fmla="*/ 8026795 w 8634799"/>
                  <a:gd name="connsiteY16" fmla="*/ 839058 h 915445"/>
                  <a:gd name="connsiteX17" fmla="*/ 8504518 w 8634799"/>
                  <a:gd name="connsiteY17" fmla="*/ 805070 h 915445"/>
                  <a:gd name="connsiteX18" fmla="*/ 8634799 w 8634799"/>
                  <a:gd name="connsiteY18" fmla="*/ 822064 h 915445"/>
                  <a:gd name="connsiteX19" fmla="*/ 8634799 w 8634799"/>
                  <a:gd name="connsiteY19" fmla="*/ 201707 h 915445"/>
                  <a:gd name="connsiteX20" fmla="*/ 8450223 w 8634799"/>
                  <a:gd name="connsiteY20" fmla="*/ 133786 h 915445"/>
                  <a:gd name="connsiteX21" fmla="*/ 7635927 w 8634799"/>
                  <a:gd name="connsiteY21" fmla="*/ 82805 h 915445"/>
                  <a:gd name="connsiteX22" fmla="*/ 7049636 w 8634799"/>
                  <a:gd name="connsiteY22" fmla="*/ 176280 h 915445"/>
                  <a:gd name="connsiteX23" fmla="*/ 6342549 w 8634799"/>
                  <a:gd name="connsiteY23" fmla="*/ 123721 h 915445"/>
                  <a:gd name="connsiteX24" fmla="*/ 5902209 w 8634799"/>
                  <a:gd name="connsiteY24" fmla="*/ 226749 h 915445"/>
                  <a:gd name="connsiteX25" fmla="*/ 5182195 w 8634799"/>
                  <a:gd name="connsiteY25" fmla="*/ 269755 h 915445"/>
                  <a:gd name="connsiteX26" fmla="*/ 3618314 w 8634799"/>
                  <a:gd name="connsiteY26" fmla="*/ 21218 h 915445"/>
                  <a:gd name="connsiteX27" fmla="*/ 2370177 w 8634799"/>
                  <a:gd name="connsiteY27" fmla="*/ 133786 h 915445"/>
                  <a:gd name="connsiteX28" fmla="*/ 578745 w 8634799"/>
                  <a:gd name="connsiteY28" fmla="*/ 125280 h 915445"/>
                  <a:gd name="connsiteX29" fmla="*/ 38923 w 8634799"/>
                  <a:gd name="connsiteY29" fmla="*/ 134331 h 915445"/>
                  <a:gd name="connsiteX0" fmla="*/ 38923 w 8634799"/>
                  <a:gd name="connsiteY0" fmla="*/ 153045 h 934159"/>
                  <a:gd name="connsiteX1" fmla="*/ 4765 w 8634799"/>
                  <a:gd name="connsiteY1" fmla="*/ 225774 h 934159"/>
                  <a:gd name="connsiteX2" fmla="*/ 16985 w 8634799"/>
                  <a:gd name="connsiteY2" fmla="*/ 437009 h 934159"/>
                  <a:gd name="connsiteX3" fmla="*/ 31647 w 8634799"/>
                  <a:gd name="connsiteY3" fmla="*/ 696255 h 934159"/>
                  <a:gd name="connsiteX4" fmla="*/ 43864 w 8634799"/>
                  <a:gd name="connsiteY4" fmla="*/ 773071 h 934159"/>
                  <a:gd name="connsiteX5" fmla="*/ 80207 w 8634799"/>
                  <a:gd name="connsiteY5" fmla="*/ 933221 h 934159"/>
                  <a:gd name="connsiteX6" fmla="*/ 937008 w 8634799"/>
                  <a:gd name="connsiteY6" fmla="*/ 840778 h 934159"/>
                  <a:gd name="connsiteX7" fmla="*/ 1631867 w 8634799"/>
                  <a:gd name="connsiteY7" fmla="*/ 874766 h 934159"/>
                  <a:gd name="connsiteX8" fmla="*/ 2087877 w 8634799"/>
                  <a:gd name="connsiteY8" fmla="*/ 815278 h 934159"/>
                  <a:gd name="connsiteX9" fmla="*/ 2565599 w 8634799"/>
                  <a:gd name="connsiteY9" fmla="*/ 815278 h 934159"/>
                  <a:gd name="connsiteX10" fmla="*/ 3336468 w 8634799"/>
                  <a:gd name="connsiteY10" fmla="*/ 857772 h 934159"/>
                  <a:gd name="connsiteX11" fmla="*/ 4215904 w 8634799"/>
                  <a:gd name="connsiteY11" fmla="*/ 840778 h 934159"/>
                  <a:gd name="connsiteX12" fmla="*/ 4845622 w 8634799"/>
                  <a:gd name="connsiteY12" fmla="*/ 849284 h 934159"/>
                  <a:gd name="connsiteX13" fmla="*/ 5681632 w 8634799"/>
                  <a:gd name="connsiteY13" fmla="*/ 849284 h 934159"/>
                  <a:gd name="connsiteX14" fmla="*/ 6745645 w 8634799"/>
                  <a:gd name="connsiteY14" fmla="*/ 874784 h 934159"/>
                  <a:gd name="connsiteX15" fmla="*/ 7494800 w 8634799"/>
                  <a:gd name="connsiteY15" fmla="*/ 866278 h 934159"/>
                  <a:gd name="connsiteX16" fmla="*/ 8026795 w 8634799"/>
                  <a:gd name="connsiteY16" fmla="*/ 857772 h 934159"/>
                  <a:gd name="connsiteX17" fmla="*/ 8504518 w 8634799"/>
                  <a:gd name="connsiteY17" fmla="*/ 823784 h 934159"/>
                  <a:gd name="connsiteX18" fmla="*/ 8634799 w 8634799"/>
                  <a:gd name="connsiteY18" fmla="*/ 840778 h 934159"/>
                  <a:gd name="connsiteX19" fmla="*/ 8634799 w 8634799"/>
                  <a:gd name="connsiteY19" fmla="*/ 220421 h 934159"/>
                  <a:gd name="connsiteX20" fmla="*/ 8450223 w 8634799"/>
                  <a:gd name="connsiteY20" fmla="*/ 152500 h 934159"/>
                  <a:gd name="connsiteX21" fmla="*/ 7635927 w 8634799"/>
                  <a:gd name="connsiteY21" fmla="*/ 101519 h 934159"/>
                  <a:gd name="connsiteX22" fmla="*/ 7049636 w 8634799"/>
                  <a:gd name="connsiteY22" fmla="*/ 194994 h 934159"/>
                  <a:gd name="connsiteX23" fmla="*/ 6342549 w 8634799"/>
                  <a:gd name="connsiteY23" fmla="*/ 142435 h 934159"/>
                  <a:gd name="connsiteX24" fmla="*/ 5902209 w 8634799"/>
                  <a:gd name="connsiteY24" fmla="*/ 245463 h 934159"/>
                  <a:gd name="connsiteX25" fmla="*/ 5182195 w 8634799"/>
                  <a:gd name="connsiteY25" fmla="*/ 288469 h 934159"/>
                  <a:gd name="connsiteX26" fmla="*/ 3655437 w 8634799"/>
                  <a:gd name="connsiteY26" fmla="*/ 19929 h 934159"/>
                  <a:gd name="connsiteX27" fmla="*/ 2370177 w 8634799"/>
                  <a:gd name="connsiteY27" fmla="*/ 152500 h 934159"/>
                  <a:gd name="connsiteX28" fmla="*/ 578745 w 8634799"/>
                  <a:gd name="connsiteY28" fmla="*/ 143994 h 934159"/>
                  <a:gd name="connsiteX29" fmla="*/ 38923 w 8634799"/>
                  <a:gd name="connsiteY29" fmla="*/ 153045 h 934159"/>
                  <a:gd name="connsiteX0" fmla="*/ 38923 w 8634799"/>
                  <a:gd name="connsiteY0" fmla="*/ 203294 h 984408"/>
                  <a:gd name="connsiteX1" fmla="*/ 4765 w 8634799"/>
                  <a:gd name="connsiteY1" fmla="*/ 276023 h 984408"/>
                  <a:gd name="connsiteX2" fmla="*/ 16985 w 8634799"/>
                  <a:gd name="connsiteY2" fmla="*/ 487258 h 984408"/>
                  <a:gd name="connsiteX3" fmla="*/ 31647 w 8634799"/>
                  <a:gd name="connsiteY3" fmla="*/ 746504 h 984408"/>
                  <a:gd name="connsiteX4" fmla="*/ 43864 w 8634799"/>
                  <a:gd name="connsiteY4" fmla="*/ 823320 h 984408"/>
                  <a:gd name="connsiteX5" fmla="*/ 80207 w 8634799"/>
                  <a:gd name="connsiteY5" fmla="*/ 983470 h 984408"/>
                  <a:gd name="connsiteX6" fmla="*/ 937008 w 8634799"/>
                  <a:gd name="connsiteY6" fmla="*/ 891027 h 984408"/>
                  <a:gd name="connsiteX7" fmla="*/ 1631867 w 8634799"/>
                  <a:gd name="connsiteY7" fmla="*/ 925015 h 984408"/>
                  <a:gd name="connsiteX8" fmla="*/ 2087877 w 8634799"/>
                  <a:gd name="connsiteY8" fmla="*/ 865527 h 984408"/>
                  <a:gd name="connsiteX9" fmla="*/ 2565599 w 8634799"/>
                  <a:gd name="connsiteY9" fmla="*/ 865527 h 984408"/>
                  <a:gd name="connsiteX10" fmla="*/ 3336468 w 8634799"/>
                  <a:gd name="connsiteY10" fmla="*/ 908021 h 984408"/>
                  <a:gd name="connsiteX11" fmla="*/ 4215904 w 8634799"/>
                  <a:gd name="connsiteY11" fmla="*/ 891027 h 984408"/>
                  <a:gd name="connsiteX12" fmla="*/ 4845622 w 8634799"/>
                  <a:gd name="connsiteY12" fmla="*/ 899533 h 984408"/>
                  <a:gd name="connsiteX13" fmla="*/ 5681632 w 8634799"/>
                  <a:gd name="connsiteY13" fmla="*/ 899533 h 984408"/>
                  <a:gd name="connsiteX14" fmla="*/ 6745645 w 8634799"/>
                  <a:gd name="connsiteY14" fmla="*/ 925033 h 984408"/>
                  <a:gd name="connsiteX15" fmla="*/ 7494800 w 8634799"/>
                  <a:gd name="connsiteY15" fmla="*/ 916527 h 984408"/>
                  <a:gd name="connsiteX16" fmla="*/ 8026795 w 8634799"/>
                  <a:gd name="connsiteY16" fmla="*/ 908021 h 984408"/>
                  <a:gd name="connsiteX17" fmla="*/ 8504518 w 8634799"/>
                  <a:gd name="connsiteY17" fmla="*/ 874033 h 984408"/>
                  <a:gd name="connsiteX18" fmla="*/ 8634799 w 8634799"/>
                  <a:gd name="connsiteY18" fmla="*/ 891027 h 984408"/>
                  <a:gd name="connsiteX19" fmla="*/ 8634799 w 8634799"/>
                  <a:gd name="connsiteY19" fmla="*/ 270670 h 984408"/>
                  <a:gd name="connsiteX20" fmla="*/ 8450223 w 8634799"/>
                  <a:gd name="connsiteY20" fmla="*/ 202749 h 984408"/>
                  <a:gd name="connsiteX21" fmla="*/ 7635927 w 8634799"/>
                  <a:gd name="connsiteY21" fmla="*/ 151768 h 984408"/>
                  <a:gd name="connsiteX22" fmla="*/ 7049636 w 8634799"/>
                  <a:gd name="connsiteY22" fmla="*/ 245243 h 984408"/>
                  <a:gd name="connsiteX23" fmla="*/ 6342549 w 8634799"/>
                  <a:gd name="connsiteY23" fmla="*/ 192684 h 984408"/>
                  <a:gd name="connsiteX24" fmla="*/ 5902209 w 8634799"/>
                  <a:gd name="connsiteY24" fmla="*/ 295712 h 984408"/>
                  <a:gd name="connsiteX25" fmla="*/ 5182195 w 8634799"/>
                  <a:gd name="connsiteY25" fmla="*/ 338718 h 984408"/>
                  <a:gd name="connsiteX26" fmla="*/ 3655437 w 8634799"/>
                  <a:gd name="connsiteY26" fmla="*/ 70178 h 984408"/>
                  <a:gd name="connsiteX27" fmla="*/ 2370177 w 8634799"/>
                  <a:gd name="connsiteY27" fmla="*/ 202749 h 984408"/>
                  <a:gd name="connsiteX28" fmla="*/ 578745 w 8634799"/>
                  <a:gd name="connsiteY28" fmla="*/ 194243 h 984408"/>
                  <a:gd name="connsiteX29" fmla="*/ 38923 w 8634799"/>
                  <a:gd name="connsiteY29" fmla="*/ 203294 h 984408"/>
                  <a:gd name="connsiteX0" fmla="*/ 38923 w 8634799"/>
                  <a:gd name="connsiteY0" fmla="*/ 146213 h 927327"/>
                  <a:gd name="connsiteX1" fmla="*/ 4765 w 8634799"/>
                  <a:gd name="connsiteY1" fmla="*/ 218942 h 927327"/>
                  <a:gd name="connsiteX2" fmla="*/ 16985 w 8634799"/>
                  <a:gd name="connsiteY2" fmla="*/ 430177 h 927327"/>
                  <a:gd name="connsiteX3" fmla="*/ 31647 w 8634799"/>
                  <a:gd name="connsiteY3" fmla="*/ 689423 h 927327"/>
                  <a:gd name="connsiteX4" fmla="*/ 43864 w 8634799"/>
                  <a:gd name="connsiteY4" fmla="*/ 766239 h 927327"/>
                  <a:gd name="connsiteX5" fmla="*/ 80207 w 8634799"/>
                  <a:gd name="connsiteY5" fmla="*/ 926389 h 927327"/>
                  <a:gd name="connsiteX6" fmla="*/ 937008 w 8634799"/>
                  <a:gd name="connsiteY6" fmla="*/ 833946 h 927327"/>
                  <a:gd name="connsiteX7" fmla="*/ 1631867 w 8634799"/>
                  <a:gd name="connsiteY7" fmla="*/ 867934 h 927327"/>
                  <a:gd name="connsiteX8" fmla="*/ 2087877 w 8634799"/>
                  <a:gd name="connsiteY8" fmla="*/ 808446 h 927327"/>
                  <a:gd name="connsiteX9" fmla="*/ 2565599 w 8634799"/>
                  <a:gd name="connsiteY9" fmla="*/ 808446 h 927327"/>
                  <a:gd name="connsiteX10" fmla="*/ 3336468 w 8634799"/>
                  <a:gd name="connsiteY10" fmla="*/ 850940 h 927327"/>
                  <a:gd name="connsiteX11" fmla="*/ 4215904 w 8634799"/>
                  <a:gd name="connsiteY11" fmla="*/ 833946 h 927327"/>
                  <a:gd name="connsiteX12" fmla="*/ 4845622 w 8634799"/>
                  <a:gd name="connsiteY12" fmla="*/ 842452 h 927327"/>
                  <a:gd name="connsiteX13" fmla="*/ 5681632 w 8634799"/>
                  <a:gd name="connsiteY13" fmla="*/ 842452 h 927327"/>
                  <a:gd name="connsiteX14" fmla="*/ 6745645 w 8634799"/>
                  <a:gd name="connsiteY14" fmla="*/ 867952 h 927327"/>
                  <a:gd name="connsiteX15" fmla="*/ 7494800 w 8634799"/>
                  <a:gd name="connsiteY15" fmla="*/ 859446 h 927327"/>
                  <a:gd name="connsiteX16" fmla="*/ 8026795 w 8634799"/>
                  <a:gd name="connsiteY16" fmla="*/ 850940 h 927327"/>
                  <a:gd name="connsiteX17" fmla="*/ 8504518 w 8634799"/>
                  <a:gd name="connsiteY17" fmla="*/ 816952 h 927327"/>
                  <a:gd name="connsiteX18" fmla="*/ 8634799 w 8634799"/>
                  <a:gd name="connsiteY18" fmla="*/ 833946 h 927327"/>
                  <a:gd name="connsiteX19" fmla="*/ 8634799 w 8634799"/>
                  <a:gd name="connsiteY19" fmla="*/ 213589 h 927327"/>
                  <a:gd name="connsiteX20" fmla="*/ 8450223 w 8634799"/>
                  <a:gd name="connsiteY20" fmla="*/ 145668 h 927327"/>
                  <a:gd name="connsiteX21" fmla="*/ 7635927 w 8634799"/>
                  <a:gd name="connsiteY21" fmla="*/ 94687 h 927327"/>
                  <a:gd name="connsiteX22" fmla="*/ 7049636 w 8634799"/>
                  <a:gd name="connsiteY22" fmla="*/ 188162 h 927327"/>
                  <a:gd name="connsiteX23" fmla="*/ 6342549 w 8634799"/>
                  <a:gd name="connsiteY23" fmla="*/ 135603 h 927327"/>
                  <a:gd name="connsiteX24" fmla="*/ 5902209 w 8634799"/>
                  <a:gd name="connsiteY24" fmla="*/ 238631 h 927327"/>
                  <a:gd name="connsiteX25" fmla="*/ 5182195 w 8634799"/>
                  <a:gd name="connsiteY25" fmla="*/ 281637 h 927327"/>
                  <a:gd name="connsiteX26" fmla="*/ 3822487 w 8634799"/>
                  <a:gd name="connsiteY26" fmla="*/ 79772 h 927327"/>
                  <a:gd name="connsiteX27" fmla="*/ 2370177 w 8634799"/>
                  <a:gd name="connsiteY27" fmla="*/ 145668 h 927327"/>
                  <a:gd name="connsiteX28" fmla="*/ 578745 w 8634799"/>
                  <a:gd name="connsiteY28" fmla="*/ 137162 h 927327"/>
                  <a:gd name="connsiteX29" fmla="*/ 38923 w 8634799"/>
                  <a:gd name="connsiteY29" fmla="*/ 146213 h 927327"/>
                  <a:gd name="connsiteX0" fmla="*/ 38923 w 8634799"/>
                  <a:gd name="connsiteY0" fmla="*/ 157240 h 938354"/>
                  <a:gd name="connsiteX1" fmla="*/ 4765 w 8634799"/>
                  <a:gd name="connsiteY1" fmla="*/ 229969 h 938354"/>
                  <a:gd name="connsiteX2" fmla="*/ 16985 w 8634799"/>
                  <a:gd name="connsiteY2" fmla="*/ 441204 h 938354"/>
                  <a:gd name="connsiteX3" fmla="*/ 31647 w 8634799"/>
                  <a:gd name="connsiteY3" fmla="*/ 700450 h 938354"/>
                  <a:gd name="connsiteX4" fmla="*/ 43864 w 8634799"/>
                  <a:gd name="connsiteY4" fmla="*/ 777266 h 938354"/>
                  <a:gd name="connsiteX5" fmla="*/ 80207 w 8634799"/>
                  <a:gd name="connsiteY5" fmla="*/ 937416 h 938354"/>
                  <a:gd name="connsiteX6" fmla="*/ 937008 w 8634799"/>
                  <a:gd name="connsiteY6" fmla="*/ 844973 h 938354"/>
                  <a:gd name="connsiteX7" fmla="*/ 1631867 w 8634799"/>
                  <a:gd name="connsiteY7" fmla="*/ 878961 h 938354"/>
                  <a:gd name="connsiteX8" fmla="*/ 2087877 w 8634799"/>
                  <a:gd name="connsiteY8" fmla="*/ 819473 h 938354"/>
                  <a:gd name="connsiteX9" fmla="*/ 2565599 w 8634799"/>
                  <a:gd name="connsiteY9" fmla="*/ 819473 h 938354"/>
                  <a:gd name="connsiteX10" fmla="*/ 3336468 w 8634799"/>
                  <a:gd name="connsiteY10" fmla="*/ 861967 h 938354"/>
                  <a:gd name="connsiteX11" fmla="*/ 4215904 w 8634799"/>
                  <a:gd name="connsiteY11" fmla="*/ 844973 h 938354"/>
                  <a:gd name="connsiteX12" fmla="*/ 4845622 w 8634799"/>
                  <a:gd name="connsiteY12" fmla="*/ 853479 h 938354"/>
                  <a:gd name="connsiteX13" fmla="*/ 5681632 w 8634799"/>
                  <a:gd name="connsiteY13" fmla="*/ 853479 h 938354"/>
                  <a:gd name="connsiteX14" fmla="*/ 6745645 w 8634799"/>
                  <a:gd name="connsiteY14" fmla="*/ 878979 h 938354"/>
                  <a:gd name="connsiteX15" fmla="*/ 7494800 w 8634799"/>
                  <a:gd name="connsiteY15" fmla="*/ 870473 h 938354"/>
                  <a:gd name="connsiteX16" fmla="*/ 8026795 w 8634799"/>
                  <a:gd name="connsiteY16" fmla="*/ 861967 h 938354"/>
                  <a:gd name="connsiteX17" fmla="*/ 8504518 w 8634799"/>
                  <a:gd name="connsiteY17" fmla="*/ 827979 h 938354"/>
                  <a:gd name="connsiteX18" fmla="*/ 8634799 w 8634799"/>
                  <a:gd name="connsiteY18" fmla="*/ 844973 h 938354"/>
                  <a:gd name="connsiteX19" fmla="*/ 8634799 w 8634799"/>
                  <a:gd name="connsiteY19" fmla="*/ 224616 h 938354"/>
                  <a:gd name="connsiteX20" fmla="*/ 8450223 w 8634799"/>
                  <a:gd name="connsiteY20" fmla="*/ 156695 h 938354"/>
                  <a:gd name="connsiteX21" fmla="*/ 7635927 w 8634799"/>
                  <a:gd name="connsiteY21" fmla="*/ 105714 h 938354"/>
                  <a:gd name="connsiteX22" fmla="*/ 7049636 w 8634799"/>
                  <a:gd name="connsiteY22" fmla="*/ 199189 h 938354"/>
                  <a:gd name="connsiteX23" fmla="*/ 6342549 w 8634799"/>
                  <a:gd name="connsiteY23" fmla="*/ 146630 h 938354"/>
                  <a:gd name="connsiteX24" fmla="*/ 5902209 w 8634799"/>
                  <a:gd name="connsiteY24" fmla="*/ 249658 h 938354"/>
                  <a:gd name="connsiteX25" fmla="*/ 5182195 w 8634799"/>
                  <a:gd name="connsiteY25" fmla="*/ 292664 h 938354"/>
                  <a:gd name="connsiteX26" fmla="*/ 3822487 w 8634799"/>
                  <a:gd name="connsiteY26" fmla="*/ 90799 h 938354"/>
                  <a:gd name="connsiteX27" fmla="*/ 2370177 w 8634799"/>
                  <a:gd name="connsiteY27" fmla="*/ 156695 h 938354"/>
                  <a:gd name="connsiteX28" fmla="*/ 578745 w 8634799"/>
                  <a:gd name="connsiteY28" fmla="*/ 148189 h 938354"/>
                  <a:gd name="connsiteX29" fmla="*/ 38923 w 8634799"/>
                  <a:gd name="connsiteY29" fmla="*/ 157240 h 938354"/>
                  <a:gd name="connsiteX0" fmla="*/ 38923 w 12045155"/>
                  <a:gd name="connsiteY0" fmla="*/ 157240 h 938354"/>
                  <a:gd name="connsiteX1" fmla="*/ 4765 w 12045155"/>
                  <a:gd name="connsiteY1" fmla="*/ 229969 h 938354"/>
                  <a:gd name="connsiteX2" fmla="*/ 16985 w 12045155"/>
                  <a:gd name="connsiteY2" fmla="*/ 441204 h 938354"/>
                  <a:gd name="connsiteX3" fmla="*/ 31647 w 12045155"/>
                  <a:gd name="connsiteY3" fmla="*/ 700450 h 938354"/>
                  <a:gd name="connsiteX4" fmla="*/ 43864 w 12045155"/>
                  <a:gd name="connsiteY4" fmla="*/ 777266 h 938354"/>
                  <a:gd name="connsiteX5" fmla="*/ 80207 w 12045155"/>
                  <a:gd name="connsiteY5" fmla="*/ 937416 h 938354"/>
                  <a:gd name="connsiteX6" fmla="*/ 937008 w 12045155"/>
                  <a:gd name="connsiteY6" fmla="*/ 844973 h 938354"/>
                  <a:gd name="connsiteX7" fmla="*/ 1631867 w 12045155"/>
                  <a:gd name="connsiteY7" fmla="*/ 878961 h 938354"/>
                  <a:gd name="connsiteX8" fmla="*/ 2087877 w 12045155"/>
                  <a:gd name="connsiteY8" fmla="*/ 819473 h 938354"/>
                  <a:gd name="connsiteX9" fmla="*/ 2565599 w 12045155"/>
                  <a:gd name="connsiteY9" fmla="*/ 819473 h 938354"/>
                  <a:gd name="connsiteX10" fmla="*/ 3336468 w 12045155"/>
                  <a:gd name="connsiteY10" fmla="*/ 861967 h 938354"/>
                  <a:gd name="connsiteX11" fmla="*/ 4215904 w 12045155"/>
                  <a:gd name="connsiteY11" fmla="*/ 844973 h 938354"/>
                  <a:gd name="connsiteX12" fmla="*/ 4845622 w 12045155"/>
                  <a:gd name="connsiteY12" fmla="*/ 853479 h 938354"/>
                  <a:gd name="connsiteX13" fmla="*/ 5681632 w 12045155"/>
                  <a:gd name="connsiteY13" fmla="*/ 853479 h 938354"/>
                  <a:gd name="connsiteX14" fmla="*/ 6745645 w 12045155"/>
                  <a:gd name="connsiteY14" fmla="*/ 878979 h 938354"/>
                  <a:gd name="connsiteX15" fmla="*/ 7494800 w 12045155"/>
                  <a:gd name="connsiteY15" fmla="*/ 870473 h 938354"/>
                  <a:gd name="connsiteX16" fmla="*/ 8026795 w 12045155"/>
                  <a:gd name="connsiteY16" fmla="*/ 861967 h 938354"/>
                  <a:gd name="connsiteX17" fmla="*/ 8504518 w 12045155"/>
                  <a:gd name="connsiteY17" fmla="*/ 827979 h 938354"/>
                  <a:gd name="connsiteX18" fmla="*/ 12045155 w 12045155"/>
                  <a:gd name="connsiteY18" fmla="*/ 699393 h 938354"/>
                  <a:gd name="connsiteX19" fmla="*/ 8634799 w 12045155"/>
                  <a:gd name="connsiteY19" fmla="*/ 224616 h 938354"/>
                  <a:gd name="connsiteX20" fmla="*/ 8450223 w 12045155"/>
                  <a:gd name="connsiteY20" fmla="*/ 156695 h 938354"/>
                  <a:gd name="connsiteX21" fmla="*/ 7635927 w 12045155"/>
                  <a:gd name="connsiteY21" fmla="*/ 105714 h 938354"/>
                  <a:gd name="connsiteX22" fmla="*/ 7049636 w 12045155"/>
                  <a:gd name="connsiteY22" fmla="*/ 199189 h 938354"/>
                  <a:gd name="connsiteX23" fmla="*/ 6342549 w 12045155"/>
                  <a:gd name="connsiteY23" fmla="*/ 146630 h 938354"/>
                  <a:gd name="connsiteX24" fmla="*/ 5902209 w 12045155"/>
                  <a:gd name="connsiteY24" fmla="*/ 249658 h 938354"/>
                  <a:gd name="connsiteX25" fmla="*/ 5182195 w 12045155"/>
                  <a:gd name="connsiteY25" fmla="*/ 292664 h 938354"/>
                  <a:gd name="connsiteX26" fmla="*/ 3822487 w 12045155"/>
                  <a:gd name="connsiteY26" fmla="*/ 90799 h 938354"/>
                  <a:gd name="connsiteX27" fmla="*/ 2370177 w 12045155"/>
                  <a:gd name="connsiteY27" fmla="*/ 156695 h 938354"/>
                  <a:gd name="connsiteX28" fmla="*/ 578745 w 12045155"/>
                  <a:gd name="connsiteY28" fmla="*/ 148189 h 938354"/>
                  <a:gd name="connsiteX29" fmla="*/ 38923 w 12045155"/>
                  <a:gd name="connsiteY29" fmla="*/ 157240 h 938354"/>
                  <a:gd name="connsiteX0" fmla="*/ 38923 w 12045155"/>
                  <a:gd name="connsiteY0" fmla="*/ 157240 h 938354"/>
                  <a:gd name="connsiteX1" fmla="*/ 4765 w 12045155"/>
                  <a:gd name="connsiteY1" fmla="*/ 229969 h 938354"/>
                  <a:gd name="connsiteX2" fmla="*/ 16985 w 12045155"/>
                  <a:gd name="connsiteY2" fmla="*/ 441204 h 938354"/>
                  <a:gd name="connsiteX3" fmla="*/ 31647 w 12045155"/>
                  <a:gd name="connsiteY3" fmla="*/ 700450 h 938354"/>
                  <a:gd name="connsiteX4" fmla="*/ 43864 w 12045155"/>
                  <a:gd name="connsiteY4" fmla="*/ 777266 h 938354"/>
                  <a:gd name="connsiteX5" fmla="*/ 80207 w 12045155"/>
                  <a:gd name="connsiteY5" fmla="*/ 937416 h 938354"/>
                  <a:gd name="connsiteX6" fmla="*/ 937008 w 12045155"/>
                  <a:gd name="connsiteY6" fmla="*/ 844973 h 938354"/>
                  <a:gd name="connsiteX7" fmla="*/ 1631867 w 12045155"/>
                  <a:gd name="connsiteY7" fmla="*/ 878961 h 938354"/>
                  <a:gd name="connsiteX8" fmla="*/ 2087877 w 12045155"/>
                  <a:gd name="connsiteY8" fmla="*/ 819473 h 938354"/>
                  <a:gd name="connsiteX9" fmla="*/ 2565599 w 12045155"/>
                  <a:gd name="connsiteY9" fmla="*/ 819473 h 938354"/>
                  <a:gd name="connsiteX10" fmla="*/ 3336468 w 12045155"/>
                  <a:gd name="connsiteY10" fmla="*/ 861967 h 938354"/>
                  <a:gd name="connsiteX11" fmla="*/ 4215904 w 12045155"/>
                  <a:gd name="connsiteY11" fmla="*/ 844973 h 938354"/>
                  <a:gd name="connsiteX12" fmla="*/ 4845622 w 12045155"/>
                  <a:gd name="connsiteY12" fmla="*/ 853479 h 938354"/>
                  <a:gd name="connsiteX13" fmla="*/ 5681632 w 12045155"/>
                  <a:gd name="connsiteY13" fmla="*/ 853479 h 938354"/>
                  <a:gd name="connsiteX14" fmla="*/ 6745645 w 12045155"/>
                  <a:gd name="connsiteY14" fmla="*/ 878979 h 938354"/>
                  <a:gd name="connsiteX15" fmla="*/ 7494800 w 12045155"/>
                  <a:gd name="connsiteY15" fmla="*/ 870473 h 938354"/>
                  <a:gd name="connsiteX16" fmla="*/ 8026795 w 12045155"/>
                  <a:gd name="connsiteY16" fmla="*/ 861967 h 938354"/>
                  <a:gd name="connsiteX17" fmla="*/ 8504518 w 12045155"/>
                  <a:gd name="connsiteY17" fmla="*/ 827979 h 938354"/>
                  <a:gd name="connsiteX18" fmla="*/ 12045155 w 12045155"/>
                  <a:gd name="connsiteY18" fmla="*/ 699393 h 938354"/>
                  <a:gd name="connsiteX19" fmla="*/ 12045155 w 12045155"/>
                  <a:gd name="connsiteY19" fmla="*/ 261011 h 938354"/>
                  <a:gd name="connsiteX20" fmla="*/ 8450223 w 12045155"/>
                  <a:gd name="connsiteY20" fmla="*/ 156695 h 938354"/>
                  <a:gd name="connsiteX21" fmla="*/ 7635927 w 12045155"/>
                  <a:gd name="connsiteY21" fmla="*/ 105714 h 938354"/>
                  <a:gd name="connsiteX22" fmla="*/ 7049636 w 12045155"/>
                  <a:gd name="connsiteY22" fmla="*/ 199189 h 938354"/>
                  <a:gd name="connsiteX23" fmla="*/ 6342549 w 12045155"/>
                  <a:gd name="connsiteY23" fmla="*/ 146630 h 938354"/>
                  <a:gd name="connsiteX24" fmla="*/ 5902209 w 12045155"/>
                  <a:gd name="connsiteY24" fmla="*/ 249658 h 938354"/>
                  <a:gd name="connsiteX25" fmla="*/ 5182195 w 12045155"/>
                  <a:gd name="connsiteY25" fmla="*/ 292664 h 938354"/>
                  <a:gd name="connsiteX26" fmla="*/ 3822487 w 12045155"/>
                  <a:gd name="connsiteY26" fmla="*/ 90799 h 938354"/>
                  <a:gd name="connsiteX27" fmla="*/ 2370177 w 12045155"/>
                  <a:gd name="connsiteY27" fmla="*/ 156695 h 938354"/>
                  <a:gd name="connsiteX28" fmla="*/ 578745 w 12045155"/>
                  <a:gd name="connsiteY28" fmla="*/ 148189 h 938354"/>
                  <a:gd name="connsiteX29" fmla="*/ 38923 w 12045155"/>
                  <a:gd name="connsiteY29" fmla="*/ 157240 h 938354"/>
                  <a:gd name="connsiteX0" fmla="*/ 38923 w 12045155"/>
                  <a:gd name="connsiteY0" fmla="*/ 157240 h 1129823"/>
                  <a:gd name="connsiteX1" fmla="*/ 4765 w 12045155"/>
                  <a:gd name="connsiteY1" fmla="*/ 229969 h 1129823"/>
                  <a:gd name="connsiteX2" fmla="*/ 16985 w 12045155"/>
                  <a:gd name="connsiteY2" fmla="*/ 441204 h 1129823"/>
                  <a:gd name="connsiteX3" fmla="*/ 31647 w 12045155"/>
                  <a:gd name="connsiteY3" fmla="*/ 700450 h 1129823"/>
                  <a:gd name="connsiteX4" fmla="*/ 43864 w 12045155"/>
                  <a:gd name="connsiteY4" fmla="*/ 777266 h 1129823"/>
                  <a:gd name="connsiteX5" fmla="*/ 80207 w 12045155"/>
                  <a:gd name="connsiteY5" fmla="*/ 937416 h 1129823"/>
                  <a:gd name="connsiteX6" fmla="*/ 937008 w 12045155"/>
                  <a:gd name="connsiteY6" fmla="*/ 844973 h 1129823"/>
                  <a:gd name="connsiteX7" fmla="*/ 1631867 w 12045155"/>
                  <a:gd name="connsiteY7" fmla="*/ 878961 h 1129823"/>
                  <a:gd name="connsiteX8" fmla="*/ 2087877 w 12045155"/>
                  <a:gd name="connsiteY8" fmla="*/ 819473 h 1129823"/>
                  <a:gd name="connsiteX9" fmla="*/ 2565599 w 12045155"/>
                  <a:gd name="connsiteY9" fmla="*/ 819473 h 1129823"/>
                  <a:gd name="connsiteX10" fmla="*/ 3336468 w 12045155"/>
                  <a:gd name="connsiteY10" fmla="*/ 861967 h 1129823"/>
                  <a:gd name="connsiteX11" fmla="*/ 4215904 w 12045155"/>
                  <a:gd name="connsiteY11" fmla="*/ 844973 h 1129823"/>
                  <a:gd name="connsiteX12" fmla="*/ 4845622 w 12045155"/>
                  <a:gd name="connsiteY12" fmla="*/ 853479 h 1129823"/>
                  <a:gd name="connsiteX13" fmla="*/ 5681632 w 12045155"/>
                  <a:gd name="connsiteY13" fmla="*/ 853479 h 1129823"/>
                  <a:gd name="connsiteX14" fmla="*/ 6745645 w 12045155"/>
                  <a:gd name="connsiteY14" fmla="*/ 878979 h 1129823"/>
                  <a:gd name="connsiteX15" fmla="*/ 7494800 w 12045155"/>
                  <a:gd name="connsiteY15" fmla="*/ 870473 h 1129823"/>
                  <a:gd name="connsiteX16" fmla="*/ 8026795 w 12045155"/>
                  <a:gd name="connsiteY16" fmla="*/ 861967 h 1129823"/>
                  <a:gd name="connsiteX17" fmla="*/ 8504518 w 12045155"/>
                  <a:gd name="connsiteY17" fmla="*/ 827979 h 1129823"/>
                  <a:gd name="connsiteX18" fmla="*/ 11481826 w 12045155"/>
                  <a:gd name="connsiteY18" fmla="*/ 1127088 h 1129823"/>
                  <a:gd name="connsiteX19" fmla="*/ 12045155 w 12045155"/>
                  <a:gd name="connsiteY19" fmla="*/ 699393 h 1129823"/>
                  <a:gd name="connsiteX20" fmla="*/ 12045155 w 12045155"/>
                  <a:gd name="connsiteY20" fmla="*/ 261011 h 1129823"/>
                  <a:gd name="connsiteX21" fmla="*/ 8450223 w 12045155"/>
                  <a:gd name="connsiteY21" fmla="*/ 156695 h 1129823"/>
                  <a:gd name="connsiteX22" fmla="*/ 7635927 w 12045155"/>
                  <a:gd name="connsiteY22" fmla="*/ 105714 h 1129823"/>
                  <a:gd name="connsiteX23" fmla="*/ 7049636 w 12045155"/>
                  <a:gd name="connsiteY23" fmla="*/ 199189 h 1129823"/>
                  <a:gd name="connsiteX24" fmla="*/ 6342549 w 12045155"/>
                  <a:gd name="connsiteY24" fmla="*/ 146630 h 1129823"/>
                  <a:gd name="connsiteX25" fmla="*/ 5902209 w 12045155"/>
                  <a:gd name="connsiteY25" fmla="*/ 249658 h 1129823"/>
                  <a:gd name="connsiteX26" fmla="*/ 5182195 w 12045155"/>
                  <a:gd name="connsiteY26" fmla="*/ 292664 h 1129823"/>
                  <a:gd name="connsiteX27" fmla="*/ 3822487 w 12045155"/>
                  <a:gd name="connsiteY27" fmla="*/ 90799 h 1129823"/>
                  <a:gd name="connsiteX28" fmla="*/ 2370177 w 12045155"/>
                  <a:gd name="connsiteY28" fmla="*/ 156695 h 1129823"/>
                  <a:gd name="connsiteX29" fmla="*/ 578745 w 12045155"/>
                  <a:gd name="connsiteY29" fmla="*/ 148189 h 1129823"/>
                  <a:gd name="connsiteX30" fmla="*/ 38923 w 12045155"/>
                  <a:gd name="connsiteY30" fmla="*/ 157240 h 1129823"/>
                  <a:gd name="connsiteX0" fmla="*/ 38923 w 12045155"/>
                  <a:gd name="connsiteY0" fmla="*/ 157240 h 1784983"/>
                  <a:gd name="connsiteX1" fmla="*/ 4765 w 12045155"/>
                  <a:gd name="connsiteY1" fmla="*/ 229969 h 1784983"/>
                  <a:gd name="connsiteX2" fmla="*/ 16985 w 12045155"/>
                  <a:gd name="connsiteY2" fmla="*/ 441204 h 1784983"/>
                  <a:gd name="connsiteX3" fmla="*/ 31647 w 12045155"/>
                  <a:gd name="connsiteY3" fmla="*/ 700450 h 1784983"/>
                  <a:gd name="connsiteX4" fmla="*/ 43864 w 12045155"/>
                  <a:gd name="connsiteY4" fmla="*/ 777266 h 1784983"/>
                  <a:gd name="connsiteX5" fmla="*/ 80207 w 12045155"/>
                  <a:gd name="connsiteY5" fmla="*/ 937416 h 1784983"/>
                  <a:gd name="connsiteX6" fmla="*/ 937008 w 12045155"/>
                  <a:gd name="connsiteY6" fmla="*/ 844973 h 1784983"/>
                  <a:gd name="connsiteX7" fmla="*/ 1631867 w 12045155"/>
                  <a:gd name="connsiteY7" fmla="*/ 878961 h 1784983"/>
                  <a:gd name="connsiteX8" fmla="*/ 2087877 w 12045155"/>
                  <a:gd name="connsiteY8" fmla="*/ 819473 h 1784983"/>
                  <a:gd name="connsiteX9" fmla="*/ 2565599 w 12045155"/>
                  <a:gd name="connsiteY9" fmla="*/ 819473 h 1784983"/>
                  <a:gd name="connsiteX10" fmla="*/ 3336468 w 12045155"/>
                  <a:gd name="connsiteY10" fmla="*/ 861967 h 1784983"/>
                  <a:gd name="connsiteX11" fmla="*/ 4215904 w 12045155"/>
                  <a:gd name="connsiteY11" fmla="*/ 844973 h 1784983"/>
                  <a:gd name="connsiteX12" fmla="*/ 4845622 w 12045155"/>
                  <a:gd name="connsiteY12" fmla="*/ 853479 h 1784983"/>
                  <a:gd name="connsiteX13" fmla="*/ 5681632 w 12045155"/>
                  <a:gd name="connsiteY13" fmla="*/ 853479 h 1784983"/>
                  <a:gd name="connsiteX14" fmla="*/ 6745645 w 12045155"/>
                  <a:gd name="connsiteY14" fmla="*/ 878979 h 1784983"/>
                  <a:gd name="connsiteX15" fmla="*/ 7494800 w 12045155"/>
                  <a:gd name="connsiteY15" fmla="*/ 870473 h 1784983"/>
                  <a:gd name="connsiteX16" fmla="*/ 8026795 w 12045155"/>
                  <a:gd name="connsiteY16" fmla="*/ 861967 h 1784983"/>
                  <a:gd name="connsiteX17" fmla="*/ 8504518 w 12045155"/>
                  <a:gd name="connsiteY17" fmla="*/ 827979 h 1784983"/>
                  <a:gd name="connsiteX18" fmla="*/ 10922986 w 12045155"/>
                  <a:gd name="connsiteY18" fmla="*/ 1782194 h 1784983"/>
                  <a:gd name="connsiteX19" fmla="*/ 11481826 w 12045155"/>
                  <a:gd name="connsiteY19" fmla="*/ 1127088 h 1784983"/>
                  <a:gd name="connsiteX20" fmla="*/ 12045155 w 12045155"/>
                  <a:gd name="connsiteY20" fmla="*/ 699393 h 1784983"/>
                  <a:gd name="connsiteX21" fmla="*/ 12045155 w 12045155"/>
                  <a:gd name="connsiteY21" fmla="*/ 261011 h 1784983"/>
                  <a:gd name="connsiteX22" fmla="*/ 8450223 w 12045155"/>
                  <a:gd name="connsiteY22" fmla="*/ 156695 h 1784983"/>
                  <a:gd name="connsiteX23" fmla="*/ 7635927 w 12045155"/>
                  <a:gd name="connsiteY23" fmla="*/ 105714 h 1784983"/>
                  <a:gd name="connsiteX24" fmla="*/ 7049636 w 12045155"/>
                  <a:gd name="connsiteY24" fmla="*/ 199189 h 1784983"/>
                  <a:gd name="connsiteX25" fmla="*/ 6342549 w 12045155"/>
                  <a:gd name="connsiteY25" fmla="*/ 146630 h 1784983"/>
                  <a:gd name="connsiteX26" fmla="*/ 5902209 w 12045155"/>
                  <a:gd name="connsiteY26" fmla="*/ 249658 h 1784983"/>
                  <a:gd name="connsiteX27" fmla="*/ 5182195 w 12045155"/>
                  <a:gd name="connsiteY27" fmla="*/ 292664 h 1784983"/>
                  <a:gd name="connsiteX28" fmla="*/ 3822487 w 12045155"/>
                  <a:gd name="connsiteY28" fmla="*/ 90799 h 1784983"/>
                  <a:gd name="connsiteX29" fmla="*/ 2370177 w 12045155"/>
                  <a:gd name="connsiteY29" fmla="*/ 156695 h 1784983"/>
                  <a:gd name="connsiteX30" fmla="*/ 578745 w 12045155"/>
                  <a:gd name="connsiteY30" fmla="*/ 148189 h 1784983"/>
                  <a:gd name="connsiteX31" fmla="*/ 38923 w 12045155"/>
                  <a:gd name="connsiteY31" fmla="*/ 157240 h 1784983"/>
                  <a:gd name="connsiteX0" fmla="*/ 38923 w 12045155"/>
                  <a:gd name="connsiteY0" fmla="*/ 157240 h 1848237"/>
                  <a:gd name="connsiteX1" fmla="*/ 4765 w 12045155"/>
                  <a:gd name="connsiteY1" fmla="*/ 229969 h 1848237"/>
                  <a:gd name="connsiteX2" fmla="*/ 16985 w 12045155"/>
                  <a:gd name="connsiteY2" fmla="*/ 441204 h 1848237"/>
                  <a:gd name="connsiteX3" fmla="*/ 31647 w 12045155"/>
                  <a:gd name="connsiteY3" fmla="*/ 700450 h 1848237"/>
                  <a:gd name="connsiteX4" fmla="*/ 43864 w 12045155"/>
                  <a:gd name="connsiteY4" fmla="*/ 777266 h 1848237"/>
                  <a:gd name="connsiteX5" fmla="*/ 80207 w 12045155"/>
                  <a:gd name="connsiteY5" fmla="*/ 937416 h 1848237"/>
                  <a:gd name="connsiteX6" fmla="*/ 937008 w 12045155"/>
                  <a:gd name="connsiteY6" fmla="*/ 844973 h 1848237"/>
                  <a:gd name="connsiteX7" fmla="*/ 1631867 w 12045155"/>
                  <a:gd name="connsiteY7" fmla="*/ 878961 h 1848237"/>
                  <a:gd name="connsiteX8" fmla="*/ 2087877 w 12045155"/>
                  <a:gd name="connsiteY8" fmla="*/ 819473 h 1848237"/>
                  <a:gd name="connsiteX9" fmla="*/ 2565599 w 12045155"/>
                  <a:gd name="connsiteY9" fmla="*/ 819473 h 1848237"/>
                  <a:gd name="connsiteX10" fmla="*/ 3336468 w 12045155"/>
                  <a:gd name="connsiteY10" fmla="*/ 861967 h 1848237"/>
                  <a:gd name="connsiteX11" fmla="*/ 4215904 w 12045155"/>
                  <a:gd name="connsiteY11" fmla="*/ 844973 h 1848237"/>
                  <a:gd name="connsiteX12" fmla="*/ 4845622 w 12045155"/>
                  <a:gd name="connsiteY12" fmla="*/ 853479 h 1848237"/>
                  <a:gd name="connsiteX13" fmla="*/ 5681632 w 12045155"/>
                  <a:gd name="connsiteY13" fmla="*/ 853479 h 1848237"/>
                  <a:gd name="connsiteX14" fmla="*/ 6745645 w 12045155"/>
                  <a:gd name="connsiteY14" fmla="*/ 878979 h 1848237"/>
                  <a:gd name="connsiteX15" fmla="*/ 7494800 w 12045155"/>
                  <a:gd name="connsiteY15" fmla="*/ 870473 h 1848237"/>
                  <a:gd name="connsiteX16" fmla="*/ 8026795 w 12045155"/>
                  <a:gd name="connsiteY16" fmla="*/ 861967 h 1848237"/>
                  <a:gd name="connsiteX17" fmla="*/ 8504518 w 12045155"/>
                  <a:gd name="connsiteY17" fmla="*/ 827979 h 1848237"/>
                  <a:gd name="connsiteX18" fmla="*/ 10922986 w 12045155"/>
                  <a:gd name="connsiteY18" fmla="*/ 1782194 h 1848237"/>
                  <a:gd name="connsiteX19" fmla="*/ 11481826 w 12045155"/>
                  <a:gd name="connsiteY19" fmla="*/ 1127088 h 1848237"/>
                  <a:gd name="connsiteX20" fmla="*/ 12045155 w 12045155"/>
                  <a:gd name="connsiteY20" fmla="*/ 699393 h 1848237"/>
                  <a:gd name="connsiteX21" fmla="*/ 12045155 w 12045155"/>
                  <a:gd name="connsiteY21" fmla="*/ 261011 h 1848237"/>
                  <a:gd name="connsiteX22" fmla="*/ 8450223 w 12045155"/>
                  <a:gd name="connsiteY22" fmla="*/ 156695 h 1848237"/>
                  <a:gd name="connsiteX23" fmla="*/ 7635927 w 12045155"/>
                  <a:gd name="connsiteY23" fmla="*/ 105714 h 1848237"/>
                  <a:gd name="connsiteX24" fmla="*/ 7049636 w 12045155"/>
                  <a:gd name="connsiteY24" fmla="*/ 199189 h 1848237"/>
                  <a:gd name="connsiteX25" fmla="*/ 6342549 w 12045155"/>
                  <a:gd name="connsiteY25" fmla="*/ 146630 h 1848237"/>
                  <a:gd name="connsiteX26" fmla="*/ 5902209 w 12045155"/>
                  <a:gd name="connsiteY26" fmla="*/ 249658 h 1848237"/>
                  <a:gd name="connsiteX27" fmla="*/ 5182195 w 12045155"/>
                  <a:gd name="connsiteY27" fmla="*/ 292664 h 1848237"/>
                  <a:gd name="connsiteX28" fmla="*/ 3822487 w 12045155"/>
                  <a:gd name="connsiteY28" fmla="*/ 90799 h 1848237"/>
                  <a:gd name="connsiteX29" fmla="*/ 2370177 w 12045155"/>
                  <a:gd name="connsiteY29" fmla="*/ 156695 h 1848237"/>
                  <a:gd name="connsiteX30" fmla="*/ 578745 w 12045155"/>
                  <a:gd name="connsiteY30" fmla="*/ 148189 h 1848237"/>
                  <a:gd name="connsiteX31" fmla="*/ 38923 w 12045155"/>
                  <a:gd name="connsiteY31" fmla="*/ 157240 h 1848237"/>
                  <a:gd name="connsiteX0" fmla="*/ 38923 w 12045155"/>
                  <a:gd name="connsiteY0" fmla="*/ 157240 h 2147863"/>
                  <a:gd name="connsiteX1" fmla="*/ 4765 w 12045155"/>
                  <a:gd name="connsiteY1" fmla="*/ 229969 h 2147863"/>
                  <a:gd name="connsiteX2" fmla="*/ 16985 w 12045155"/>
                  <a:gd name="connsiteY2" fmla="*/ 441204 h 2147863"/>
                  <a:gd name="connsiteX3" fmla="*/ 31647 w 12045155"/>
                  <a:gd name="connsiteY3" fmla="*/ 700450 h 2147863"/>
                  <a:gd name="connsiteX4" fmla="*/ 43864 w 12045155"/>
                  <a:gd name="connsiteY4" fmla="*/ 777266 h 2147863"/>
                  <a:gd name="connsiteX5" fmla="*/ 80207 w 12045155"/>
                  <a:gd name="connsiteY5" fmla="*/ 937416 h 2147863"/>
                  <a:gd name="connsiteX6" fmla="*/ 937008 w 12045155"/>
                  <a:gd name="connsiteY6" fmla="*/ 844973 h 2147863"/>
                  <a:gd name="connsiteX7" fmla="*/ 1631867 w 12045155"/>
                  <a:gd name="connsiteY7" fmla="*/ 878961 h 2147863"/>
                  <a:gd name="connsiteX8" fmla="*/ 2087877 w 12045155"/>
                  <a:gd name="connsiteY8" fmla="*/ 819473 h 2147863"/>
                  <a:gd name="connsiteX9" fmla="*/ 2565599 w 12045155"/>
                  <a:gd name="connsiteY9" fmla="*/ 819473 h 2147863"/>
                  <a:gd name="connsiteX10" fmla="*/ 3336468 w 12045155"/>
                  <a:gd name="connsiteY10" fmla="*/ 861967 h 2147863"/>
                  <a:gd name="connsiteX11" fmla="*/ 4215904 w 12045155"/>
                  <a:gd name="connsiteY11" fmla="*/ 844973 h 2147863"/>
                  <a:gd name="connsiteX12" fmla="*/ 4845622 w 12045155"/>
                  <a:gd name="connsiteY12" fmla="*/ 853479 h 2147863"/>
                  <a:gd name="connsiteX13" fmla="*/ 5681632 w 12045155"/>
                  <a:gd name="connsiteY13" fmla="*/ 853479 h 2147863"/>
                  <a:gd name="connsiteX14" fmla="*/ 6745645 w 12045155"/>
                  <a:gd name="connsiteY14" fmla="*/ 878979 h 2147863"/>
                  <a:gd name="connsiteX15" fmla="*/ 7494800 w 12045155"/>
                  <a:gd name="connsiteY15" fmla="*/ 870473 h 2147863"/>
                  <a:gd name="connsiteX16" fmla="*/ 8026795 w 12045155"/>
                  <a:gd name="connsiteY16" fmla="*/ 861967 h 2147863"/>
                  <a:gd name="connsiteX17" fmla="*/ 8504518 w 12045155"/>
                  <a:gd name="connsiteY17" fmla="*/ 827979 h 2147863"/>
                  <a:gd name="connsiteX18" fmla="*/ 10177867 w 12045155"/>
                  <a:gd name="connsiteY18" fmla="*/ 2109744 h 2147863"/>
                  <a:gd name="connsiteX19" fmla="*/ 10922986 w 12045155"/>
                  <a:gd name="connsiteY19" fmla="*/ 1782194 h 2147863"/>
                  <a:gd name="connsiteX20" fmla="*/ 11481826 w 12045155"/>
                  <a:gd name="connsiteY20" fmla="*/ 1127088 h 2147863"/>
                  <a:gd name="connsiteX21" fmla="*/ 12045155 w 12045155"/>
                  <a:gd name="connsiteY21" fmla="*/ 699393 h 2147863"/>
                  <a:gd name="connsiteX22" fmla="*/ 12045155 w 12045155"/>
                  <a:gd name="connsiteY22" fmla="*/ 261011 h 2147863"/>
                  <a:gd name="connsiteX23" fmla="*/ 8450223 w 12045155"/>
                  <a:gd name="connsiteY23" fmla="*/ 156695 h 2147863"/>
                  <a:gd name="connsiteX24" fmla="*/ 7635927 w 12045155"/>
                  <a:gd name="connsiteY24" fmla="*/ 105714 h 2147863"/>
                  <a:gd name="connsiteX25" fmla="*/ 7049636 w 12045155"/>
                  <a:gd name="connsiteY25" fmla="*/ 199189 h 2147863"/>
                  <a:gd name="connsiteX26" fmla="*/ 6342549 w 12045155"/>
                  <a:gd name="connsiteY26" fmla="*/ 146630 h 2147863"/>
                  <a:gd name="connsiteX27" fmla="*/ 5902209 w 12045155"/>
                  <a:gd name="connsiteY27" fmla="*/ 249658 h 2147863"/>
                  <a:gd name="connsiteX28" fmla="*/ 5182195 w 12045155"/>
                  <a:gd name="connsiteY28" fmla="*/ 292664 h 2147863"/>
                  <a:gd name="connsiteX29" fmla="*/ 3822487 w 12045155"/>
                  <a:gd name="connsiteY29" fmla="*/ 90799 h 2147863"/>
                  <a:gd name="connsiteX30" fmla="*/ 2370177 w 12045155"/>
                  <a:gd name="connsiteY30" fmla="*/ 156695 h 2147863"/>
                  <a:gd name="connsiteX31" fmla="*/ 578745 w 12045155"/>
                  <a:gd name="connsiteY31" fmla="*/ 148189 h 2147863"/>
                  <a:gd name="connsiteX32" fmla="*/ 38923 w 12045155"/>
                  <a:gd name="connsiteY32" fmla="*/ 157240 h 2147863"/>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8450223 w 12045155"/>
                  <a:gd name="connsiteY24" fmla="*/ 156695 h 2112232"/>
                  <a:gd name="connsiteX25" fmla="*/ 7635927 w 12045155"/>
                  <a:gd name="connsiteY25" fmla="*/ 105714 h 2112232"/>
                  <a:gd name="connsiteX26" fmla="*/ 7049636 w 12045155"/>
                  <a:gd name="connsiteY26" fmla="*/ 199189 h 2112232"/>
                  <a:gd name="connsiteX27" fmla="*/ 6342549 w 12045155"/>
                  <a:gd name="connsiteY27" fmla="*/ 146630 h 2112232"/>
                  <a:gd name="connsiteX28" fmla="*/ 5902209 w 12045155"/>
                  <a:gd name="connsiteY28" fmla="*/ 249658 h 2112232"/>
                  <a:gd name="connsiteX29" fmla="*/ 5182195 w 12045155"/>
                  <a:gd name="connsiteY29" fmla="*/ 292664 h 2112232"/>
                  <a:gd name="connsiteX30" fmla="*/ 3822487 w 12045155"/>
                  <a:gd name="connsiteY30" fmla="*/ 90799 h 2112232"/>
                  <a:gd name="connsiteX31" fmla="*/ 2370177 w 12045155"/>
                  <a:gd name="connsiteY31" fmla="*/ 156695 h 2112232"/>
                  <a:gd name="connsiteX32" fmla="*/ 578745 w 12045155"/>
                  <a:gd name="connsiteY32" fmla="*/ 148189 h 2112232"/>
                  <a:gd name="connsiteX33" fmla="*/ 38923 w 12045155"/>
                  <a:gd name="connsiteY33"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8450223 w 12045155"/>
                  <a:gd name="connsiteY25" fmla="*/ 156695 h 2112232"/>
                  <a:gd name="connsiteX26" fmla="*/ 7635927 w 12045155"/>
                  <a:gd name="connsiteY26" fmla="*/ 105714 h 2112232"/>
                  <a:gd name="connsiteX27" fmla="*/ 7049636 w 12045155"/>
                  <a:gd name="connsiteY27" fmla="*/ 199189 h 2112232"/>
                  <a:gd name="connsiteX28" fmla="*/ 6342549 w 12045155"/>
                  <a:gd name="connsiteY28" fmla="*/ 146630 h 2112232"/>
                  <a:gd name="connsiteX29" fmla="*/ 5902209 w 12045155"/>
                  <a:gd name="connsiteY29" fmla="*/ 249658 h 2112232"/>
                  <a:gd name="connsiteX30" fmla="*/ 5182195 w 12045155"/>
                  <a:gd name="connsiteY30" fmla="*/ 292664 h 2112232"/>
                  <a:gd name="connsiteX31" fmla="*/ 3822487 w 12045155"/>
                  <a:gd name="connsiteY31" fmla="*/ 90799 h 2112232"/>
                  <a:gd name="connsiteX32" fmla="*/ 2370177 w 12045155"/>
                  <a:gd name="connsiteY32" fmla="*/ 156695 h 2112232"/>
                  <a:gd name="connsiteX33" fmla="*/ 578745 w 12045155"/>
                  <a:gd name="connsiteY33" fmla="*/ 148189 h 2112232"/>
                  <a:gd name="connsiteX34" fmla="*/ 38923 w 12045155"/>
                  <a:gd name="connsiteY34"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8450223 w 12045155"/>
                  <a:gd name="connsiteY25" fmla="*/ 156695 h 2112232"/>
                  <a:gd name="connsiteX26" fmla="*/ 7635927 w 12045155"/>
                  <a:gd name="connsiteY26" fmla="*/ 105714 h 2112232"/>
                  <a:gd name="connsiteX27" fmla="*/ 7049636 w 12045155"/>
                  <a:gd name="connsiteY27" fmla="*/ 199189 h 2112232"/>
                  <a:gd name="connsiteX28" fmla="*/ 6342549 w 12045155"/>
                  <a:gd name="connsiteY28" fmla="*/ 146630 h 2112232"/>
                  <a:gd name="connsiteX29" fmla="*/ 5902209 w 12045155"/>
                  <a:gd name="connsiteY29" fmla="*/ 249658 h 2112232"/>
                  <a:gd name="connsiteX30" fmla="*/ 5182195 w 12045155"/>
                  <a:gd name="connsiteY30" fmla="*/ 292664 h 2112232"/>
                  <a:gd name="connsiteX31" fmla="*/ 3822487 w 12045155"/>
                  <a:gd name="connsiteY31" fmla="*/ 90799 h 2112232"/>
                  <a:gd name="connsiteX32" fmla="*/ 2370177 w 12045155"/>
                  <a:gd name="connsiteY32" fmla="*/ 156695 h 2112232"/>
                  <a:gd name="connsiteX33" fmla="*/ 578745 w 12045155"/>
                  <a:gd name="connsiteY33" fmla="*/ 148189 h 2112232"/>
                  <a:gd name="connsiteX34" fmla="*/ 38923 w 12045155"/>
                  <a:gd name="connsiteY34"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9053022 w 12045155"/>
                  <a:gd name="connsiteY25" fmla="*/ 581165 h 2112232"/>
                  <a:gd name="connsiteX26" fmla="*/ 8450223 w 12045155"/>
                  <a:gd name="connsiteY26" fmla="*/ 156695 h 2112232"/>
                  <a:gd name="connsiteX27" fmla="*/ 7635927 w 12045155"/>
                  <a:gd name="connsiteY27" fmla="*/ 105714 h 2112232"/>
                  <a:gd name="connsiteX28" fmla="*/ 7049636 w 12045155"/>
                  <a:gd name="connsiteY28" fmla="*/ 199189 h 2112232"/>
                  <a:gd name="connsiteX29" fmla="*/ 6342549 w 12045155"/>
                  <a:gd name="connsiteY29" fmla="*/ 146630 h 2112232"/>
                  <a:gd name="connsiteX30" fmla="*/ 5902209 w 12045155"/>
                  <a:gd name="connsiteY30" fmla="*/ 249658 h 2112232"/>
                  <a:gd name="connsiteX31" fmla="*/ 5182195 w 12045155"/>
                  <a:gd name="connsiteY31" fmla="*/ 292664 h 2112232"/>
                  <a:gd name="connsiteX32" fmla="*/ 3822487 w 12045155"/>
                  <a:gd name="connsiteY32" fmla="*/ 90799 h 2112232"/>
                  <a:gd name="connsiteX33" fmla="*/ 2370177 w 12045155"/>
                  <a:gd name="connsiteY33" fmla="*/ 156695 h 2112232"/>
                  <a:gd name="connsiteX34" fmla="*/ 578745 w 12045155"/>
                  <a:gd name="connsiteY34" fmla="*/ 148189 h 2112232"/>
                  <a:gd name="connsiteX35" fmla="*/ 38923 w 12045155"/>
                  <a:gd name="connsiteY35"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9527677 w 12045155"/>
                  <a:gd name="connsiteY25" fmla="*/ 1058846 h 2112232"/>
                  <a:gd name="connsiteX26" fmla="*/ 9053022 w 12045155"/>
                  <a:gd name="connsiteY26" fmla="*/ 581165 h 2112232"/>
                  <a:gd name="connsiteX27" fmla="*/ 8450223 w 12045155"/>
                  <a:gd name="connsiteY27" fmla="*/ 156695 h 2112232"/>
                  <a:gd name="connsiteX28" fmla="*/ 7635927 w 12045155"/>
                  <a:gd name="connsiteY28" fmla="*/ 105714 h 2112232"/>
                  <a:gd name="connsiteX29" fmla="*/ 7049636 w 12045155"/>
                  <a:gd name="connsiteY29" fmla="*/ 199189 h 2112232"/>
                  <a:gd name="connsiteX30" fmla="*/ 6342549 w 12045155"/>
                  <a:gd name="connsiteY30" fmla="*/ 146630 h 2112232"/>
                  <a:gd name="connsiteX31" fmla="*/ 5902209 w 12045155"/>
                  <a:gd name="connsiteY31" fmla="*/ 249658 h 2112232"/>
                  <a:gd name="connsiteX32" fmla="*/ 5182195 w 12045155"/>
                  <a:gd name="connsiteY32" fmla="*/ 292664 h 2112232"/>
                  <a:gd name="connsiteX33" fmla="*/ 3822487 w 12045155"/>
                  <a:gd name="connsiteY33" fmla="*/ 90799 h 2112232"/>
                  <a:gd name="connsiteX34" fmla="*/ 2370177 w 12045155"/>
                  <a:gd name="connsiteY34" fmla="*/ 156695 h 2112232"/>
                  <a:gd name="connsiteX35" fmla="*/ 578745 w 12045155"/>
                  <a:gd name="connsiteY35" fmla="*/ 148189 h 2112232"/>
                  <a:gd name="connsiteX36" fmla="*/ 38923 w 12045155"/>
                  <a:gd name="connsiteY36"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9527677 w 12045155"/>
                  <a:gd name="connsiteY26" fmla="*/ 1058846 h 2112232"/>
                  <a:gd name="connsiteX27" fmla="*/ 9053022 w 12045155"/>
                  <a:gd name="connsiteY27" fmla="*/ 581165 h 2112232"/>
                  <a:gd name="connsiteX28" fmla="*/ 8450223 w 12045155"/>
                  <a:gd name="connsiteY28" fmla="*/ 156695 h 2112232"/>
                  <a:gd name="connsiteX29" fmla="*/ 7635927 w 12045155"/>
                  <a:gd name="connsiteY29" fmla="*/ 105714 h 2112232"/>
                  <a:gd name="connsiteX30" fmla="*/ 7049636 w 12045155"/>
                  <a:gd name="connsiteY30" fmla="*/ 199189 h 2112232"/>
                  <a:gd name="connsiteX31" fmla="*/ 6342549 w 12045155"/>
                  <a:gd name="connsiteY31" fmla="*/ 146630 h 2112232"/>
                  <a:gd name="connsiteX32" fmla="*/ 5902209 w 12045155"/>
                  <a:gd name="connsiteY32" fmla="*/ 249658 h 2112232"/>
                  <a:gd name="connsiteX33" fmla="*/ 5182195 w 12045155"/>
                  <a:gd name="connsiteY33" fmla="*/ 292664 h 2112232"/>
                  <a:gd name="connsiteX34" fmla="*/ 3822487 w 12045155"/>
                  <a:gd name="connsiteY34" fmla="*/ 90799 h 2112232"/>
                  <a:gd name="connsiteX35" fmla="*/ 2370177 w 12045155"/>
                  <a:gd name="connsiteY35" fmla="*/ 156695 h 2112232"/>
                  <a:gd name="connsiteX36" fmla="*/ 578745 w 12045155"/>
                  <a:gd name="connsiteY36" fmla="*/ 148189 h 2112232"/>
                  <a:gd name="connsiteX37" fmla="*/ 38923 w 12045155"/>
                  <a:gd name="connsiteY37"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10602369 w 12045155"/>
                  <a:gd name="connsiteY26" fmla="*/ 1661632 h 2112232"/>
                  <a:gd name="connsiteX27" fmla="*/ 9527677 w 12045155"/>
                  <a:gd name="connsiteY27" fmla="*/ 1058846 h 2112232"/>
                  <a:gd name="connsiteX28" fmla="*/ 9053022 w 12045155"/>
                  <a:gd name="connsiteY28" fmla="*/ 581165 h 2112232"/>
                  <a:gd name="connsiteX29" fmla="*/ 8450223 w 12045155"/>
                  <a:gd name="connsiteY29" fmla="*/ 156695 h 2112232"/>
                  <a:gd name="connsiteX30" fmla="*/ 7635927 w 12045155"/>
                  <a:gd name="connsiteY30" fmla="*/ 105714 h 2112232"/>
                  <a:gd name="connsiteX31" fmla="*/ 7049636 w 12045155"/>
                  <a:gd name="connsiteY31" fmla="*/ 199189 h 2112232"/>
                  <a:gd name="connsiteX32" fmla="*/ 6342549 w 12045155"/>
                  <a:gd name="connsiteY32" fmla="*/ 146630 h 2112232"/>
                  <a:gd name="connsiteX33" fmla="*/ 5902209 w 12045155"/>
                  <a:gd name="connsiteY33" fmla="*/ 249658 h 2112232"/>
                  <a:gd name="connsiteX34" fmla="*/ 5182195 w 12045155"/>
                  <a:gd name="connsiteY34" fmla="*/ 292664 h 2112232"/>
                  <a:gd name="connsiteX35" fmla="*/ 3822487 w 12045155"/>
                  <a:gd name="connsiteY35" fmla="*/ 90799 h 2112232"/>
                  <a:gd name="connsiteX36" fmla="*/ 2370177 w 12045155"/>
                  <a:gd name="connsiteY36" fmla="*/ 156695 h 2112232"/>
                  <a:gd name="connsiteX37" fmla="*/ 578745 w 12045155"/>
                  <a:gd name="connsiteY37" fmla="*/ 148189 h 2112232"/>
                  <a:gd name="connsiteX38" fmla="*/ 38923 w 12045155"/>
                  <a:gd name="connsiteY38"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10602369 w 12045155"/>
                  <a:gd name="connsiteY26" fmla="*/ 1661632 h 2112232"/>
                  <a:gd name="connsiteX27" fmla="*/ 9948599 w 12045155"/>
                  <a:gd name="connsiteY27" fmla="*/ 1673007 h 2112232"/>
                  <a:gd name="connsiteX28" fmla="*/ 9527677 w 12045155"/>
                  <a:gd name="connsiteY28" fmla="*/ 1058846 h 2112232"/>
                  <a:gd name="connsiteX29" fmla="*/ 9053022 w 12045155"/>
                  <a:gd name="connsiteY29" fmla="*/ 581165 h 2112232"/>
                  <a:gd name="connsiteX30" fmla="*/ 8450223 w 12045155"/>
                  <a:gd name="connsiteY30" fmla="*/ 156695 h 2112232"/>
                  <a:gd name="connsiteX31" fmla="*/ 7635927 w 12045155"/>
                  <a:gd name="connsiteY31" fmla="*/ 105714 h 2112232"/>
                  <a:gd name="connsiteX32" fmla="*/ 7049636 w 12045155"/>
                  <a:gd name="connsiteY32" fmla="*/ 199189 h 2112232"/>
                  <a:gd name="connsiteX33" fmla="*/ 6342549 w 12045155"/>
                  <a:gd name="connsiteY33" fmla="*/ 146630 h 2112232"/>
                  <a:gd name="connsiteX34" fmla="*/ 5902209 w 12045155"/>
                  <a:gd name="connsiteY34" fmla="*/ 249658 h 2112232"/>
                  <a:gd name="connsiteX35" fmla="*/ 5182195 w 12045155"/>
                  <a:gd name="connsiteY35" fmla="*/ 292664 h 2112232"/>
                  <a:gd name="connsiteX36" fmla="*/ 3822487 w 12045155"/>
                  <a:gd name="connsiteY36" fmla="*/ 90799 h 2112232"/>
                  <a:gd name="connsiteX37" fmla="*/ 2370177 w 12045155"/>
                  <a:gd name="connsiteY37" fmla="*/ 156695 h 2112232"/>
                  <a:gd name="connsiteX38" fmla="*/ 578745 w 12045155"/>
                  <a:gd name="connsiteY38" fmla="*/ 148189 h 2112232"/>
                  <a:gd name="connsiteX39" fmla="*/ 38923 w 12045155"/>
                  <a:gd name="connsiteY39"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10602369 w 12045155"/>
                  <a:gd name="connsiteY26" fmla="*/ 1661632 h 2112232"/>
                  <a:gd name="connsiteX27" fmla="*/ 10034574 w 12045155"/>
                  <a:gd name="connsiteY27" fmla="*/ 1618415 h 2112232"/>
                  <a:gd name="connsiteX28" fmla="*/ 9527677 w 12045155"/>
                  <a:gd name="connsiteY28" fmla="*/ 1058846 h 2112232"/>
                  <a:gd name="connsiteX29" fmla="*/ 9053022 w 12045155"/>
                  <a:gd name="connsiteY29" fmla="*/ 581165 h 2112232"/>
                  <a:gd name="connsiteX30" fmla="*/ 8450223 w 12045155"/>
                  <a:gd name="connsiteY30" fmla="*/ 156695 h 2112232"/>
                  <a:gd name="connsiteX31" fmla="*/ 7635927 w 12045155"/>
                  <a:gd name="connsiteY31" fmla="*/ 105714 h 2112232"/>
                  <a:gd name="connsiteX32" fmla="*/ 7049636 w 12045155"/>
                  <a:gd name="connsiteY32" fmla="*/ 199189 h 2112232"/>
                  <a:gd name="connsiteX33" fmla="*/ 6342549 w 12045155"/>
                  <a:gd name="connsiteY33" fmla="*/ 146630 h 2112232"/>
                  <a:gd name="connsiteX34" fmla="*/ 5902209 w 12045155"/>
                  <a:gd name="connsiteY34" fmla="*/ 249658 h 2112232"/>
                  <a:gd name="connsiteX35" fmla="*/ 5182195 w 12045155"/>
                  <a:gd name="connsiteY35" fmla="*/ 292664 h 2112232"/>
                  <a:gd name="connsiteX36" fmla="*/ 3822487 w 12045155"/>
                  <a:gd name="connsiteY36" fmla="*/ 90799 h 2112232"/>
                  <a:gd name="connsiteX37" fmla="*/ 2370177 w 12045155"/>
                  <a:gd name="connsiteY37" fmla="*/ 156695 h 2112232"/>
                  <a:gd name="connsiteX38" fmla="*/ 578745 w 12045155"/>
                  <a:gd name="connsiteY38" fmla="*/ 148189 h 2112232"/>
                  <a:gd name="connsiteX39" fmla="*/ 38923 w 12045155"/>
                  <a:gd name="connsiteY39" fmla="*/ 157240 h 2112232"/>
                  <a:gd name="connsiteX0" fmla="*/ 38923 w 12045155"/>
                  <a:gd name="connsiteY0" fmla="*/ 157240 h 2159168"/>
                  <a:gd name="connsiteX1" fmla="*/ 4765 w 12045155"/>
                  <a:gd name="connsiteY1" fmla="*/ 229969 h 2159168"/>
                  <a:gd name="connsiteX2" fmla="*/ 16985 w 12045155"/>
                  <a:gd name="connsiteY2" fmla="*/ 441204 h 2159168"/>
                  <a:gd name="connsiteX3" fmla="*/ 31647 w 12045155"/>
                  <a:gd name="connsiteY3" fmla="*/ 700450 h 2159168"/>
                  <a:gd name="connsiteX4" fmla="*/ 43864 w 12045155"/>
                  <a:gd name="connsiteY4" fmla="*/ 777266 h 2159168"/>
                  <a:gd name="connsiteX5" fmla="*/ 80207 w 12045155"/>
                  <a:gd name="connsiteY5" fmla="*/ 937416 h 2159168"/>
                  <a:gd name="connsiteX6" fmla="*/ 937008 w 12045155"/>
                  <a:gd name="connsiteY6" fmla="*/ 844973 h 2159168"/>
                  <a:gd name="connsiteX7" fmla="*/ 1631867 w 12045155"/>
                  <a:gd name="connsiteY7" fmla="*/ 878961 h 2159168"/>
                  <a:gd name="connsiteX8" fmla="*/ 2087877 w 12045155"/>
                  <a:gd name="connsiteY8" fmla="*/ 819473 h 2159168"/>
                  <a:gd name="connsiteX9" fmla="*/ 2565599 w 12045155"/>
                  <a:gd name="connsiteY9" fmla="*/ 819473 h 2159168"/>
                  <a:gd name="connsiteX10" fmla="*/ 3336468 w 12045155"/>
                  <a:gd name="connsiteY10" fmla="*/ 861967 h 2159168"/>
                  <a:gd name="connsiteX11" fmla="*/ 4215904 w 12045155"/>
                  <a:gd name="connsiteY11" fmla="*/ 844973 h 2159168"/>
                  <a:gd name="connsiteX12" fmla="*/ 4845622 w 12045155"/>
                  <a:gd name="connsiteY12" fmla="*/ 853479 h 2159168"/>
                  <a:gd name="connsiteX13" fmla="*/ 5681632 w 12045155"/>
                  <a:gd name="connsiteY13" fmla="*/ 853479 h 2159168"/>
                  <a:gd name="connsiteX14" fmla="*/ 6745645 w 12045155"/>
                  <a:gd name="connsiteY14" fmla="*/ 878979 h 2159168"/>
                  <a:gd name="connsiteX15" fmla="*/ 7494800 w 12045155"/>
                  <a:gd name="connsiteY15" fmla="*/ 870473 h 2159168"/>
                  <a:gd name="connsiteX16" fmla="*/ 8026795 w 12045155"/>
                  <a:gd name="connsiteY16" fmla="*/ 861967 h 2159168"/>
                  <a:gd name="connsiteX17" fmla="*/ 8504518 w 12045155"/>
                  <a:gd name="connsiteY17" fmla="*/ 827979 h 2159168"/>
                  <a:gd name="connsiteX18" fmla="*/ 9361101 w 12045155"/>
                  <a:gd name="connsiteY18" fmla="*/ 2018757 h 2159168"/>
                  <a:gd name="connsiteX19" fmla="*/ 10177867 w 12045155"/>
                  <a:gd name="connsiteY19" fmla="*/ 2109744 h 2159168"/>
                  <a:gd name="connsiteX20" fmla="*/ 10922986 w 12045155"/>
                  <a:gd name="connsiteY20" fmla="*/ 1782194 h 2159168"/>
                  <a:gd name="connsiteX21" fmla="*/ 11481826 w 12045155"/>
                  <a:gd name="connsiteY21" fmla="*/ 1127088 h 2159168"/>
                  <a:gd name="connsiteX22" fmla="*/ 12045155 w 12045155"/>
                  <a:gd name="connsiteY22" fmla="*/ 699393 h 2159168"/>
                  <a:gd name="connsiteX23" fmla="*/ 12045155 w 12045155"/>
                  <a:gd name="connsiteY23" fmla="*/ 261011 h 2159168"/>
                  <a:gd name="connsiteX24" fmla="*/ 11438839 w 12045155"/>
                  <a:gd name="connsiteY24" fmla="*/ 435586 h 2159168"/>
                  <a:gd name="connsiteX25" fmla="*/ 11059114 w 12045155"/>
                  <a:gd name="connsiteY25" fmla="*/ 1047471 h 2159168"/>
                  <a:gd name="connsiteX26" fmla="*/ 10602369 w 12045155"/>
                  <a:gd name="connsiteY26" fmla="*/ 1661632 h 2159168"/>
                  <a:gd name="connsiteX27" fmla="*/ 10034574 w 12045155"/>
                  <a:gd name="connsiteY27" fmla="*/ 1618415 h 2159168"/>
                  <a:gd name="connsiteX28" fmla="*/ 9527677 w 12045155"/>
                  <a:gd name="connsiteY28" fmla="*/ 1058846 h 2159168"/>
                  <a:gd name="connsiteX29" fmla="*/ 9053022 w 12045155"/>
                  <a:gd name="connsiteY29" fmla="*/ 581165 h 2159168"/>
                  <a:gd name="connsiteX30" fmla="*/ 8450223 w 12045155"/>
                  <a:gd name="connsiteY30" fmla="*/ 156695 h 2159168"/>
                  <a:gd name="connsiteX31" fmla="*/ 7635927 w 12045155"/>
                  <a:gd name="connsiteY31" fmla="*/ 105714 h 2159168"/>
                  <a:gd name="connsiteX32" fmla="*/ 7049636 w 12045155"/>
                  <a:gd name="connsiteY32" fmla="*/ 199189 h 2159168"/>
                  <a:gd name="connsiteX33" fmla="*/ 6342549 w 12045155"/>
                  <a:gd name="connsiteY33" fmla="*/ 146630 h 2159168"/>
                  <a:gd name="connsiteX34" fmla="*/ 5902209 w 12045155"/>
                  <a:gd name="connsiteY34" fmla="*/ 249658 h 2159168"/>
                  <a:gd name="connsiteX35" fmla="*/ 5182195 w 12045155"/>
                  <a:gd name="connsiteY35" fmla="*/ 292664 h 2159168"/>
                  <a:gd name="connsiteX36" fmla="*/ 3822487 w 12045155"/>
                  <a:gd name="connsiteY36" fmla="*/ 90799 h 2159168"/>
                  <a:gd name="connsiteX37" fmla="*/ 2370177 w 12045155"/>
                  <a:gd name="connsiteY37" fmla="*/ 156695 h 2159168"/>
                  <a:gd name="connsiteX38" fmla="*/ 578745 w 12045155"/>
                  <a:gd name="connsiteY38" fmla="*/ 148189 h 2159168"/>
                  <a:gd name="connsiteX39" fmla="*/ 38923 w 12045155"/>
                  <a:gd name="connsiteY39" fmla="*/ 157240 h 2159168"/>
                  <a:gd name="connsiteX0" fmla="*/ 38923 w 12045155"/>
                  <a:gd name="connsiteY0" fmla="*/ 157240 h 2371492"/>
                  <a:gd name="connsiteX1" fmla="*/ 4765 w 12045155"/>
                  <a:gd name="connsiteY1" fmla="*/ 229969 h 2371492"/>
                  <a:gd name="connsiteX2" fmla="*/ 16985 w 12045155"/>
                  <a:gd name="connsiteY2" fmla="*/ 441204 h 2371492"/>
                  <a:gd name="connsiteX3" fmla="*/ 31647 w 12045155"/>
                  <a:gd name="connsiteY3" fmla="*/ 700450 h 2371492"/>
                  <a:gd name="connsiteX4" fmla="*/ 43864 w 12045155"/>
                  <a:gd name="connsiteY4" fmla="*/ 777266 h 2371492"/>
                  <a:gd name="connsiteX5" fmla="*/ 80207 w 12045155"/>
                  <a:gd name="connsiteY5" fmla="*/ 937416 h 2371492"/>
                  <a:gd name="connsiteX6" fmla="*/ 937008 w 12045155"/>
                  <a:gd name="connsiteY6" fmla="*/ 844973 h 2371492"/>
                  <a:gd name="connsiteX7" fmla="*/ 1631867 w 12045155"/>
                  <a:gd name="connsiteY7" fmla="*/ 878961 h 2371492"/>
                  <a:gd name="connsiteX8" fmla="*/ 2087877 w 12045155"/>
                  <a:gd name="connsiteY8" fmla="*/ 819473 h 2371492"/>
                  <a:gd name="connsiteX9" fmla="*/ 2565599 w 12045155"/>
                  <a:gd name="connsiteY9" fmla="*/ 819473 h 2371492"/>
                  <a:gd name="connsiteX10" fmla="*/ 3336468 w 12045155"/>
                  <a:gd name="connsiteY10" fmla="*/ 861967 h 2371492"/>
                  <a:gd name="connsiteX11" fmla="*/ 4215904 w 12045155"/>
                  <a:gd name="connsiteY11" fmla="*/ 844973 h 2371492"/>
                  <a:gd name="connsiteX12" fmla="*/ 4845622 w 12045155"/>
                  <a:gd name="connsiteY12" fmla="*/ 853479 h 2371492"/>
                  <a:gd name="connsiteX13" fmla="*/ 5681632 w 12045155"/>
                  <a:gd name="connsiteY13" fmla="*/ 853479 h 2371492"/>
                  <a:gd name="connsiteX14" fmla="*/ 6745645 w 12045155"/>
                  <a:gd name="connsiteY14" fmla="*/ 878979 h 2371492"/>
                  <a:gd name="connsiteX15" fmla="*/ 7494800 w 12045155"/>
                  <a:gd name="connsiteY15" fmla="*/ 870473 h 2371492"/>
                  <a:gd name="connsiteX16" fmla="*/ 8026795 w 12045155"/>
                  <a:gd name="connsiteY16" fmla="*/ 861967 h 2371492"/>
                  <a:gd name="connsiteX17" fmla="*/ 8504518 w 12045155"/>
                  <a:gd name="connsiteY17" fmla="*/ 827979 h 2371492"/>
                  <a:gd name="connsiteX18" fmla="*/ 9361101 w 12045155"/>
                  <a:gd name="connsiteY18" fmla="*/ 2018757 h 2371492"/>
                  <a:gd name="connsiteX19" fmla="*/ 10249513 w 12045155"/>
                  <a:gd name="connsiteY19" fmla="*/ 2364507 h 2371492"/>
                  <a:gd name="connsiteX20" fmla="*/ 10922986 w 12045155"/>
                  <a:gd name="connsiteY20" fmla="*/ 1782194 h 2371492"/>
                  <a:gd name="connsiteX21" fmla="*/ 11481826 w 12045155"/>
                  <a:gd name="connsiteY21" fmla="*/ 1127088 h 2371492"/>
                  <a:gd name="connsiteX22" fmla="*/ 12045155 w 12045155"/>
                  <a:gd name="connsiteY22" fmla="*/ 699393 h 2371492"/>
                  <a:gd name="connsiteX23" fmla="*/ 12045155 w 12045155"/>
                  <a:gd name="connsiteY23" fmla="*/ 261011 h 2371492"/>
                  <a:gd name="connsiteX24" fmla="*/ 11438839 w 12045155"/>
                  <a:gd name="connsiteY24" fmla="*/ 435586 h 2371492"/>
                  <a:gd name="connsiteX25" fmla="*/ 11059114 w 12045155"/>
                  <a:gd name="connsiteY25" fmla="*/ 1047471 h 2371492"/>
                  <a:gd name="connsiteX26" fmla="*/ 10602369 w 12045155"/>
                  <a:gd name="connsiteY26" fmla="*/ 1661632 h 2371492"/>
                  <a:gd name="connsiteX27" fmla="*/ 10034574 w 12045155"/>
                  <a:gd name="connsiteY27" fmla="*/ 1618415 h 2371492"/>
                  <a:gd name="connsiteX28" fmla="*/ 9527677 w 12045155"/>
                  <a:gd name="connsiteY28" fmla="*/ 1058846 h 2371492"/>
                  <a:gd name="connsiteX29" fmla="*/ 9053022 w 12045155"/>
                  <a:gd name="connsiteY29" fmla="*/ 581165 h 2371492"/>
                  <a:gd name="connsiteX30" fmla="*/ 8450223 w 12045155"/>
                  <a:gd name="connsiteY30" fmla="*/ 156695 h 2371492"/>
                  <a:gd name="connsiteX31" fmla="*/ 7635927 w 12045155"/>
                  <a:gd name="connsiteY31" fmla="*/ 105714 h 2371492"/>
                  <a:gd name="connsiteX32" fmla="*/ 7049636 w 12045155"/>
                  <a:gd name="connsiteY32" fmla="*/ 199189 h 2371492"/>
                  <a:gd name="connsiteX33" fmla="*/ 6342549 w 12045155"/>
                  <a:gd name="connsiteY33" fmla="*/ 146630 h 2371492"/>
                  <a:gd name="connsiteX34" fmla="*/ 5902209 w 12045155"/>
                  <a:gd name="connsiteY34" fmla="*/ 249658 h 2371492"/>
                  <a:gd name="connsiteX35" fmla="*/ 5182195 w 12045155"/>
                  <a:gd name="connsiteY35" fmla="*/ 292664 h 2371492"/>
                  <a:gd name="connsiteX36" fmla="*/ 3822487 w 12045155"/>
                  <a:gd name="connsiteY36" fmla="*/ 90799 h 2371492"/>
                  <a:gd name="connsiteX37" fmla="*/ 2370177 w 12045155"/>
                  <a:gd name="connsiteY37" fmla="*/ 156695 h 2371492"/>
                  <a:gd name="connsiteX38" fmla="*/ 578745 w 12045155"/>
                  <a:gd name="connsiteY38" fmla="*/ 148189 h 2371492"/>
                  <a:gd name="connsiteX39" fmla="*/ 38923 w 12045155"/>
                  <a:gd name="connsiteY39" fmla="*/ 157240 h 2371492"/>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481826 w 12045155"/>
                  <a:gd name="connsiteY21" fmla="*/ 1127088 h 2365078"/>
                  <a:gd name="connsiteX22" fmla="*/ 12045155 w 12045155"/>
                  <a:gd name="connsiteY22" fmla="*/ 699393 h 2365078"/>
                  <a:gd name="connsiteX23" fmla="*/ 12045155 w 12045155"/>
                  <a:gd name="connsiteY23" fmla="*/ 261011 h 2365078"/>
                  <a:gd name="connsiteX24" fmla="*/ 11438839 w 12045155"/>
                  <a:gd name="connsiteY24" fmla="*/ 435586 h 2365078"/>
                  <a:gd name="connsiteX25" fmla="*/ 11059114 w 12045155"/>
                  <a:gd name="connsiteY25" fmla="*/ 1047471 h 2365078"/>
                  <a:gd name="connsiteX26" fmla="*/ 10602369 w 12045155"/>
                  <a:gd name="connsiteY26" fmla="*/ 1661632 h 2365078"/>
                  <a:gd name="connsiteX27" fmla="*/ 10034574 w 12045155"/>
                  <a:gd name="connsiteY27" fmla="*/ 1618415 h 2365078"/>
                  <a:gd name="connsiteX28" fmla="*/ 9527677 w 12045155"/>
                  <a:gd name="connsiteY28" fmla="*/ 1058846 h 2365078"/>
                  <a:gd name="connsiteX29" fmla="*/ 9053022 w 12045155"/>
                  <a:gd name="connsiteY29" fmla="*/ 581165 h 2365078"/>
                  <a:gd name="connsiteX30" fmla="*/ 8450223 w 12045155"/>
                  <a:gd name="connsiteY30" fmla="*/ 156695 h 2365078"/>
                  <a:gd name="connsiteX31" fmla="*/ 7635927 w 12045155"/>
                  <a:gd name="connsiteY31" fmla="*/ 105714 h 2365078"/>
                  <a:gd name="connsiteX32" fmla="*/ 7049636 w 12045155"/>
                  <a:gd name="connsiteY32" fmla="*/ 199189 h 2365078"/>
                  <a:gd name="connsiteX33" fmla="*/ 6342549 w 12045155"/>
                  <a:gd name="connsiteY33" fmla="*/ 146630 h 2365078"/>
                  <a:gd name="connsiteX34" fmla="*/ 5902209 w 12045155"/>
                  <a:gd name="connsiteY34" fmla="*/ 249658 h 2365078"/>
                  <a:gd name="connsiteX35" fmla="*/ 5182195 w 12045155"/>
                  <a:gd name="connsiteY35" fmla="*/ 292664 h 2365078"/>
                  <a:gd name="connsiteX36" fmla="*/ 3822487 w 12045155"/>
                  <a:gd name="connsiteY36" fmla="*/ 90799 h 2365078"/>
                  <a:gd name="connsiteX37" fmla="*/ 2370177 w 12045155"/>
                  <a:gd name="connsiteY37" fmla="*/ 156695 h 2365078"/>
                  <a:gd name="connsiteX38" fmla="*/ 578745 w 12045155"/>
                  <a:gd name="connsiteY38" fmla="*/ 148189 h 2365078"/>
                  <a:gd name="connsiteX39" fmla="*/ 38923 w 12045155"/>
                  <a:gd name="connsiteY39" fmla="*/ 157240 h 2365078"/>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797069 w 12045155"/>
                  <a:gd name="connsiteY21" fmla="*/ 999707 h 2365078"/>
                  <a:gd name="connsiteX22" fmla="*/ 12045155 w 12045155"/>
                  <a:gd name="connsiteY22" fmla="*/ 699393 h 2365078"/>
                  <a:gd name="connsiteX23" fmla="*/ 12045155 w 12045155"/>
                  <a:gd name="connsiteY23" fmla="*/ 261011 h 2365078"/>
                  <a:gd name="connsiteX24" fmla="*/ 11438839 w 12045155"/>
                  <a:gd name="connsiteY24" fmla="*/ 435586 h 2365078"/>
                  <a:gd name="connsiteX25" fmla="*/ 11059114 w 12045155"/>
                  <a:gd name="connsiteY25" fmla="*/ 1047471 h 2365078"/>
                  <a:gd name="connsiteX26" fmla="*/ 10602369 w 12045155"/>
                  <a:gd name="connsiteY26" fmla="*/ 1661632 h 2365078"/>
                  <a:gd name="connsiteX27" fmla="*/ 10034574 w 12045155"/>
                  <a:gd name="connsiteY27" fmla="*/ 1618415 h 2365078"/>
                  <a:gd name="connsiteX28" fmla="*/ 9527677 w 12045155"/>
                  <a:gd name="connsiteY28" fmla="*/ 1058846 h 2365078"/>
                  <a:gd name="connsiteX29" fmla="*/ 9053022 w 12045155"/>
                  <a:gd name="connsiteY29" fmla="*/ 581165 h 2365078"/>
                  <a:gd name="connsiteX30" fmla="*/ 8450223 w 12045155"/>
                  <a:gd name="connsiteY30" fmla="*/ 156695 h 2365078"/>
                  <a:gd name="connsiteX31" fmla="*/ 7635927 w 12045155"/>
                  <a:gd name="connsiteY31" fmla="*/ 105714 h 2365078"/>
                  <a:gd name="connsiteX32" fmla="*/ 7049636 w 12045155"/>
                  <a:gd name="connsiteY32" fmla="*/ 199189 h 2365078"/>
                  <a:gd name="connsiteX33" fmla="*/ 6342549 w 12045155"/>
                  <a:gd name="connsiteY33" fmla="*/ 146630 h 2365078"/>
                  <a:gd name="connsiteX34" fmla="*/ 5902209 w 12045155"/>
                  <a:gd name="connsiteY34" fmla="*/ 249658 h 2365078"/>
                  <a:gd name="connsiteX35" fmla="*/ 5182195 w 12045155"/>
                  <a:gd name="connsiteY35" fmla="*/ 292664 h 2365078"/>
                  <a:gd name="connsiteX36" fmla="*/ 3822487 w 12045155"/>
                  <a:gd name="connsiteY36" fmla="*/ 90799 h 2365078"/>
                  <a:gd name="connsiteX37" fmla="*/ 2370177 w 12045155"/>
                  <a:gd name="connsiteY37" fmla="*/ 156695 h 2365078"/>
                  <a:gd name="connsiteX38" fmla="*/ 578745 w 12045155"/>
                  <a:gd name="connsiteY38" fmla="*/ 148189 h 2365078"/>
                  <a:gd name="connsiteX39" fmla="*/ 38923 w 12045155"/>
                  <a:gd name="connsiteY39" fmla="*/ 157240 h 2365078"/>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266888 w 12045155"/>
                  <a:gd name="connsiteY21" fmla="*/ 1582018 h 2365078"/>
                  <a:gd name="connsiteX22" fmla="*/ 11797069 w 12045155"/>
                  <a:gd name="connsiteY22" fmla="*/ 999707 h 2365078"/>
                  <a:gd name="connsiteX23" fmla="*/ 12045155 w 12045155"/>
                  <a:gd name="connsiteY23" fmla="*/ 699393 h 2365078"/>
                  <a:gd name="connsiteX24" fmla="*/ 12045155 w 12045155"/>
                  <a:gd name="connsiteY24" fmla="*/ 261011 h 2365078"/>
                  <a:gd name="connsiteX25" fmla="*/ 11438839 w 12045155"/>
                  <a:gd name="connsiteY25" fmla="*/ 435586 h 2365078"/>
                  <a:gd name="connsiteX26" fmla="*/ 11059114 w 12045155"/>
                  <a:gd name="connsiteY26" fmla="*/ 1047471 h 2365078"/>
                  <a:gd name="connsiteX27" fmla="*/ 10602369 w 12045155"/>
                  <a:gd name="connsiteY27" fmla="*/ 1661632 h 2365078"/>
                  <a:gd name="connsiteX28" fmla="*/ 10034574 w 12045155"/>
                  <a:gd name="connsiteY28" fmla="*/ 1618415 h 2365078"/>
                  <a:gd name="connsiteX29" fmla="*/ 9527677 w 12045155"/>
                  <a:gd name="connsiteY29" fmla="*/ 1058846 h 2365078"/>
                  <a:gd name="connsiteX30" fmla="*/ 9053022 w 12045155"/>
                  <a:gd name="connsiteY30" fmla="*/ 581165 h 2365078"/>
                  <a:gd name="connsiteX31" fmla="*/ 8450223 w 12045155"/>
                  <a:gd name="connsiteY31" fmla="*/ 156695 h 2365078"/>
                  <a:gd name="connsiteX32" fmla="*/ 7635927 w 12045155"/>
                  <a:gd name="connsiteY32" fmla="*/ 105714 h 2365078"/>
                  <a:gd name="connsiteX33" fmla="*/ 7049636 w 12045155"/>
                  <a:gd name="connsiteY33" fmla="*/ 199189 h 2365078"/>
                  <a:gd name="connsiteX34" fmla="*/ 6342549 w 12045155"/>
                  <a:gd name="connsiteY34" fmla="*/ 146630 h 2365078"/>
                  <a:gd name="connsiteX35" fmla="*/ 5902209 w 12045155"/>
                  <a:gd name="connsiteY35" fmla="*/ 249658 h 2365078"/>
                  <a:gd name="connsiteX36" fmla="*/ 5182195 w 12045155"/>
                  <a:gd name="connsiteY36" fmla="*/ 292664 h 2365078"/>
                  <a:gd name="connsiteX37" fmla="*/ 3822487 w 12045155"/>
                  <a:gd name="connsiteY37" fmla="*/ 90799 h 2365078"/>
                  <a:gd name="connsiteX38" fmla="*/ 2370177 w 12045155"/>
                  <a:gd name="connsiteY38" fmla="*/ 156695 h 2365078"/>
                  <a:gd name="connsiteX39" fmla="*/ 578745 w 12045155"/>
                  <a:gd name="connsiteY39" fmla="*/ 148189 h 2365078"/>
                  <a:gd name="connsiteX40" fmla="*/ 38923 w 12045155"/>
                  <a:gd name="connsiteY40" fmla="*/ 157240 h 2365078"/>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309876 w 12045155"/>
                  <a:gd name="connsiteY21" fmla="*/ 1618413 h 2365078"/>
                  <a:gd name="connsiteX22" fmla="*/ 11797069 w 12045155"/>
                  <a:gd name="connsiteY22" fmla="*/ 999707 h 2365078"/>
                  <a:gd name="connsiteX23" fmla="*/ 12045155 w 12045155"/>
                  <a:gd name="connsiteY23" fmla="*/ 699393 h 2365078"/>
                  <a:gd name="connsiteX24" fmla="*/ 12045155 w 12045155"/>
                  <a:gd name="connsiteY24" fmla="*/ 261011 h 2365078"/>
                  <a:gd name="connsiteX25" fmla="*/ 11438839 w 12045155"/>
                  <a:gd name="connsiteY25" fmla="*/ 435586 h 2365078"/>
                  <a:gd name="connsiteX26" fmla="*/ 11059114 w 12045155"/>
                  <a:gd name="connsiteY26" fmla="*/ 1047471 h 2365078"/>
                  <a:gd name="connsiteX27" fmla="*/ 10602369 w 12045155"/>
                  <a:gd name="connsiteY27" fmla="*/ 1661632 h 2365078"/>
                  <a:gd name="connsiteX28" fmla="*/ 10034574 w 12045155"/>
                  <a:gd name="connsiteY28" fmla="*/ 1618415 h 2365078"/>
                  <a:gd name="connsiteX29" fmla="*/ 9527677 w 12045155"/>
                  <a:gd name="connsiteY29" fmla="*/ 1058846 h 2365078"/>
                  <a:gd name="connsiteX30" fmla="*/ 9053022 w 12045155"/>
                  <a:gd name="connsiteY30" fmla="*/ 581165 h 2365078"/>
                  <a:gd name="connsiteX31" fmla="*/ 8450223 w 12045155"/>
                  <a:gd name="connsiteY31" fmla="*/ 156695 h 2365078"/>
                  <a:gd name="connsiteX32" fmla="*/ 7635927 w 12045155"/>
                  <a:gd name="connsiteY32" fmla="*/ 105714 h 2365078"/>
                  <a:gd name="connsiteX33" fmla="*/ 7049636 w 12045155"/>
                  <a:gd name="connsiteY33" fmla="*/ 199189 h 2365078"/>
                  <a:gd name="connsiteX34" fmla="*/ 6342549 w 12045155"/>
                  <a:gd name="connsiteY34" fmla="*/ 146630 h 2365078"/>
                  <a:gd name="connsiteX35" fmla="*/ 5902209 w 12045155"/>
                  <a:gd name="connsiteY35" fmla="*/ 249658 h 2365078"/>
                  <a:gd name="connsiteX36" fmla="*/ 5182195 w 12045155"/>
                  <a:gd name="connsiteY36" fmla="*/ 292664 h 2365078"/>
                  <a:gd name="connsiteX37" fmla="*/ 3822487 w 12045155"/>
                  <a:gd name="connsiteY37" fmla="*/ 90799 h 2365078"/>
                  <a:gd name="connsiteX38" fmla="*/ 2370177 w 12045155"/>
                  <a:gd name="connsiteY38" fmla="*/ 156695 h 2365078"/>
                  <a:gd name="connsiteX39" fmla="*/ 578745 w 12045155"/>
                  <a:gd name="connsiteY39" fmla="*/ 148189 h 2365078"/>
                  <a:gd name="connsiteX40" fmla="*/ 38923 w 12045155"/>
                  <a:gd name="connsiteY40" fmla="*/ 157240 h 2365078"/>
                  <a:gd name="connsiteX0" fmla="*/ 38923 w 12045155"/>
                  <a:gd name="connsiteY0" fmla="*/ 157240 h 2365066"/>
                  <a:gd name="connsiteX1" fmla="*/ 4765 w 12045155"/>
                  <a:gd name="connsiteY1" fmla="*/ 229969 h 2365066"/>
                  <a:gd name="connsiteX2" fmla="*/ 16985 w 12045155"/>
                  <a:gd name="connsiteY2" fmla="*/ 441204 h 2365066"/>
                  <a:gd name="connsiteX3" fmla="*/ 31647 w 12045155"/>
                  <a:gd name="connsiteY3" fmla="*/ 700450 h 2365066"/>
                  <a:gd name="connsiteX4" fmla="*/ 43864 w 12045155"/>
                  <a:gd name="connsiteY4" fmla="*/ 777266 h 2365066"/>
                  <a:gd name="connsiteX5" fmla="*/ 80207 w 12045155"/>
                  <a:gd name="connsiteY5" fmla="*/ 937416 h 2365066"/>
                  <a:gd name="connsiteX6" fmla="*/ 937008 w 12045155"/>
                  <a:gd name="connsiteY6" fmla="*/ 844973 h 2365066"/>
                  <a:gd name="connsiteX7" fmla="*/ 1631867 w 12045155"/>
                  <a:gd name="connsiteY7" fmla="*/ 878961 h 2365066"/>
                  <a:gd name="connsiteX8" fmla="*/ 2087877 w 12045155"/>
                  <a:gd name="connsiteY8" fmla="*/ 819473 h 2365066"/>
                  <a:gd name="connsiteX9" fmla="*/ 2565599 w 12045155"/>
                  <a:gd name="connsiteY9" fmla="*/ 819473 h 2365066"/>
                  <a:gd name="connsiteX10" fmla="*/ 3336468 w 12045155"/>
                  <a:gd name="connsiteY10" fmla="*/ 861967 h 2365066"/>
                  <a:gd name="connsiteX11" fmla="*/ 4215904 w 12045155"/>
                  <a:gd name="connsiteY11" fmla="*/ 844973 h 2365066"/>
                  <a:gd name="connsiteX12" fmla="*/ 4845622 w 12045155"/>
                  <a:gd name="connsiteY12" fmla="*/ 853479 h 2365066"/>
                  <a:gd name="connsiteX13" fmla="*/ 5681632 w 12045155"/>
                  <a:gd name="connsiteY13" fmla="*/ 853479 h 2365066"/>
                  <a:gd name="connsiteX14" fmla="*/ 6745645 w 12045155"/>
                  <a:gd name="connsiteY14" fmla="*/ 878979 h 2365066"/>
                  <a:gd name="connsiteX15" fmla="*/ 7494800 w 12045155"/>
                  <a:gd name="connsiteY15" fmla="*/ 870473 h 2365066"/>
                  <a:gd name="connsiteX16" fmla="*/ 8026795 w 12045155"/>
                  <a:gd name="connsiteY16" fmla="*/ 861967 h 2365066"/>
                  <a:gd name="connsiteX17" fmla="*/ 8504518 w 12045155"/>
                  <a:gd name="connsiteY17" fmla="*/ 827979 h 2365066"/>
                  <a:gd name="connsiteX18" fmla="*/ 9361101 w 12045155"/>
                  <a:gd name="connsiteY18" fmla="*/ 2018757 h 2365066"/>
                  <a:gd name="connsiteX19" fmla="*/ 10249513 w 12045155"/>
                  <a:gd name="connsiteY19" fmla="*/ 2364507 h 2365066"/>
                  <a:gd name="connsiteX20" fmla="*/ 11195242 w 12045155"/>
                  <a:gd name="connsiteY20" fmla="*/ 2091549 h 2365066"/>
                  <a:gd name="connsiteX21" fmla="*/ 11309876 w 12045155"/>
                  <a:gd name="connsiteY21" fmla="*/ 1618413 h 2365066"/>
                  <a:gd name="connsiteX22" fmla="*/ 11797069 w 12045155"/>
                  <a:gd name="connsiteY22" fmla="*/ 999707 h 2365066"/>
                  <a:gd name="connsiteX23" fmla="*/ 12045155 w 12045155"/>
                  <a:gd name="connsiteY23" fmla="*/ 699393 h 2365066"/>
                  <a:gd name="connsiteX24" fmla="*/ 12045155 w 12045155"/>
                  <a:gd name="connsiteY24" fmla="*/ 261011 h 2365066"/>
                  <a:gd name="connsiteX25" fmla="*/ 11438839 w 12045155"/>
                  <a:gd name="connsiteY25" fmla="*/ 435586 h 2365066"/>
                  <a:gd name="connsiteX26" fmla="*/ 11059114 w 12045155"/>
                  <a:gd name="connsiteY26" fmla="*/ 1047471 h 2365066"/>
                  <a:gd name="connsiteX27" fmla="*/ 10602369 w 12045155"/>
                  <a:gd name="connsiteY27" fmla="*/ 1661632 h 2365066"/>
                  <a:gd name="connsiteX28" fmla="*/ 10034574 w 12045155"/>
                  <a:gd name="connsiteY28" fmla="*/ 1618415 h 2365066"/>
                  <a:gd name="connsiteX29" fmla="*/ 9527677 w 12045155"/>
                  <a:gd name="connsiteY29" fmla="*/ 1058846 h 2365066"/>
                  <a:gd name="connsiteX30" fmla="*/ 9053022 w 12045155"/>
                  <a:gd name="connsiteY30" fmla="*/ 581165 h 2365066"/>
                  <a:gd name="connsiteX31" fmla="*/ 8450223 w 12045155"/>
                  <a:gd name="connsiteY31" fmla="*/ 156695 h 2365066"/>
                  <a:gd name="connsiteX32" fmla="*/ 7635927 w 12045155"/>
                  <a:gd name="connsiteY32" fmla="*/ 105714 h 2365066"/>
                  <a:gd name="connsiteX33" fmla="*/ 7049636 w 12045155"/>
                  <a:gd name="connsiteY33" fmla="*/ 199189 h 2365066"/>
                  <a:gd name="connsiteX34" fmla="*/ 6342549 w 12045155"/>
                  <a:gd name="connsiteY34" fmla="*/ 146630 h 2365066"/>
                  <a:gd name="connsiteX35" fmla="*/ 5902209 w 12045155"/>
                  <a:gd name="connsiteY35" fmla="*/ 249658 h 2365066"/>
                  <a:gd name="connsiteX36" fmla="*/ 5182195 w 12045155"/>
                  <a:gd name="connsiteY36" fmla="*/ 292664 h 2365066"/>
                  <a:gd name="connsiteX37" fmla="*/ 3822487 w 12045155"/>
                  <a:gd name="connsiteY37" fmla="*/ 90799 h 2365066"/>
                  <a:gd name="connsiteX38" fmla="*/ 2370177 w 12045155"/>
                  <a:gd name="connsiteY38" fmla="*/ 156695 h 2365066"/>
                  <a:gd name="connsiteX39" fmla="*/ 578745 w 12045155"/>
                  <a:gd name="connsiteY39" fmla="*/ 148189 h 2365066"/>
                  <a:gd name="connsiteX40" fmla="*/ 38923 w 12045155"/>
                  <a:gd name="connsiteY40" fmla="*/ 157240 h 2365066"/>
                  <a:gd name="connsiteX0" fmla="*/ 38923 w 12045155"/>
                  <a:gd name="connsiteY0" fmla="*/ 157240 h 2510409"/>
                  <a:gd name="connsiteX1" fmla="*/ 4765 w 12045155"/>
                  <a:gd name="connsiteY1" fmla="*/ 229969 h 2510409"/>
                  <a:gd name="connsiteX2" fmla="*/ 16985 w 12045155"/>
                  <a:gd name="connsiteY2" fmla="*/ 441204 h 2510409"/>
                  <a:gd name="connsiteX3" fmla="*/ 31647 w 12045155"/>
                  <a:gd name="connsiteY3" fmla="*/ 700450 h 2510409"/>
                  <a:gd name="connsiteX4" fmla="*/ 43864 w 12045155"/>
                  <a:gd name="connsiteY4" fmla="*/ 777266 h 2510409"/>
                  <a:gd name="connsiteX5" fmla="*/ 80207 w 12045155"/>
                  <a:gd name="connsiteY5" fmla="*/ 937416 h 2510409"/>
                  <a:gd name="connsiteX6" fmla="*/ 937008 w 12045155"/>
                  <a:gd name="connsiteY6" fmla="*/ 844973 h 2510409"/>
                  <a:gd name="connsiteX7" fmla="*/ 1631867 w 12045155"/>
                  <a:gd name="connsiteY7" fmla="*/ 878961 h 2510409"/>
                  <a:gd name="connsiteX8" fmla="*/ 2087877 w 12045155"/>
                  <a:gd name="connsiteY8" fmla="*/ 819473 h 2510409"/>
                  <a:gd name="connsiteX9" fmla="*/ 2565599 w 12045155"/>
                  <a:gd name="connsiteY9" fmla="*/ 819473 h 2510409"/>
                  <a:gd name="connsiteX10" fmla="*/ 3336468 w 12045155"/>
                  <a:gd name="connsiteY10" fmla="*/ 861967 h 2510409"/>
                  <a:gd name="connsiteX11" fmla="*/ 4215904 w 12045155"/>
                  <a:gd name="connsiteY11" fmla="*/ 844973 h 2510409"/>
                  <a:gd name="connsiteX12" fmla="*/ 4845622 w 12045155"/>
                  <a:gd name="connsiteY12" fmla="*/ 853479 h 2510409"/>
                  <a:gd name="connsiteX13" fmla="*/ 5681632 w 12045155"/>
                  <a:gd name="connsiteY13" fmla="*/ 853479 h 2510409"/>
                  <a:gd name="connsiteX14" fmla="*/ 6745645 w 12045155"/>
                  <a:gd name="connsiteY14" fmla="*/ 878979 h 2510409"/>
                  <a:gd name="connsiteX15" fmla="*/ 7494800 w 12045155"/>
                  <a:gd name="connsiteY15" fmla="*/ 870473 h 2510409"/>
                  <a:gd name="connsiteX16" fmla="*/ 8026795 w 12045155"/>
                  <a:gd name="connsiteY16" fmla="*/ 861967 h 2510409"/>
                  <a:gd name="connsiteX17" fmla="*/ 8504518 w 12045155"/>
                  <a:gd name="connsiteY17" fmla="*/ 827979 h 2510409"/>
                  <a:gd name="connsiteX18" fmla="*/ 9361101 w 12045155"/>
                  <a:gd name="connsiteY18" fmla="*/ 2018757 h 2510409"/>
                  <a:gd name="connsiteX19" fmla="*/ 10149208 w 12045155"/>
                  <a:gd name="connsiteY19" fmla="*/ 2510086 h 2510409"/>
                  <a:gd name="connsiteX20" fmla="*/ 11195242 w 12045155"/>
                  <a:gd name="connsiteY20" fmla="*/ 2091549 h 2510409"/>
                  <a:gd name="connsiteX21" fmla="*/ 11309876 w 12045155"/>
                  <a:gd name="connsiteY21" fmla="*/ 1618413 h 2510409"/>
                  <a:gd name="connsiteX22" fmla="*/ 11797069 w 12045155"/>
                  <a:gd name="connsiteY22" fmla="*/ 999707 h 2510409"/>
                  <a:gd name="connsiteX23" fmla="*/ 12045155 w 12045155"/>
                  <a:gd name="connsiteY23" fmla="*/ 699393 h 2510409"/>
                  <a:gd name="connsiteX24" fmla="*/ 12045155 w 12045155"/>
                  <a:gd name="connsiteY24" fmla="*/ 261011 h 2510409"/>
                  <a:gd name="connsiteX25" fmla="*/ 11438839 w 12045155"/>
                  <a:gd name="connsiteY25" fmla="*/ 435586 h 2510409"/>
                  <a:gd name="connsiteX26" fmla="*/ 11059114 w 12045155"/>
                  <a:gd name="connsiteY26" fmla="*/ 1047471 h 2510409"/>
                  <a:gd name="connsiteX27" fmla="*/ 10602369 w 12045155"/>
                  <a:gd name="connsiteY27" fmla="*/ 1661632 h 2510409"/>
                  <a:gd name="connsiteX28" fmla="*/ 10034574 w 12045155"/>
                  <a:gd name="connsiteY28" fmla="*/ 1618415 h 2510409"/>
                  <a:gd name="connsiteX29" fmla="*/ 9527677 w 12045155"/>
                  <a:gd name="connsiteY29" fmla="*/ 1058846 h 2510409"/>
                  <a:gd name="connsiteX30" fmla="*/ 9053022 w 12045155"/>
                  <a:gd name="connsiteY30" fmla="*/ 581165 h 2510409"/>
                  <a:gd name="connsiteX31" fmla="*/ 8450223 w 12045155"/>
                  <a:gd name="connsiteY31" fmla="*/ 156695 h 2510409"/>
                  <a:gd name="connsiteX32" fmla="*/ 7635927 w 12045155"/>
                  <a:gd name="connsiteY32" fmla="*/ 105714 h 2510409"/>
                  <a:gd name="connsiteX33" fmla="*/ 7049636 w 12045155"/>
                  <a:gd name="connsiteY33" fmla="*/ 199189 h 2510409"/>
                  <a:gd name="connsiteX34" fmla="*/ 6342549 w 12045155"/>
                  <a:gd name="connsiteY34" fmla="*/ 146630 h 2510409"/>
                  <a:gd name="connsiteX35" fmla="*/ 5902209 w 12045155"/>
                  <a:gd name="connsiteY35" fmla="*/ 249658 h 2510409"/>
                  <a:gd name="connsiteX36" fmla="*/ 5182195 w 12045155"/>
                  <a:gd name="connsiteY36" fmla="*/ 292664 h 2510409"/>
                  <a:gd name="connsiteX37" fmla="*/ 3822487 w 12045155"/>
                  <a:gd name="connsiteY37" fmla="*/ 90799 h 2510409"/>
                  <a:gd name="connsiteX38" fmla="*/ 2370177 w 12045155"/>
                  <a:gd name="connsiteY38" fmla="*/ 156695 h 2510409"/>
                  <a:gd name="connsiteX39" fmla="*/ 578745 w 12045155"/>
                  <a:gd name="connsiteY39" fmla="*/ 148189 h 2510409"/>
                  <a:gd name="connsiteX40" fmla="*/ 38923 w 12045155"/>
                  <a:gd name="connsiteY40" fmla="*/ 157240 h 2510409"/>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504518 w 12045155"/>
                  <a:gd name="connsiteY17" fmla="*/ 827979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309876 w 12045155"/>
                  <a:gd name="connsiteY21" fmla="*/ 1618413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504518 w 12045155"/>
                  <a:gd name="connsiteY17" fmla="*/ 827979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625119 w 12045155"/>
                  <a:gd name="connsiteY21" fmla="*/ 1600216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625119 w 12045155"/>
                  <a:gd name="connsiteY21" fmla="*/ 1600216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486173 w 12045155"/>
                  <a:gd name="connsiteY21" fmla="*/ 1445814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8249783 w 12045155"/>
                  <a:gd name="connsiteY2" fmla="*/ 507371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486173 w 12045155"/>
                  <a:gd name="connsiteY21" fmla="*/ 1445814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8249783 w 12045155"/>
                  <a:gd name="connsiteY2" fmla="*/ 507371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486173 w 12045155"/>
                  <a:gd name="connsiteY21" fmla="*/ 1445814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79789 w 12386021"/>
                  <a:gd name="connsiteY0" fmla="*/ 157240 h 2510087"/>
                  <a:gd name="connsiteX1" fmla="*/ 345631 w 12386021"/>
                  <a:gd name="connsiteY1" fmla="*/ 229969 h 2510087"/>
                  <a:gd name="connsiteX2" fmla="*/ 8590649 w 12386021"/>
                  <a:gd name="connsiteY2" fmla="*/ 507371 h 2510087"/>
                  <a:gd name="connsiteX3" fmla="*/ 372513 w 12386021"/>
                  <a:gd name="connsiteY3" fmla="*/ 700450 h 2510087"/>
                  <a:gd name="connsiteX4" fmla="*/ 8652699 w 12386021"/>
                  <a:gd name="connsiteY4" fmla="*/ 777261 h 2510087"/>
                  <a:gd name="connsiteX5" fmla="*/ 421073 w 12386021"/>
                  <a:gd name="connsiteY5" fmla="*/ 937416 h 2510087"/>
                  <a:gd name="connsiteX6" fmla="*/ 1277874 w 12386021"/>
                  <a:gd name="connsiteY6" fmla="*/ 844973 h 2510087"/>
                  <a:gd name="connsiteX7" fmla="*/ 1972733 w 12386021"/>
                  <a:gd name="connsiteY7" fmla="*/ 878961 h 2510087"/>
                  <a:gd name="connsiteX8" fmla="*/ 2428743 w 12386021"/>
                  <a:gd name="connsiteY8" fmla="*/ 819473 h 2510087"/>
                  <a:gd name="connsiteX9" fmla="*/ 2906465 w 12386021"/>
                  <a:gd name="connsiteY9" fmla="*/ 819473 h 2510087"/>
                  <a:gd name="connsiteX10" fmla="*/ 3677334 w 12386021"/>
                  <a:gd name="connsiteY10" fmla="*/ 861967 h 2510087"/>
                  <a:gd name="connsiteX11" fmla="*/ 4556770 w 12386021"/>
                  <a:gd name="connsiteY11" fmla="*/ 844973 h 2510087"/>
                  <a:gd name="connsiteX12" fmla="*/ 5186488 w 12386021"/>
                  <a:gd name="connsiteY12" fmla="*/ 853479 h 2510087"/>
                  <a:gd name="connsiteX13" fmla="*/ 6022498 w 12386021"/>
                  <a:gd name="connsiteY13" fmla="*/ 853479 h 2510087"/>
                  <a:gd name="connsiteX14" fmla="*/ 7086511 w 12386021"/>
                  <a:gd name="connsiteY14" fmla="*/ 878979 h 2510087"/>
                  <a:gd name="connsiteX15" fmla="*/ 7835666 w 12386021"/>
                  <a:gd name="connsiteY15" fmla="*/ 870473 h 2510087"/>
                  <a:gd name="connsiteX16" fmla="*/ 8367661 w 12386021"/>
                  <a:gd name="connsiteY16" fmla="*/ 861967 h 2510087"/>
                  <a:gd name="connsiteX17" fmla="*/ 8988678 w 12386021"/>
                  <a:gd name="connsiteY17" fmla="*/ 1264715 h 2510087"/>
                  <a:gd name="connsiteX18" fmla="*/ 9558674 w 12386021"/>
                  <a:gd name="connsiteY18" fmla="*/ 2091547 h 2510087"/>
                  <a:gd name="connsiteX19" fmla="*/ 10490074 w 12386021"/>
                  <a:gd name="connsiteY19" fmla="*/ 2510086 h 2510087"/>
                  <a:gd name="connsiteX20" fmla="*/ 11536108 w 12386021"/>
                  <a:gd name="connsiteY20" fmla="*/ 2091549 h 2510087"/>
                  <a:gd name="connsiteX21" fmla="*/ 11827039 w 12386021"/>
                  <a:gd name="connsiteY21" fmla="*/ 1445814 h 2510087"/>
                  <a:gd name="connsiteX22" fmla="*/ 12137935 w 12386021"/>
                  <a:gd name="connsiteY22" fmla="*/ 999707 h 2510087"/>
                  <a:gd name="connsiteX23" fmla="*/ 12386021 w 12386021"/>
                  <a:gd name="connsiteY23" fmla="*/ 699393 h 2510087"/>
                  <a:gd name="connsiteX24" fmla="*/ 12386021 w 12386021"/>
                  <a:gd name="connsiteY24" fmla="*/ 261011 h 2510087"/>
                  <a:gd name="connsiteX25" fmla="*/ 11779705 w 12386021"/>
                  <a:gd name="connsiteY25" fmla="*/ 435586 h 2510087"/>
                  <a:gd name="connsiteX26" fmla="*/ 11399980 w 12386021"/>
                  <a:gd name="connsiteY26" fmla="*/ 1047471 h 2510087"/>
                  <a:gd name="connsiteX27" fmla="*/ 10943235 w 12386021"/>
                  <a:gd name="connsiteY27" fmla="*/ 1661632 h 2510087"/>
                  <a:gd name="connsiteX28" fmla="*/ 10375440 w 12386021"/>
                  <a:gd name="connsiteY28" fmla="*/ 1618415 h 2510087"/>
                  <a:gd name="connsiteX29" fmla="*/ 9868543 w 12386021"/>
                  <a:gd name="connsiteY29" fmla="*/ 1058846 h 2510087"/>
                  <a:gd name="connsiteX30" fmla="*/ 9393888 w 12386021"/>
                  <a:gd name="connsiteY30" fmla="*/ 581165 h 2510087"/>
                  <a:gd name="connsiteX31" fmla="*/ 8791089 w 12386021"/>
                  <a:gd name="connsiteY31" fmla="*/ 156695 h 2510087"/>
                  <a:gd name="connsiteX32" fmla="*/ 7976793 w 12386021"/>
                  <a:gd name="connsiteY32" fmla="*/ 105714 h 2510087"/>
                  <a:gd name="connsiteX33" fmla="*/ 7390502 w 12386021"/>
                  <a:gd name="connsiteY33" fmla="*/ 199189 h 2510087"/>
                  <a:gd name="connsiteX34" fmla="*/ 6683415 w 12386021"/>
                  <a:gd name="connsiteY34" fmla="*/ 146630 h 2510087"/>
                  <a:gd name="connsiteX35" fmla="*/ 6243075 w 12386021"/>
                  <a:gd name="connsiteY35" fmla="*/ 249658 h 2510087"/>
                  <a:gd name="connsiteX36" fmla="*/ 5523061 w 12386021"/>
                  <a:gd name="connsiteY36" fmla="*/ 292664 h 2510087"/>
                  <a:gd name="connsiteX37" fmla="*/ 4163353 w 12386021"/>
                  <a:gd name="connsiteY37" fmla="*/ 90799 h 2510087"/>
                  <a:gd name="connsiteX38" fmla="*/ 2711043 w 12386021"/>
                  <a:gd name="connsiteY38" fmla="*/ 156695 h 2510087"/>
                  <a:gd name="connsiteX39" fmla="*/ 919611 w 12386021"/>
                  <a:gd name="connsiteY39" fmla="*/ 148189 h 2510087"/>
                  <a:gd name="connsiteX40" fmla="*/ 379789 w 12386021"/>
                  <a:gd name="connsiteY40" fmla="*/ 157240 h 2510087"/>
                  <a:gd name="connsiteX0" fmla="*/ 379791 w 12386023"/>
                  <a:gd name="connsiteY0" fmla="*/ 157240 h 2510087"/>
                  <a:gd name="connsiteX1" fmla="*/ 345633 w 12386023"/>
                  <a:gd name="connsiteY1" fmla="*/ 229969 h 2510087"/>
                  <a:gd name="connsiteX2" fmla="*/ 8590651 w 12386023"/>
                  <a:gd name="connsiteY2" fmla="*/ 50737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379791 w 12386023"/>
                  <a:gd name="connsiteY40" fmla="*/ 157240 h 2510087"/>
                  <a:gd name="connsiteX0" fmla="*/ 379791 w 12386023"/>
                  <a:gd name="connsiteY0" fmla="*/ 157240 h 2510087"/>
                  <a:gd name="connsiteX1" fmla="*/ 345633 w 12386023"/>
                  <a:gd name="connsiteY1" fmla="*/ 229969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379791 w 12386023"/>
                  <a:gd name="connsiteY40" fmla="*/ 157240 h 2510087"/>
                  <a:gd name="connsiteX0" fmla="*/ 8705072 w 12386023"/>
                  <a:gd name="connsiteY0" fmla="*/ 284622 h 2510087"/>
                  <a:gd name="connsiteX1" fmla="*/ 345633 w 12386023"/>
                  <a:gd name="connsiteY1" fmla="*/ 229969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8705072 w 12386023"/>
                  <a:gd name="connsiteY40" fmla="*/ 284622 h 2510087"/>
                  <a:gd name="connsiteX0" fmla="*/ 8705072 w 12386023"/>
                  <a:gd name="connsiteY0" fmla="*/ 284622 h 2510087"/>
                  <a:gd name="connsiteX1" fmla="*/ 8742561 w 12386023"/>
                  <a:gd name="connsiteY1" fmla="*/ 521128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8705072 w 12386023"/>
                  <a:gd name="connsiteY40" fmla="*/ 284622 h 2510087"/>
                  <a:gd name="connsiteX0" fmla="*/ 8705072 w 12386023"/>
                  <a:gd name="connsiteY0" fmla="*/ 284622 h 2510087"/>
                  <a:gd name="connsiteX1" fmla="*/ 8742561 w 12386023"/>
                  <a:gd name="connsiteY1" fmla="*/ 521128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8714713 w 12386023"/>
                  <a:gd name="connsiteY39" fmla="*/ 457545 h 2510087"/>
                  <a:gd name="connsiteX40" fmla="*/ 8705072 w 12386023"/>
                  <a:gd name="connsiteY40" fmla="*/ 284622 h 2510087"/>
                  <a:gd name="connsiteX0" fmla="*/ 8705072 w 12386023"/>
                  <a:gd name="connsiteY0" fmla="*/ 215157 h 2440622"/>
                  <a:gd name="connsiteX1" fmla="*/ 8742561 w 12386023"/>
                  <a:gd name="connsiteY1" fmla="*/ 451663 h 2440622"/>
                  <a:gd name="connsiteX2" fmla="*/ 8676628 w 12386023"/>
                  <a:gd name="connsiteY2" fmla="*/ 365116 h 2440622"/>
                  <a:gd name="connsiteX3" fmla="*/ 8697801 w 12386023"/>
                  <a:gd name="connsiteY3" fmla="*/ 521796 h 2440622"/>
                  <a:gd name="connsiteX4" fmla="*/ 8652701 w 12386023"/>
                  <a:gd name="connsiteY4" fmla="*/ 707796 h 2440622"/>
                  <a:gd name="connsiteX5" fmla="*/ 421075 w 12386023"/>
                  <a:gd name="connsiteY5" fmla="*/ 867951 h 2440622"/>
                  <a:gd name="connsiteX6" fmla="*/ 1277876 w 12386023"/>
                  <a:gd name="connsiteY6" fmla="*/ 775508 h 2440622"/>
                  <a:gd name="connsiteX7" fmla="*/ 1972735 w 12386023"/>
                  <a:gd name="connsiteY7" fmla="*/ 809496 h 2440622"/>
                  <a:gd name="connsiteX8" fmla="*/ 2428745 w 12386023"/>
                  <a:gd name="connsiteY8" fmla="*/ 750008 h 2440622"/>
                  <a:gd name="connsiteX9" fmla="*/ 2906467 w 12386023"/>
                  <a:gd name="connsiteY9" fmla="*/ 750008 h 2440622"/>
                  <a:gd name="connsiteX10" fmla="*/ 3677336 w 12386023"/>
                  <a:gd name="connsiteY10" fmla="*/ 792502 h 2440622"/>
                  <a:gd name="connsiteX11" fmla="*/ 4556772 w 12386023"/>
                  <a:gd name="connsiteY11" fmla="*/ 775508 h 2440622"/>
                  <a:gd name="connsiteX12" fmla="*/ 5186490 w 12386023"/>
                  <a:gd name="connsiteY12" fmla="*/ 784014 h 2440622"/>
                  <a:gd name="connsiteX13" fmla="*/ 6022500 w 12386023"/>
                  <a:gd name="connsiteY13" fmla="*/ 784014 h 2440622"/>
                  <a:gd name="connsiteX14" fmla="*/ 7086513 w 12386023"/>
                  <a:gd name="connsiteY14" fmla="*/ 809514 h 2440622"/>
                  <a:gd name="connsiteX15" fmla="*/ 7835668 w 12386023"/>
                  <a:gd name="connsiteY15" fmla="*/ 801008 h 2440622"/>
                  <a:gd name="connsiteX16" fmla="*/ 8367663 w 12386023"/>
                  <a:gd name="connsiteY16" fmla="*/ 792502 h 2440622"/>
                  <a:gd name="connsiteX17" fmla="*/ 8988680 w 12386023"/>
                  <a:gd name="connsiteY17" fmla="*/ 1195250 h 2440622"/>
                  <a:gd name="connsiteX18" fmla="*/ 9558676 w 12386023"/>
                  <a:gd name="connsiteY18" fmla="*/ 2022082 h 2440622"/>
                  <a:gd name="connsiteX19" fmla="*/ 10490076 w 12386023"/>
                  <a:gd name="connsiteY19" fmla="*/ 2440621 h 2440622"/>
                  <a:gd name="connsiteX20" fmla="*/ 11536110 w 12386023"/>
                  <a:gd name="connsiteY20" fmla="*/ 2022084 h 2440622"/>
                  <a:gd name="connsiteX21" fmla="*/ 11827041 w 12386023"/>
                  <a:gd name="connsiteY21" fmla="*/ 1376349 h 2440622"/>
                  <a:gd name="connsiteX22" fmla="*/ 12137937 w 12386023"/>
                  <a:gd name="connsiteY22" fmla="*/ 930242 h 2440622"/>
                  <a:gd name="connsiteX23" fmla="*/ 12386023 w 12386023"/>
                  <a:gd name="connsiteY23" fmla="*/ 629928 h 2440622"/>
                  <a:gd name="connsiteX24" fmla="*/ 12386023 w 12386023"/>
                  <a:gd name="connsiteY24" fmla="*/ 191546 h 2440622"/>
                  <a:gd name="connsiteX25" fmla="*/ 11779707 w 12386023"/>
                  <a:gd name="connsiteY25" fmla="*/ 366121 h 2440622"/>
                  <a:gd name="connsiteX26" fmla="*/ 11399982 w 12386023"/>
                  <a:gd name="connsiteY26" fmla="*/ 978006 h 2440622"/>
                  <a:gd name="connsiteX27" fmla="*/ 10943237 w 12386023"/>
                  <a:gd name="connsiteY27" fmla="*/ 1592167 h 2440622"/>
                  <a:gd name="connsiteX28" fmla="*/ 10375442 w 12386023"/>
                  <a:gd name="connsiteY28" fmla="*/ 1548950 h 2440622"/>
                  <a:gd name="connsiteX29" fmla="*/ 9868545 w 12386023"/>
                  <a:gd name="connsiteY29" fmla="*/ 989381 h 2440622"/>
                  <a:gd name="connsiteX30" fmla="*/ 9393890 w 12386023"/>
                  <a:gd name="connsiteY30" fmla="*/ 511700 h 2440622"/>
                  <a:gd name="connsiteX31" fmla="*/ 8791091 w 12386023"/>
                  <a:gd name="connsiteY31" fmla="*/ 87230 h 2440622"/>
                  <a:gd name="connsiteX32" fmla="*/ 7976795 w 12386023"/>
                  <a:gd name="connsiteY32" fmla="*/ 36249 h 2440622"/>
                  <a:gd name="connsiteX33" fmla="*/ 7390504 w 12386023"/>
                  <a:gd name="connsiteY33" fmla="*/ 129724 h 2440622"/>
                  <a:gd name="connsiteX34" fmla="*/ 6683417 w 12386023"/>
                  <a:gd name="connsiteY34" fmla="*/ 77165 h 2440622"/>
                  <a:gd name="connsiteX35" fmla="*/ 6243077 w 12386023"/>
                  <a:gd name="connsiteY35" fmla="*/ 180193 h 2440622"/>
                  <a:gd name="connsiteX36" fmla="*/ 5523063 w 12386023"/>
                  <a:gd name="connsiteY36" fmla="*/ 223199 h 2440622"/>
                  <a:gd name="connsiteX37" fmla="*/ 4163355 w 12386023"/>
                  <a:gd name="connsiteY37" fmla="*/ 21334 h 2440622"/>
                  <a:gd name="connsiteX38" fmla="*/ 9073222 w 12386023"/>
                  <a:gd name="connsiteY38" fmla="*/ 815126 h 2440622"/>
                  <a:gd name="connsiteX39" fmla="*/ 8714713 w 12386023"/>
                  <a:gd name="connsiteY39" fmla="*/ 388080 h 2440622"/>
                  <a:gd name="connsiteX40" fmla="*/ 8705072 w 12386023"/>
                  <a:gd name="connsiteY40" fmla="*/ 215157 h 2440622"/>
                  <a:gd name="connsiteX0" fmla="*/ 8705072 w 12386023"/>
                  <a:gd name="connsiteY0" fmla="*/ 200377 h 2425842"/>
                  <a:gd name="connsiteX1" fmla="*/ 8742561 w 12386023"/>
                  <a:gd name="connsiteY1" fmla="*/ 436883 h 2425842"/>
                  <a:gd name="connsiteX2" fmla="*/ 8676628 w 12386023"/>
                  <a:gd name="connsiteY2" fmla="*/ 350336 h 2425842"/>
                  <a:gd name="connsiteX3" fmla="*/ 8697801 w 12386023"/>
                  <a:gd name="connsiteY3" fmla="*/ 507016 h 2425842"/>
                  <a:gd name="connsiteX4" fmla="*/ 8652701 w 12386023"/>
                  <a:gd name="connsiteY4" fmla="*/ 693016 h 2425842"/>
                  <a:gd name="connsiteX5" fmla="*/ 421075 w 12386023"/>
                  <a:gd name="connsiteY5" fmla="*/ 853171 h 2425842"/>
                  <a:gd name="connsiteX6" fmla="*/ 1277876 w 12386023"/>
                  <a:gd name="connsiteY6" fmla="*/ 760728 h 2425842"/>
                  <a:gd name="connsiteX7" fmla="*/ 1972735 w 12386023"/>
                  <a:gd name="connsiteY7" fmla="*/ 794716 h 2425842"/>
                  <a:gd name="connsiteX8" fmla="*/ 2428745 w 12386023"/>
                  <a:gd name="connsiteY8" fmla="*/ 735228 h 2425842"/>
                  <a:gd name="connsiteX9" fmla="*/ 2906467 w 12386023"/>
                  <a:gd name="connsiteY9" fmla="*/ 735228 h 2425842"/>
                  <a:gd name="connsiteX10" fmla="*/ 3677336 w 12386023"/>
                  <a:gd name="connsiteY10" fmla="*/ 777722 h 2425842"/>
                  <a:gd name="connsiteX11" fmla="*/ 4556772 w 12386023"/>
                  <a:gd name="connsiteY11" fmla="*/ 760728 h 2425842"/>
                  <a:gd name="connsiteX12" fmla="*/ 5186490 w 12386023"/>
                  <a:gd name="connsiteY12" fmla="*/ 769234 h 2425842"/>
                  <a:gd name="connsiteX13" fmla="*/ 6022500 w 12386023"/>
                  <a:gd name="connsiteY13" fmla="*/ 769234 h 2425842"/>
                  <a:gd name="connsiteX14" fmla="*/ 7086513 w 12386023"/>
                  <a:gd name="connsiteY14" fmla="*/ 794734 h 2425842"/>
                  <a:gd name="connsiteX15" fmla="*/ 7835668 w 12386023"/>
                  <a:gd name="connsiteY15" fmla="*/ 786228 h 2425842"/>
                  <a:gd name="connsiteX16" fmla="*/ 8367663 w 12386023"/>
                  <a:gd name="connsiteY16" fmla="*/ 777722 h 2425842"/>
                  <a:gd name="connsiteX17" fmla="*/ 8988680 w 12386023"/>
                  <a:gd name="connsiteY17" fmla="*/ 1180470 h 2425842"/>
                  <a:gd name="connsiteX18" fmla="*/ 9558676 w 12386023"/>
                  <a:gd name="connsiteY18" fmla="*/ 2007302 h 2425842"/>
                  <a:gd name="connsiteX19" fmla="*/ 10490076 w 12386023"/>
                  <a:gd name="connsiteY19" fmla="*/ 2425841 h 2425842"/>
                  <a:gd name="connsiteX20" fmla="*/ 11536110 w 12386023"/>
                  <a:gd name="connsiteY20" fmla="*/ 2007304 h 2425842"/>
                  <a:gd name="connsiteX21" fmla="*/ 11827041 w 12386023"/>
                  <a:gd name="connsiteY21" fmla="*/ 1361569 h 2425842"/>
                  <a:gd name="connsiteX22" fmla="*/ 12137937 w 12386023"/>
                  <a:gd name="connsiteY22" fmla="*/ 915462 h 2425842"/>
                  <a:gd name="connsiteX23" fmla="*/ 12386023 w 12386023"/>
                  <a:gd name="connsiteY23" fmla="*/ 615148 h 2425842"/>
                  <a:gd name="connsiteX24" fmla="*/ 12386023 w 12386023"/>
                  <a:gd name="connsiteY24" fmla="*/ 176766 h 2425842"/>
                  <a:gd name="connsiteX25" fmla="*/ 11779707 w 12386023"/>
                  <a:gd name="connsiteY25" fmla="*/ 351341 h 2425842"/>
                  <a:gd name="connsiteX26" fmla="*/ 11399982 w 12386023"/>
                  <a:gd name="connsiteY26" fmla="*/ 963226 h 2425842"/>
                  <a:gd name="connsiteX27" fmla="*/ 10943237 w 12386023"/>
                  <a:gd name="connsiteY27" fmla="*/ 1577387 h 2425842"/>
                  <a:gd name="connsiteX28" fmla="*/ 10375442 w 12386023"/>
                  <a:gd name="connsiteY28" fmla="*/ 1534170 h 2425842"/>
                  <a:gd name="connsiteX29" fmla="*/ 9868545 w 12386023"/>
                  <a:gd name="connsiteY29" fmla="*/ 974601 h 2425842"/>
                  <a:gd name="connsiteX30" fmla="*/ 9393890 w 12386023"/>
                  <a:gd name="connsiteY30" fmla="*/ 496920 h 2425842"/>
                  <a:gd name="connsiteX31" fmla="*/ 8791091 w 12386023"/>
                  <a:gd name="connsiteY31" fmla="*/ 72450 h 2425842"/>
                  <a:gd name="connsiteX32" fmla="*/ 7976795 w 12386023"/>
                  <a:gd name="connsiteY32" fmla="*/ 21469 h 2425842"/>
                  <a:gd name="connsiteX33" fmla="*/ 7390504 w 12386023"/>
                  <a:gd name="connsiteY33" fmla="*/ 114944 h 2425842"/>
                  <a:gd name="connsiteX34" fmla="*/ 6683417 w 12386023"/>
                  <a:gd name="connsiteY34" fmla="*/ 62385 h 2425842"/>
                  <a:gd name="connsiteX35" fmla="*/ 6243077 w 12386023"/>
                  <a:gd name="connsiteY35" fmla="*/ 165413 h 2425842"/>
                  <a:gd name="connsiteX36" fmla="*/ 5523063 w 12386023"/>
                  <a:gd name="connsiteY36" fmla="*/ 208419 h 2425842"/>
                  <a:gd name="connsiteX37" fmla="*/ 8892001 w 12386023"/>
                  <a:gd name="connsiteY37" fmla="*/ 497882 h 2425842"/>
                  <a:gd name="connsiteX38" fmla="*/ 9073222 w 12386023"/>
                  <a:gd name="connsiteY38" fmla="*/ 800346 h 2425842"/>
                  <a:gd name="connsiteX39" fmla="*/ 8714713 w 12386023"/>
                  <a:gd name="connsiteY39" fmla="*/ 373300 h 2425842"/>
                  <a:gd name="connsiteX40" fmla="*/ 8705072 w 12386023"/>
                  <a:gd name="connsiteY40" fmla="*/ 200377 h 2425842"/>
                  <a:gd name="connsiteX0" fmla="*/ 8705072 w 12386023"/>
                  <a:gd name="connsiteY0" fmla="*/ 200377 h 2425842"/>
                  <a:gd name="connsiteX1" fmla="*/ 8742561 w 12386023"/>
                  <a:gd name="connsiteY1" fmla="*/ 436883 h 2425842"/>
                  <a:gd name="connsiteX2" fmla="*/ 8676628 w 12386023"/>
                  <a:gd name="connsiteY2" fmla="*/ 350336 h 2425842"/>
                  <a:gd name="connsiteX3" fmla="*/ 8697801 w 12386023"/>
                  <a:gd name="connsiteY3" fmla="*/ 507016 h 2425842"/>
                  <a:gd name="connsiteX4" fmla="*/ 8652701 w 12386023"/>
                  <a:gd name="connsiteY4" fmla="*/ 693016 h 2425842"/>
                  <a:gd name="connsiteX5" fmla="*/ 421075 w 12386023"/>
                  <a:gd name="connsiteY5" fmla="*/ 853171 h 2425842"/>
                  <a:gd name="connsiteX6" fmla="*/ 1277876 w 12386023"/>
                  <a:gd name="connsiteY6" fmla="*/ 760728 h 2425842"/>
                  <a:gd name="connsiteX7" fmla="*/ 1972735 w 12386023"/>
                  <a:gd name="connsiteY7" fmla="*/ 794716 h 2425842"/>
                  <a:gd name="connsiteX8" fmla="*/ 2428745 w 12386023"/>
                  <a:gd name="connsiteY8" fmla="*/ 735228 h 2425842"/>
                  <a:gd name="connsiteX9" fmla="*/ 2906467 w 12386023"/>
                  <a:gd name="connsiteY9" fmla="*/ 735228 h 2425842"/>
                  <a:gd name="connsiteX10" fmla="*/ 3677336 w 12386023"/>
                  <a:gd name="connsiteY10" fmla="*/ 777722 h 2425842"/>
                  <a:gd name="connsiteX11" fmla="*/ 4556772 w 12386023"/>
                  <a:gd name="connsiteY11" fmla="*/ 760728 h 2425842"/>
                  <a:gd name="connsiteX12" fmla="*/ 5186490 w 12386023"/>
                  <a:gd name="connsiteY12" fmla="*/ 769234 h 2425842"/>
                  <a:gd name="connsiteX13" fmla="*/ 6022500 w 12386023"/>
                  <a:gd name="connsiteY13" fmla="*/ 769234 h 2425842"/>
                  <a:gd name="connsiteX14" fmla="*/ 7086513 w 12386023"/>
                  <a:gd name="connsiteY14" fmla="*/ 794734 h 2425842"/>
                  <a:gd name="connsiteX15" fmla="*/ 7835668 w 12386023"/>
                  <a:gd name="connsiteY15" fmla="*/ 786228 h 2425842"/>
                  <a:gd name="connsiteX16" fmla="*/ 8367663 w 12386023"/>
                  <a:gd name="connsiteY16" fmla="*/ 777722 h 2425842"/>
                  <a:gd name="connsiteX17" fmla="*/ 8988680 w 12386023"/>
                  <a:gd name="connsiteY17" fmla="*/ 1180470 h 2425842"/>
                  <a:gd name="connsiteX18" fmla="*/ 9558676 w 12386023"/>
                  <a:gd name="connsiteY18" fmla="*/ 2007302 h 2425842"/>
                  <a:gd name="connsiteX19" fmla="*/ 10490076 w 12386023"/>
                  <a:gd name="connsiteY19" fmla="*/ 2425841 h 2425842"/>
                  <a:gd name="connsiteX20" fmla="*/ 11536110 w 12386023"/>
                  <a:gd name="connsiteY20" fmla="*/ 2007304 h 2425842"/>
                  <a:gd name="connsiteX21" fmla="*/ 11827041 w 12386023"/>
                  <a:gd name="connsiteY21" fmla="*/ 1361569 h 2425842"/>
                  <a:gd name="connsiteX22" fmla="*/ 12137937 w 12386023"/>
                  <a:gd name="connsiteY22" fmla="*/ 915462 h 2425842"/>
                  <a:gd name="connsiteX23" fmla="*/ 12386023 w 12386023"/>
                  <a:gd name="connsiteY23" fmla="*/ 615148 h 2425842"/>
                  <a:gd name="connsiteX24" fmla="*/ 12386023 w 12386023"/>
                  <a:gd name="connsiteY24" fmla="*/ 176766 h 2425842"/>
                  <a:gd name="connsiteX25" fmla="*/ 11779707 w 12386023"/>
                  <a:gd name="connsiteY25" fmla="*/ 351341 h 2425842"/>
                  <a:gd name="connsiteX26" fmla="*/ 11399982 w 12386023"/>
                  <a:gd name="connsiteY26" fmla="*/ 963226 h 2425842"/>
                  <a:gd name="connsiteX27" fmla="*/ 10943237 w 12386023"/>
                  <a:gd name="connsiteY27" fmla="*/ 1577387 h 2425842"/>
                  <a:gd name="connsiteX28" fmla="*/ 10375442 w 12386023"/>
                  <a:gd name="connsiteY28" fmla="*/ 1534170 h 2425842"/>
                  <a:gd name="connsiteX29" fmla="*/ 9868545 w 12386023"/>
                  <a:gd name="connsiteY29" fmla="*/ 974601 h 2425842"/>
                  <a:gd name="connsiteX30" fmla="*/ 9393890 w 12386023"/>
                  <a:gd name="connsiteY30" fmla="*/ 496920 h 2425842"/>
                  <a:gd name="connsiteX31" fmla="*/ 8791091 w 12386023"/>
                  <a:gd name="connsiteY31" fmla="*/ 72450 h 2425842"/>
                  <a:gd name="connsiteX32" fmla="*/ 7976795 w 12386023"/>
                  <a:gd name="connsiteY32" fmla="*/ 21469 h 2425842"/>
                  <a:gd name="connsiteX33" fmla="*/ 7390504 w 12386023"/>
                  <a:gd name="connsiteY33" fmla="*/ 114944 h 2425842"/>
                  <a:gd name="connsiteX34" fmla="*/ 6683417 w 12386023"/>
                  <a:gd name="connsiteY34" fmla="*/ 62385 h 2425842"/>
                  <a:gd name="connsiteX35" fmla="*/ 6243077 w 12386023"/>
                  <a:gd name="connsiteY35" fmla="*/ 165413 h 2425842"/>
                  <a:gd name="connsiteX36" fmla="*/ 9248668 w 12386023"/>
                  <a:gd name="connsiteY36" fmla="*/ 535967 h 2425842"/>
                  <a:gd name="connsiteX37" fmla="*/ 8892001 w 12386023"/>
                  <a:gd name="connsiteY37" fmla="*/ 497882 h 2425842"/>
                  <a:gd name="connsiteX38" fmla="*/ 9073222 w 12386023"/>
                  <a:gd name="connsiteY38" fmla="*/ 800346 h 2425842"/>
                  <a:gd name="connsiteX39" fmla="*/ 8714713 w 12386023"/>
                  <a:gd name="connsiteY39" fmla="*/ 373300 h 2425842"/>
                  <a:gd name="connsiteX40" fmla="*/ 8705072 w 12386023"/>
                  <a:gd name="connsiteY40" fmla="*/ 200377 h 2425842"/>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6683417 w 12386023"/>
                  <a:gd name="connsiteY33" fmla="*/ 10066 h 2373523"/>
                  <a:gd name="connsiteX34" fmla="*/ 6243077 w 12386023"/>
                  <a:gd name="connsiteY34" fmla="*/ 113094 h 2373523"/>
                  <a:gd name="connsiteX35" fmla="*/ 9248668 w 12386023"/>
                  <a:gd name="connsiteY35" fmla="*/ 483648 h 2373523"/>
                  <a:gd name="connsiteX36" fmla="*/ 8892001 w 12386023"/>
                  <a:gd name="connsiteY36" fmla="*/ 445563 h 2373523"/>
                  <a:gd name="connsiteX37" fmla="*/ 9073222 w 12386023"/>
                  <a:gd name="connsiteY37" fmla="*/ 748027 h 2373523"/>
                  <a:gd name="connsiteX38" fmla="*/ 8714713 w 12386023"/>
                  <a:gd name="connsiteY38" fmla="*/ 320981 h 2373523"/>
                  <a:gd name="connsiteX39" fmla="*/ 8705072 w 12386023"/>
                  <a:gd name="connsiteY39" fmla="*/ 148058 h 2373523"/>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6243077 w 12386023"/>
                  <a:gd name="connsiteY33" fmla="*/ 113094 h 2373523"/>
                  <a:gd name="connsiteX34" fmla="*/ 9248668 w 12386023"/>
                  <a:gd name="connsiteY34" fmla="*/ 483648 h 2373523"/>
                  <a:gd name="connsiteX35" fmla="*/ 8892001 w 12386023"/>
                  <a:gd name="connsiteY35" fmla="*/ 445563 h 2373523"/>
                  <a:gd name="connsiteX36" fmla="*/ 9073222 w 12386023"/>
                  <a:gd name="connsiteY36" fmla="*/ 748027 h 2373523"/>
                  <a:gd name="connsiteX37" fmla="*/ 8714713 w 12386023"/>
                  <a:gd name="connsiteY37" fmla="*/ 320981 h 2373523"/>
                  <a:gd name="connsiteX38" fmla="*/ 8705072 w 12386023"/>
                  <a:gd name="connsiteY38" fmla="*/ 148058 h 2373523"/>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9248668 w 12386023"/>
                  <a:gd name="connsiteY33" fmla="*/ 483648 h 2373523"/>
                  <a:gd name="connsiteX34" fmla="*/ 8892001 w 12386023"/>
                  <a:gd name="connsiteY34" fmla="*/ 445563 h 2373523"/>
                  <a:gd name="connsiteX35" fmla="*/ 9073222 w 12386023"/>
                  <a:gd name="connsiteY35" fmla="*/ 748027 h 2373523"/>
                  <a:gd name="connsiteX36" fmla="*/ 8714713 w 12386023"/>
                  <a:gd name="connsiteY36" fmla="*/ 320981 h 2373523"/>
                  <a:gd name="connsiteX37" fmla="*/ 8705072 w 12386023"/>
                  <a:gd name="connsiteY37" fmla="*/ 148058 h 2373523"/>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9248668 w 12386023"/>
                  <a:gd name="connsiteY33" fmla="*/ 483648 h 2373523"/>
                  <a:gd name="connsiteX34" fmla="*/ 8892001 w 12386023"/>
                  <a:gd name="connsiteY34" fmla="*/ 445563 h 2373523"/>
                  <a:gd name="connsiteX35" fmla="*/ 9073222 w 12386023"/>
                  <a:gd name="connsiteY35" fmla="*/ 748027 h 2373523"/>
                  <a:gd name="connsiteX36" fmla="*/ 8705072 w 12386023"/>
                  <a:gd name="connsiteY36" fmla="*/ 148058 h 2373523"/>
                  <a:gd name="connsiteX0" fmla="*/ 8705072 w 12386023"/>
                  <a:gd name="connsiteY0" fmla="*/ 148058 h 2373523"/>
                  <a:gd name="connsiteX1" fmla="*/ 8742561 w 12386023"/>
                  <a:gd name="connsiteY1" fmla="*/ 384564 h 2373523"/>
                  <a:gd name="connsiteX2" fmla="*/ 8697801 w 12386023"/>
                  <a:gd name="connsiteY2" fmla="*/ 454697 h 2373523"/>
                  <a:gd name="connsiteX3" fmla="*/ 8652701 w 12386023"/>
                  <a:gd name="connsiteY3" fmla="*/ 640697 h 2373523"/>
                  <a:gd name="connsiteX4" fmla="*/ 421075 w 12386023"/>
                  <a:gd name="connsiteY4" fmla="*/ 800852 h 2373523"/>
                  <a:gd name="connsiteX5" fmla="*/ 1277876 w 12386023"/>
                  <a:gd name="connsiteY5" fmla="*/ 708409 h 2373523"/>
                  <a:gd name="connsiteX6" fmla="*/ 1972735 w 12386023"/>
                  <a:gd name="connsiteY6" fmla="*/ 742397 h 2373523"/>
                  <a:gd name="connsiteX7" fmla="*/ 2428745 w 12386023"/>
                  <a:gd name="connsiteY7" fmla="*/ 682909 h 2373523"/>
                  <a:gd name="connsiteX8" fmla="*/ 2906467 w 12386023"/>
                  <a:gd name="connsiteY8" fmla="*/ 682909 h 2373523"/>
                  <a:gd name="connsiteX9" fmla="*/ 3677336 w 12386023"/>
                  <a:gd name="connsiteY9" fmla="*/ 725403 h 2373523"/>
                  <a:gd name="connsiteX10" fmla="*/ 4556772 w 12386023"/>
                  <a:gd name="connsiteY10" fmla="*/ 708409 h 2373523"/>
                  <a:gd name="connsiteX11" fmla="*/ 5186490 w 12386023"/>
                  <a:gd name="connsiteY11" fmla="*/ 716915 h 2373523"/>
                  <a:gd name="connsiteX12" fmla="*/ 6022500 w 12386023"/>
                  <a:gd name="connsiteY12" fmla="*/ 716915 h 2373523"/>
                  <a:gd name="connsiteX13" fmla="*/ 7086513 w 12386023"/>
                  <a:gd name="connsiteY13" fmla="*/ 742415 h 2373523"/>
                  <a:gd name="connsiteX14" fmla="*/ 7835668 w 12386023"/>
                  <a:gd name="connsiteY14" fmla="*/ 733909 h 2373523"/>
                  <a:gd name="connsiteX15" fmla="*/ 8367663 w 12386023"/>
                  <a:gd name="connsiteY15" fmla="*/ 725403 h 2373523"/>
                  <a:gd name="connsiteX16" fmla="*/ 8988680 w 12386023"/>
                  <a:gd name="connsiteY16" fmla="*/ 1128151 h 2373523"/>
                  <a:gd name="connsiteX17" fmla="*/ 9558676 w 12386023"/>
                  <a:gd name="connsiteY17" fmla="*/ 1954983 h 2373523"/>
                  <a:gd name="connsiteX18" fmla="*/ 10490076 w 12386023"/>
                  <a:gd name="connsiteY18" fmla="*/ 2373522 h 2373523"/>
                  <a:gd name="connsiteX19" fmla="*/ 11536110 w 12386023"/>
                  <a:gd name="connsiteY19" fmla="*/ 1954985 h 2373523"/>
                  <a:gd name="connsiteX20" fmla="*/ 11827041 w 12386023"/>
                  <a:gd name="connsiteY20" fmla="*/ 1309250 h 2373523"/>
                  <a:gd name="connsiteX21" fmla="*/ 12137937 w 12386023"/>
                  <a:gd name="connsiteY21" fmla="*/ 863143 h 2373523"/>
                  <a:gd name="connsiteX22" fmla="*/ 12386023 w 12386023"/>
                  <a:gd name="connsiteY22" fmla="*/ 562829 h 2373523"/>
                  <a:gd name="connsiteX23" fmla="*/ 12386023 w 12386023"/>
                  <a:gd name="connsiteY23" fmla="*/ 124447 h 2373523"/>
                  <a:gd name="connsiteX24" fmla="*/ 11779707 w 12386023"/>
                  <a:gd name="connsiteY24" fmla="*/ 299022 h 2373523"/>
                  <a:gd name="connsiteX25" fmla="*/ 11399982 w 12386023"/>
                  <a:gd name="connsiteY25" fmla="*/ 910907 h 2373523"/>
                  <a:gd name="connsiteX26" fmla="*/ 10943237 w 12386023"/>
                  <a:gd name="connsiteY26" fmla="*/ 1525068 h 2373523"/>
                  <a:gd name="connsiteX27" fmla="*/ 10375442 w 12386023"/>
                  <a:gd name="connsiteY27" fmla="*/ 1481851 h 2373523"/>
                  <a:gd name="connsiteX28" fmla="*/ 9868545 w 12386023"/>
                  <a:gd name="connsiteY28" fmla="*/ 922282 h 2373523"/>
                  <a:gd name="connsiteX29" fmla="*/ 9393890 w 12386023"/>
                  <a:gd name="connsiteY29" fmla="*/ 444601 h 2373523"/>
                  <a:gd name="connsiteX30" fmla="*/ 8791091 w 12386023"/>
                  <a:gd name="connsiteY30" fmla="*/ 20131 h 2373523"/>
                  <a:gd name="connsiteX31" fmla="*/ 7390504 w 12386023"/>
                  <a:gd name="connsiteY31" fmla="*/ 62625 h 2373523"/>
                  <a:gd name="connsiteX32" fmla="*/ 9248668 w 12386023"/>
                  <a:gd name="connsiteY32" fmla="*/ 483648 h 2373523"/>
                  <a:gd name="connsiteX33" fmla="*/ 8892001 w 12386023"/>
                  <a:gd name="connsiteY33" fmla="*/ 445563 h 2373523"/>
                  <a:gd name="connsiteX34" fmla="*/ 9073222 w 12386023"/>
                  <a:gd name="connsiteY34" fmla="*/ 748027 h 2373523"/>
                  <a:gd name="connsiteX35" fmla="*/ 8705072 w 12386023"/>
                  <a:gd name="connsiteY35" fmla="*/ 148058 h 2373523"/>
                  <a:gd name="connsiteX0" fmla="*/ 8705072 w 12386023"/>
                  <a:gd name="connsiteY0" fmla="*/ 148058 h 2373523"/>
                  <a:gd name="connsiteX1" fmla="*/ 8697801 w 12386023"/>
                  <a:gd name="connsiteY1" fmla="*/ 454697 h 2373523"/>
                  <a:gd name="connsiteX2" fmla="*/ 8652701 w 12386023"/>
                  <a:gd name="connsiteY2" fmla="*/ 640697 h 2373523"/>
                  <a:gd name="connsiteX3" fmla="*/ 421075 w 12386023"/>
                  <a:gd name="connsiteY3" fmla="*/ 800852 h 2373523"/>
                  <a:gd name="connsiteX4" fmla="*/ 1277876 w 12386023"/>
                  <a:gd name="connsiteY4" fmla="*/ 708409 h 2373523"/>
                  <a:gd name="connsiteX5" fmla="*/ 1972735 w 12386023"/>
                  <a:gd name="connsiteY5" fmla="*/ 742397 h 2373523"/>
                  <a:gd name="connsiteX6" fmla="*/ 2428745 w 12386023"/>
                  <a:gd name="connsiteY6" fmla="*/ 682909 h 2373523"/>
                  <a:gd name="connsiteX7" fmla="*/ 2906467 w 12386023"/>
                  <a:gd name="connsiteY7" fmla="*/ 682909 h 2373523"/>
                  <a:gd name="connsiteX8" fmla="*/ 3677336 w 12386023"/>
                  <a:gd name="connsiteY8" fmla="*/ 725403 h 2373523"/>
                  <a:gd name="connsiteX9" fmla="*/ 4556772 w 12386023"/>
                  <a:gd name="connsiteY9" fmla="*/ 708409 h 2373523"/>
                  <a:gd name="connsiteX10" fmla="*/ 5186490 w 12386023"/>
                  <a:gd name="connsiteY10" fmla="*/ 716915 h 2373523"/>
                  <a:gd name="connsiteX11" fmla="*/ 6022500 w 12386023"/>
                  <a:gd name="connsiteY11" fmla="*/ 716915 h 2373523"/>
                  <a:gd name="connsiteX12" fmla="*/ 7086513 w 12386023"/>
                  <a:gd name="connsiteY12" fmla="*/ 742415 h 2373523"/>
                  <a:gd name="connsiteX13" fmla="*/ 7835668 w 12386023"/>
                  <a:gd name="connsiteY13" fmla="*/ 733909 h 2373523"/>
                  <a:gd name="connsiteX14" fmla="*/ 8367663 w 12386023"/>
                  <a:gd name="connsiteY14" fmla="*/ 725403 h 2373523"/>
                  <a:gd name="connsiteX15" fmla="*/ 8988680 w 12386023"/>
                  <a:gd name="connsiteY15" fmla="*/ 1128151 h 2373523"/>
                  <a:gd name="connsiteX16" fmla="*/ 9558676 w 12386023"/>
                  <a:gd name="connsiteY16" fmla="*/ 1954983 h 2373523"/>
                  <a:gd name="connsiteX17" fmla="*/ 10490076 w 12386023"/>
                  <a:gd name="connsiteY17" fmla="*/ 2373522 h 2373523"/>
                  <a:gd name="connsiteX18" fmla="*/ 11536110 w 12386023"/>
                  <a:gd name="connsiteY18" fmla="*/ 1954985 h 2373523"/>
                  <a:gd name="connsiteX19" fmla="*/ 11827041 w 12386023"/>
                  <a:gd name="connsiteY19" fmla="*/ 1309250 h 2373523"/>
                  <a:gd name="connsiteX20" fmla="*/ 12137937 w 12386023"/>
                  <a:gd name="connsiteY20" fmla="*/ 863143 h 2373523"/>
                  <a:gd name="connsiteX21" fmla="*/ 12386023 w 12386023"/>
                  <a:gd name="connsiteY21" fmla="*/ 562829 h 2373523"/>
                  <a:gd name="connsiteX22" fmla="*/ 12386023 w 12386023"/>
                  <a:gd name="connsiteY22" fmla="*/ 124447 h 2373523"/>
                  <a:gd name="connsiteX23" fmla="*/ 11779707 w 12386023"/>
                  <a:gd name="connsiteY23" fmla="*/ 299022 h 2373523"/>
                  <a:gd name="connsiteX24" fmla="*/ 11399982 w 12386023"/>
                  <a:gd name="connsiteY24" fmla="*/ 910907 h 2373523"/>
                  <a:gd name="connsiteX25" fmla="*/ 10943237 w 12386023"/>
                  <a:gd name="connsiteY25" fmla="*/ 1525068 h 2373523"/>
                  <a:gd name="connsiteX26" fmla="*/ 10375442 w 12386023"/>
                  <a:gd name="connsiteY26" fmla="*/ 1481851 h 2373523"/>
                  <a:gd name="connsiteX27" fmla="*/ 9868545 w 12386023"/>
                  <a:gd name="connsiteY27" fmla="*/ 922282 h 2373523"/>
                  <a:gd name="connsiteX28" fmla="*/ 9393890 w 12386023"/>
                  <a:gd name="connsiteY28" fmla="*/ 444601 h 2373523"/>
                  <a:gd name="connsiteX29" fmla="*/ 8791091 w 12386023"/>
                  <a:gd name="connsiteY29" fmla="*/ 20131 h 2373523"/>
                  <a:gd name="connsiteX30" fmla="*/ 7390504 w 12386023"/>
                  <a:gd name="connsiteY30" fmla="*/ 62625 h 2373523"/>
                  <a:gd name="connsiteX31" fmla="*/ 9248668 w 12386023"/>
                  <a:gd name="connsiteY31" fmla="*/ 483648 h 2373523"/>
                  <a:gd name="connsiteX32" fmla="*/ 8892001 w 12386023"/>
                  <a:gd name="connsiteY32" fmla="*/ 445563 h 2373523"/>
                  <a:gd name="connsiteX33" fmla="*/ 9073222 w 12386023"/>
                  <a:gd name="connsiteY33" fmla="*/ 748027 h 2373523"/>
                  <a:gd name="connsiteX34" fmla="*/ 8705072 w 12386023"/>
                  <a:gd name="connsiteY34" fmla="*/ 148058 h 2373523"/>
                  <a:gd name="connsiteX0" fmla="*/ 9073222 w 12386023"/>
                  <a:gd name="connsiteY0" fmla="*/ 748027 h 2373523"/>
                  <a:gd name="connsiteX1" fmla="*/ 8697801 w 12386023"/>
                  <a:gd name="connsiteY1" fmla="*/ 454697 h 2373523"/>
                  <a:gd name="connsiteX2" fmla="*/ 8652701 w 12386023"/>
                  <a:gd name="connsiteY2" fmla="*/ 640697 h 2373523"/>
                  <a:gd name="connsiteX3" fmla="*/ 421075 w 12386023"/>
                  <a:gd name="connsiteY3" fmla="*/ 800852 h 2373523"/>
                  <a:gd name="connsiteX4" fmla="*/ 1277876 w 12386023"/>
                  <a:gd name="connsiteY4" fmla="*/ 708409 h 2373523"/>
                  <a:gd name="connsiteX5" fmla="*/ 1972735 w 12386023"/>
                  <a:gd name="connsiteY5" fmla="*/ 742397 h 2373523"/>
                  <a:gd name="connsiteX6" fmla="*/ 2428745 w 12386023"/>
                  <a:gd name="connsiteY6" fmla="*/ 682909 h 2373523"/>
                  <a:gd name="connsiteX7" fmla="*/ 2906467 w 12386023"/>
                  <a:gd name="connsiteY7" fmla="*/ 682909 h 2373523"/>
                  <a:gd name="connsiteX8" fmla="*/ 3677336 w 12386023"/>
                  <a:gd name="connsiteY8" fmla="*/ 725403 h 2373523"/>
                  <a:gd name="connsiteX9" fmla="*/ 4556772 w 12386023"/>
                  <a:gd name="connsiteY9" fmla="*/ 708409 h 2373523"/>
                  <a:gd name="connsiteX10" fmla="*/ 5186490 w 12386023"/>
                  <a:gd name="connsiteY10" fmla="*/ 716915 h 2373523"/>
                  <a:gd name="connsiteX11" fmla="*/ 6022500 w 12386023"/>
                  <a:gd name="connsiteY11" fmla="*/ 716915 h 2373523"/>
                  <a:gd name="connsiteX12" fmla="*/ 7086513 w 12386023"/>
                  <a:gd name="connsiteY12" fmla="*/ 742415 h 2373523"/>
                  <a:gd name="connsiteX13" fmla="*/ 7835668 w 12386023"/>
                  <a:gd name="connsiteY13" fmla="*/ 733909 h 2373523"/>
                  <a:gd name="connsiteX14" fmla="*/ 8367663 w 12386023"/>
                  <a:gd name="connsiteY14" fmla="*/ 725403 h 2373523"/>
                  <a:gd name="connsiteX15" fmla="*/ 8988680 w 12386023"/>
                  <a:gd name="connsiteY15" fmla="*/ 1128151 h 2373523"/>
                  <a:gd name="connsiteX16" fmla="*/ 9558676 w 12386023"/>
                  <a:gd name="connsiteY16" fmla="*/ 1954983 h 2373523"/>
                  <a:gd name="connsiteX17" fmla="*/ 10490076 w 12386023"/>
                  <a:gd name="connsiteY17" fmla="*/ 2373522 h 2373523"/>
                  <a:gd name="connsiteX18" fmla="*/ 11536110 w 12386023"/>
                  <a:gd name="connsiteY18" fmla="*/ 1954985 h 2373523"/>
                  <a:gd name="connsiteX19" fmla="*/ 11827041 w 12386023"/>
                  <a:gd name="connsiteY19" fmla="*/ 1309250 h 2373523"/>
                  <a:gd name="connsiteX20" fmla="*/ 12137937 w 12386023"/>
                  <a:gd name="connsiteY20" fmla="*/ 863143 h 2373523"/>
                  <a:gd name="connsiteX21" fmla="*/ 12386023 w 12386023"/>
                  <a:gd name="connsiteY21" fmla="*/ 562829 h 2373523"/>
                  <a:gd name="connsiteX22" fmla="*/ 12386023 w 12386023"/>
                  <a:gd name="connsiteY22" fmla="*/ 124447 h 2373523"/>
                  <a:gd name="connsiteX23" fmla="*/ 11779707 w 12386023"/>
                  <a:gd name="connsiteY23" fmla="*/ 299022 h 2373523"/>
                  <a:gd name="connsiteX24" fmla="*/ 11399982 w 12386023"/>
                  <a:gd name="connsiteY24" fmla="*/ 910907 h 2373523"/>
                  <a:gd name="connsiteX25" fmla="*/ 10943237 w 12386023"/>
                  <a:gd name="connsiteY25" fmla="*/ 1525068 h 2373523"/>
                  <a:gd name="connsiteX26" fmla="*/ 10375442 w 12386023"/>
                  <a:gd name="connsiteY26" fmla="*/ 1481851 h 2373523"/>
                  <a:gd name="connsiteX27" fmla="*/ 9868545 w 12386023"/>
                  <a:gd name="connsiteY27" fmla="*/ 922282 h 2373523"/>
                  <a:gd name="connsiteX28" fmla="*/ 9393890 w 12386023"/>
                  <a:gd name="connsiteY28" fmla="*/ 444601 h 2373523"/>
                  <a:gd name="connsiteX29" fmla="*/ 8791091 w 12386023"/>
                  <a:gd name="connsiteY29" fmla="*/ 20131 h 2373523"/>
                  <a:gd name="connsiteX30" fmla="*/ 7390504 w 12386023"/>
                  <a:gd name="connsiteY30" fmla="*/ 62625 h 2373523"/>
                  <a:gd name="connsiteX31" fmla="*/ 9248668 w 12386023"/>
                  <a:gd name="connsiteY31" fmla="*/ 483648 h 2373523"/>
                  <a:gd name="connsiteX32" fmla="*/ 8892001 w 12386023"/>
                  <a:gd name="connsiteY32" fmla="*/ 445563 h 2373523"/>
                  <a:gd name="connsiteX33" fmla="*/ 9073222 w 12386023"/>
                  <a:gd name="connsiteY33" fmla="*/ 748027 h 2373523"/>
                  <a:gd name="connsiteX0" fmla="*/ 9073222 w 12386023"/>
                  <a:gd name="connsiteY0" fmla="*/ 748027 h 2373523"/>
                  <a:gd name="connsiteX1" fmla="*/ 8652701 w 12386023"/>
                  <a:gd name="connsiteY1" fmla="*/ 640697 h 2373523"/>
                  <a:gd name="connsiteX2" fmla="*/ 421075 w 12386023"/>
                  <a:gd name="connsiteY2" fmla="*/ 800852 h 2373523"/>
                  <a:gd name="connsiteX3" fmla="*/ 1277876 w 12386023"/>
                  <a:gd name="connsiteY3" fmla="*/ 708409 h 2373523"/>
                  <a:gd name="connsiteX4" fmla="*/ 1972735 w 12386023"/>
                  <a:gd name="connsiteY4" fmla="*/ 742397 h 2373523"/>
                  <a:gd name="connsiteX5" fmla="*/ 2428745 w 12386023"/>
                  <a:gd name="connsiteY5" fmla="*/ 682909 h 2373523"/>
                  <a:gd name="connsiteX6" fmla="*/ 2906467 w 12386023"/>
                  <a:gd name="connsiteY6" fmla="*/ 682909 h 2373523"/>
                  <a:gd name="connsiteX7" fmla="*/ 3677336 w 12386023"/>
                  <a:gd name="connsiteY7" fmla="*/ 725403 h 2373523"/>
                  <a:gd name="connsiteX8" fmla="*/ 4556772 w 12386023"/>
                  <a:gd name="connsiteY8" fmla="*/ 708409 h 2373523"/>
                  <a:gd name="connsiteX9" fmla="*/ 5186490 w 12386023"/>
                  <a:gd name="connsiteY9" fmla="*/ 716915 h 2373523"/>
                  <a:gd name="connsiteX10" fmla="*/ 6022500 w 12386023"/>
                  <a:gd name="connsiteY10" fmla="*/ 716915 h 2373523"/>
                  <a:gd name="connsiteX11" fmla="*/ 7086513 w 12386023"/>
                  <a:gd name="connsiteY11" fmla="*/ 742415 h 2373523"/>
                  <a:gd name="connsiteX12" fmla="*/ 7835668 w 12386023"/>
                  <a:gd name="connsiteY12" fmla="*/ 733909 h 2373523"/>
                  <a:gd name="connsiteX13" fmla="*/ 8367663 w 12386023"/>
                  <a:gd name="connsiteY13" fmla="*/ 725403 h 2373523"/>
                  <a:gd name="connsiteX14" fmla="*/ 8988680 w 12386023"/>
                  <a:gd name="connsiteY14" fmla="*/ 1128151 h 2373523"/>
                  <a:gd name="connsiteX15" fmla="*/ 9558676 w 12386023"/>
                  <a:gd name="connsiteY15" fmla="*/ 1954983 h 2373523"/>
                  <a:gd name="connsiteX16" fmla="*/ 10490076 w 12386023"/>
                  <a:gd name="connsiteY16" fmla="*/ 2373522 h 2373523"/>
                  <a:gd name="connsiteX17" fmla="*/ 11536110 w 12386023"/>
                  <a:gd name="connsiteY17" fmla="*/ 1954985 h 2373523"/>
                  <a:gd name="connsiteX18" fmla="*/ 11827041 w 12386023"/>
                  <a:gd name="connsiteY18" fmla="*/ 1309250 h 2373523"/>
                  <a:gd name="connsiteX19" fmla="*/ 12137937 w 12386023"/>
                  <a:gd name="connsiteY19" fmla="*/ 863143 h 2373523"/>
                  <a:gd name="connsiteX20" fmla="*/ 12386023 w 12386023"/>
                  <a:gd name="connsiteY20" fmla="*/ 562829 h 2373523"/>
                  <a:gd name="connsiteX21" fmla="*/ 12386023 w 12386023"/>
                  <a:gd name="connsiteY21" fmla="*/ 124447 h 2373523"/>
                  <a:gd name="connsiteX22" fmla="*/ 11779707 w 12386023"/>
                  <a:gd name="connsiteY22" fmla="*/ 299022 h 2373523"/>
                  <a:gd name="connsiteX23" fmla="*/ 11399982 w 12386023"/>
                  <a:gd name="connsiteY23" fmla="*/ 910907 h 2373523"/>
                  <a:gd name="connsiteX24" fmla="*/ 10943237 w 12386023"/>
                  <a:gd name="connsiteY24" fmla="*/ 1525068 h 2373523"/>
                  <a:gd name="connsiteX25" fmla="*/ 10375442 w 12386023"/>
                  <a:gd name="connsiteY25" fmla="*/ 1481851 h 2373523"/>
                  <a:gd name="connsiteX26" fmla="*/ 9868545 w 12386023"/>
                  <a:gd name="connsiteY26" fmla="*/ 922282 h 2373523"/>
                  <a:gd name="connsiteX27" fmla="*/ 9393890 w 12386023"/>
                  <a:gd name="connsiteY27" fmla="*/ 444601 h 2373523"/>
                  <a:gd name="connsiteX28" fmla="*/ 8791091 w 12386023"/>
                  <a:gd name="connsiteY28" fmla="*/ 20131 h 2373523"/>
                  <a:gd name="connsiteX29" fmla="*/ 7390504 w 12386023"/>
                  <a:gd name="connsiteY29" fmla="*/ 62625 h 2373523"/>
                  <a:gd name="connsiteX30" fmla="*/ 9248668 w 12386023"/>
                  <a:gd name="connsiteY30" fmla="*/ 483648 h 2373523"/>
                  <a:gd name="connsiteX31" fmla="*/ 8892001 w 12386023"/>
                  <a:gd name="connsiteY31" fmla="*/ 445563 h 2373523"/>
                  <a:gd name="connsiteX32" fmla="*/ 9073222 w 12386023"/>
                  <a:gd name="connsiteY32" fmla="*/ 748027 h 2373523"/>
                  <a:gd name="connsiteX0" fmla="*/ 9102751 w 12415552"/>
                  <a:gd name="connsiteY0" fmla="*/ 748027 h 2373523"/>
                  <a:gd name="connsiteX1" fmla="*/ 450604 w 12415552"/>
                  <a:gd name="connsiteY1" fmla="*/ 800852 h 2373523"/>
                  <a:gd name="connsiteX2" fmla="*/ 1307405 w 12415552"/>
                  <a:gd name="connsiteY2" fmla="*/ 708409 h 2373523"/>
                  <a:gd name="connsiteX3" fmla="*/ 2002264 w 12415552"/>
                  <a:gd name="connsiteY3" fmla="*/ 742397 h 2373523"/>
                  <a:gd name="connsiteX4" fmla="*/ 2458274 w 12415552"/>
                  <a:gd name="connsiteY4" fmla="*/ 682909 h 2373523"/>
                  <a:gd name="connsiteX5" fmla="*/ 2935996 w 12415552"/>
                  <a:gd name="connsiteY5" fmla="*/ 682909 h 2373523"/>
                  <a:gd name="connsiteX6" fmla="*/ 3706865 w 12415552"/>
                  <a:gd name="connsiteY6" fmla="*/ 725403 h 2373523"/>
                  <a:gd name="connsiteX7" fmla="*/ 4586301 w 12415552"/>
                  <a:gd name="connsiteY7" fmla="*/ 708409 h 2373523"/>
                  <a:gd name="connsiteX8" fmla="*/ 5216019 w 12415552"/>
                  <a:gd name="connsiteY8" fmla="*/ 716915 h 2373523"/>
                  <a:gd name="connsiteX9" fmla="*/ 6052029 w 12415552"/>
                  <a:gd name="connsiteY9" fmla="*/ 716915 h 2373523"/>
                  <a:gd name="connsiteX10" fmla="*/ 7116042 w 12415552"/>
                  <a:gd name="connsiteY10" fmla="*/ 742415 h 2373523"/>
                  <a:gd name="connsiteX11" fmla="*/ 7865197 w 12415552"/>
                  <a:gd name="connsiteY11" fmla="*/ 733909 h 2373523"/>
                  <a:gd name="connsiteX12" fmla="*/ 8397192 w 12415552"/>
                  <a:gd name="connsiteY12" fmla="*/ 725403 h 2373523"/>
                  <a:gd name="connsiteX13" fmla="*/ 9018209 w 12415552"/>
                  <a:gd name="connsiteY13" fmla="*/ 1128151 h 2373523"/>
                  <a:gd name="connsiteX14" fmla="*/ 9588205 w 12415552"/>
                  <a:gd name="connsiteY14" fmla="*/ 1954983 h 2373523"/>
                  <a:gd name="connsiteX15" fmla="*/ 10519605 w 12415552"/>
                  <a:gd name="connsiteY15" fmla="*/ 2373522 h 2373523"/>
                  <a:gd name="connsiteX16" fmla="*/ 11565639 w 12415552"/>
                  <a:gd name="connsiteY16" fmla="*/ 1954985 h 2373523"/>
                  <a:gd name="connsiteX17" fmla="*/ 11856570 w 12415552"/>
                  <a:gd name="connsiteY17" fmla="*/ 1309250 h 2373523"/>
                  <a:gd name="connsiteX18" fmla="*/ 12167466 w 12415552"/>
                  <a:gd name="connsiteY18" fmla="*/ 863143 h 2373523"/>
                  <a:gd name="connsiteX19" fmla="*/ 12415552 w 12415552"/>
                  <a:gd name="connsiteY19" fmla="*/ 562829 h 2373523"/>
                  <a:gd name="connsiteX20" fmla="*/ 12415552 w 12415552"/>
                  <a:gd name="connsiteY20" fmla="*/ 124447 h 2373523"/>
                  <a:gd name="connsiteX21" fmla="*/ 11809236 w 12415552"/>
                  <a:gd name="connsiteY21" fmla="*/ 299022 h 2373523"/>
                  <a:gd name="connsiteX22" fmla="*/ 11429511 w 12415552"/>
                  <a:gd name="connsiteY22" fmla="*/ 910907 h 2373523"/>
                  <a:gd name="connsiteX23" fmla="*/ 10972766 w 12415552"/>
                  <a:gd name="connsiteY23" fmla="*/ 1525068 h 2373523"/>
                  <a:gd name="connsiteX24" fmla="*/ 10404971 w 12415552"/>
                  <a:gd name="connsiteY24" fmla="*/ 1481851 h 2373523"/>
                  <a:gd name="connsiteX25" fmla="*/ 9898074 w 12415552"/>
                  <a:gd name="connsiteY25" fmla="*/ 922282 h 2373523"/>
                  <a:gd name="connsiteX26" fmla="*/ 9423419 w 12415552"/>
                  <a:gd name="connsiteY26" fmla="*/ 444601 h 2373523"/>
                  <a:gd name="connsiteX27" fmla="*/ 8820620 w 12415552"/>
                  <a:gd name="connsiteY27" fmla="*/ 20131 h 2373523"/>
                  <a:gd name="connsiteX28" fmla="*/ 7420033 w 12415552"/>
                  <a:gd name="connsiteY28" fmla="*/ 62625 h 2373523"/>
                  <a:gd name="connsiteX29" fmla="*/ 9278197 w 12415552"/>
                  <a:gd name="connsiteY29" fmla="*/ 483648 h 2373523"/>
                  <a:gd name="connsiteX30" fmla="*/ 8921530 w 12415552"/>
                  <a:gd name="connsiteY30" fmla="*/ 445563 h 2373523"/>
                  <a:gd name="connsiteX31" fmla="*/ 9102751 w 12415552"/>
                  <a:gd name="connsiteY31" fmla="*/ 748027 h 2373523"/>
                  <a:gd name="connsiteX0" fmla="*/ 9102753 w 12415554"/>
                  <a:gd name="connsiteY0" fmla="*/ 748027 h 2373523"/>
                  <a:gd name="connsiteX1" fmla="*/ 450606 w 12415554"/>
                  <a:gd name="connsiteY1" fmla="*/ 800852 h 2373523"/>
                  <a:gd name="connsiteX2" fmla="*/ 1307407 w 12415554"/>
                  <a:gd name="connsiteY2" fmla="*/ 708409 h 2373523"/>
                  <a:gd name="connsiteX3" fmla="*/ 2002266 w 12415554"/>
                  <a:gd name="connsiteY3" fmla="*/ 742397 h 2373523"/>
                  <a:gd name="connsiteX4" fmla="*/ 2458276 w 12415554"/>
                  <a:gd name="connsiteY4" fmla="*/ 682909 h 2373523"/>
                  <a:gd name="connsiteX5" fmla="*/ 2935998 w 12415554"/>
                  <a:gd name="connsiteY5" fmla="*/ 682909 h 2373523"/>
                  <a:gd name="connsiteX6" fmla="*/ 3706867 w 12415554"/>
                  <a:gd name="connsiteY6" fmla="*/ 725403 h 2373523"/>
                  <a:gd name="connsiteX7" fmla="*/ 4586303 w 12415554"/>
                  <a:gd name="connsiteY7" fmla="*/ 708409 h 2373523"/>
                  <a:gd name="connsiteX8" fmla="*/ 5216021 w 12415554"/>
                  <a:gd name="connsiteY8" fmla="*/ 716915 h 2373523"/>
                  <a:gd name="connsiteX9" fmla="*/ 6052031 w 12415554"/>
                  <a:gd name="connsiteY9" fmla="*/ 716915 h 2373523"/>
                  <a:gd name="connsiteX10" fmla="*/ 7116044 w 12415554"/>
                  <a:gd name="connsiteY10" fmla="*/ 742415 h 2373523"/>
                  <a:gd name="connsiteX11" fmla="*/ 7865199 w 12415554"/>
                  <a:gd name="connsiteY11" fmla="*/ 733909 h 2373523"/>
                  <a:gd name="connsiteX12" fmla="*/ 8397194 w 12415554"/>
                  <a:gd name="connsiteY12" fmla="*/ 725403 h 2373523"/>
                  <a:gd name="connsiteX13" fmla="*/ 9018211 w 12415554"/>
                  <a:gd name="connsiteY13" fmla="*/ 1128151 h 2373523"/>
                  <a:gd name="connsiteX14" fmla="*/ 9588207 w 12415554"/>
                  <a:gd name="connsiteY14" fmla="*/ 1954983 h 2373523"/>
                  <a:gd name="connsiteX15" fmla="*/ 10519607 w 12415554"/>
                  <a:gd name="connsiteY15" fmla="*/ 2373522 h 2373523"/>
                  <a:gd name="connsiteX16" fmla="*/ 11565641 w 12415554"/>
                  <a:gd name="connsiteY16" fmla="*/ 1954985 h 2373523"/>
                  <a:gd name="connsiteX17" fmla="*/ 11856572 w 12415554"/>
                  <a:gd name="connsiteY17" fmla="*/ 1309250 h 2373523"/>
                  <a:gd name="connsiteX18" fmla="*/ 12167468 w 12415554"/>
                  <a:gd name="connsiteY18" fmla="*/ 863143 h 2373523"/>
                  <a:gd name="connsiteX19" fmla="*/ 12415554 w 12415554"/>
                  <a:gd name="connsiteY19" fmla="*/ 562829 h 2373523"/>
                  <a:gd name="connsiteX20" fmla="*/ 12415554 w 12415554"/>
                  <a:gd name="connsiteY20" fmla="*/ 124447 h 2373523"/>
                  <a:gd name="connsiteX21" fmla="*/ 11809238 w 12415554"/>
                  <a:gd name="connsiteY21" fmla="*/ 299022 h 2373523"/>
                  <a:gd name="connsiteX22" fmla="*/ 11429513 w 12415554"/>
                  <a:gd name="connsiteY22" fmla="*/ 910907 h 2373523"/>
                  <a:gd name="connsiteX23" fmla="*/ 10972768 w 12415554"/>
                  <a:gd name="connsiteY23" fmla="*/ 1525068 h 2373523"/>
                  <a:gd name="connsiteX24" fmla="*/ 10404973 w 12415554"/>
                  <a:gd name="connsiteY24" fmla="*/ 1481851 h 2373523"/>
                  <a:gd name="connsiteX25" fmla="*/ 9898076 w 12415554"/>
                  <a:gd name="connsiteY25" fmla="*/ 922282 h 2373523"/>
                  <a:gd name="connsiteX26" fmla="*/ 9423421 w 12415554"/>
                  <a:gd name="connsiteY26" fmla="*/ 444601 h 2373523"/>
                  <a:gd name="connsiteX27" fmla="*/ 8820622 w 12415554"/>
                  <a:gd name="connsiteY27" fmla="*/ 20131 h 2373523"/>
                  <a:gd name="connsiteX28" fmla="*/ 7420035 w 12415554"/>
                  <a:gd name="connsiteY28" fmla="*/ 62625 h 2373523"/>
                  <a:gd name="connsiteX29" fmla="*/ 9278199 w 12415554"/>
                  <a:gd name="connsiteY29" fmla="*/ 483648 h 2373523"/>
                  <a:gd name="connsiteX30" fmla="*/ 9102753 w 12415554"/>
                  <a:gd name="connsiteY30" fmla="*/ 748027 h 2373523"/>
                  <a:gd name="connsiteX0" fmla="*/ 9102753 w 12415554"/>
                  <a:gd name="connsiteY0" fmla="*/ 748027 h 2373523"/>
                  <a:gd name="connsiteX1" fmla="*/ 450606 w 12415554"/>
                  <a:gd name="connsiteY1" fmla="*/ 800852 h 2373523"/>
                  <a:gd name="connsiteX2" fmla="*/ 1307407 w 12415554"/>
                  <a:gd name="connsiteY2" fmla="*/ 708409 h 2373523"/>
                  <a:gd name="connsiteX3" fmla="*/ 2002266 w 12415554"/>
                  <a:gd name="connsiteY3" fmla="*/ 742397 h 2373523"/>
                  <a:gd name="connsiteX4" fmla="*/ 2458276 w 12415554"/>
                  <a:gd name="connsiteY4" fmla="*/ 682909 h 2373523"/>
                  <a:gd name="connsiteX5" fmla="*/ 2935998 w 12415554"/>
                  <a:gd name="connsiteY5" fmla="*/ 682909 h 2373523"/>
                  <a:gd name="connsiteX6" fmla="*/ 3706867 w 12415554"/>
                  <a:gd name="connsiteY6" fmla="*/ 725403 h 2373523"/>
                  <a:gd name="connsiteX7" fmla="*/ 4586303 w 12415554"/>
                  <a:gd name="connsiteY7" fmla="*/ 708409 h 2373523"/>
                  <a:gd name="connsiteX8" fmla="*/ 5216021 w 12415554"/>
                  <a:gd name="connsiteY8" fmla="*/ 716915 h 2373523"/>
                  <a:gd name="connsiteX9" fmla="*/ 6052031 w 12415554"/>
                  <a:gd name="connsiteY9" fmla="*/ 716915 h 2373523"/>
                  <a:gd name="connsiteX10" fmla="*/ 7116044 w 12415554"/>
                  <a:gd name="connsiteY10" fmla="*/ 742415 h 2373523"/>
                  <a:gd name="connsiteX11" fmla="*/ 7865199 w 12415554"/>
                  <a:gd name="connsiteY11" fmla="*/ 733909 h 2373523"/>
                  <a:gd name="connsiteX12" fmla="*/ 8397194 w 12415554"/>
                  <a:gd name="connsiteY12" fmla="*/ 725403 h 2373523"/>
                  <a:gd name="connsiteX13" fmla="*/ 9018211 w 12415554"/>
                  <a:gd name="connsiteY13" fmla="*/ 1128151 h 2373523"/>
                  <a:gd name="connsiteX14" fmla="*/ 9588207 w 12415554"/>
                  <a:gd name="connsiteY14" fmla="*/ 1954983 h 2373523"/>
                  <a:gd name="connsiteX15" fmla="*/ 10519607 w 12415554"/>
                  <a:gd name="connsiteY15" fmla="*/ 2373522 h 2373523"/>
                  <a:gd name="connsiteX16" fmla="*/ 11565641 w 12415554"/>
                  <a:gd name="connsiteY16" fmla="*/ 1954985 h 2373523"/>
                  <a:gd name="connsiteX17" fmla="*/ 11856572 w 12415554"/>
                  <a:gd name="connsiteY17" fmla="*/ 1309250 h 2373523"/>
                  <a:gd name="connsiteX18" fmla="*/ 12167468 w 12415554"/>
                  <a:gd name="connsiteY18" fmla="*/ 863143 h 2373523"/>
                  <a:gd name="connsiteX19" fmla="*/ 12415554 w 12415554"/>
                  <a:gd name="connsiteY19" fmla="*/ 562829 h 2373523"/>
                  <a:gd name="connsiteX20" fmla="*/ 12415554 w 12415554"/>
                  <a:gd name="connsiteY20" fmla="*/ 124447 h 2373523"/>
                  <a:gd name="connsiteX21" fmla="*/ 11809238 w 12415554"/>
                  <a:gd name="connsiteY21" fmla="*/ 299022 h 2373523"/>
                  <a:gd name="connsiteX22" fmla="*/ 11429513 w 12415554"/>
                  <a:gd name="connsiteY22" fmla="*/ 910907 h 2373523"/>
                  <a:gd name="connsiteX23" fmla="*/ 10972768 w 12415554"/>
                  <a:gd name="connsiteY23" fmla="*/ 1525068 h 2373523"/>
                  <a:gd name="connsiteX24" fmla="*/ 10404973 w 12415554"/>
                  <a:gd name="connsiteY24" fmla="*/ 1481851 h 2373523"/>
                  <a:gd name="connsiteX25" fmla="*/ 9898076 w 12415554"/>
                  <a:gd name="connsiteY25" fmla="*/ 922282 h 2373523"/>
                  <a:gd name="connsiteX26" fmla="*/ 9423421 w 12415554"/>
                  <a:gd name="connsiteY26" fmla="*/ 444601 h 2373523"/>
                  <a:gd name="connsiteX27" fmla="*/ 8820622 w 12415554"/>
                  <a:gd name="connsiteY27" fmla="*/ 20131 h 2373523"/>
                  <a:gd name="connsiteX28" fmla="*/ 7420035 w 12415554"/>
                  <a:gd name="connsiteY28" fmla="*/ 62625 h 2373523"/>
                  <a:gd name="connsiteX29" fmla="*/ 9102753 w 12415554"/>
                  <a:gd name="connsiteY29" fmla="*/ 748027 h 2373523"/>
                  <a:gd name="connsiteX0" fmla="*/ 7302823 w 12298342"/>
                  <a:gd name="connsiteY0" fmla="*/ 62625 h 2373523"/>
                  <a:gd name="connsiteX1" fmla="*/ 333394 w 12298342"/>
                  <a:gd name="connsiteY1" fmla="*/ 800852 h 2373523"/>
                  <a:gd name="connsiteX2" fmla="*/ 1190195 w 12298342"/>
                  <a:gd name="connsiteY2" fmla="*/ 708409 h 2373523"/>
                  <a:gd name="connsiteX3" fmla="*/ 1885054 w 12298342"/>
                  <a:gd name="connsiteY3" fmla="*/ 742397 h 2373523"/>
                  <a:gd name="connsiteX4" fmla="*/ 2341064 w 12298342"/>
                  <a:gd name="connsiteY4" fmla="*/ 682909 h 2373523"/>
                  <a:gd name="connsiteX5" fmla="*/ 2818786 w 12298342"/>
                  <a:gd name="connsiteY5" fmla="*/ 682909 h 2373523"/>
                  <a:gd name="connsiteX6" fmla="*/ 3589655 w 12298342"/>
                  <a:gd name="connsiteY6" fmla="*/ 725403 h 2373523"/>
                  <a:gd name="connsiteX7" fmla="*/ 4469091 w 12298342"/>
                  <a:gd name="connsiteY7" fmla="*/ 708409 h 2373523"/>
                  <a:gd name="connsiteX8" fmla="*/ 5098809 w 12298342"/>
                  <a:gd name="connsiteY8" fmla="*/ 716915 h 2373523"/>
                  <a:gd name="connsiteX9" fmla="*/ 5934819 w 12298342"/>
                  <a:gd name="connsiteY9" fmla="*/ 716915 h 2373523"/>
                  <a:gd name="connsiteX10" fmla="*/ 6998832 w 12298342"/>
                  <a:gd name="connsiteY10" fmla="*/ 742415 h 2373523"/>
                  <a:gd name="connsiteX11" fmla="*/ 7747987 w 12298342"/>
                  <a:gd name="connsiteY11" fmla="*/ 733909 h 2373523"/>
                  <a:gd name="connsiteX12" fmla="*/ 8279982 w 12298342"/>
                  <a:gd name="connsiteY12" fmla="*/ 725403 h 2373523"/>
                  <a:gd name="connsiteX13" fmla="*/ 8900999 w 12298342"/>
                  <a:gd name="connsiteY13" fmla="*/ 1128151 h 2373523"/>
                  <a:gd name="connsiteX14" fmla="*/ 9470995 w 12298342"/>
                  <a:gd name="connsiteY14" fmla="*/ 1954983 h 2373523"/>
                  <a:gd name="connsiteX15" fmla="*/ 10402395 w 12298342"/>
                  <a:gd name="connsiteY15" fmla="*/ 2373522 h 2373523"/>
                  <a:gd name="connsiteX16" fmla="*/ 11448429 w 12298342"/>
                  <a:gd name="connsiteY16" fmla="*/ 1954985 h 2373523"/>
                  <a:gd name="connsiteX17" fmla="*/ 11739360 w 12298342"/>
                  <a:gd name="connsiteY17" fmla="*/ 1309250 h 2373523"/>
                  <a:gd name="connsiteX18" fmla="*/ 12050256 w 12298342"/>
                  <a:gd name="connsiteY18" fmla="*/ 863143 h 2373523"/>
                  <a:gd name="connsiteX19" fmla="*/ 12298342 w 12298342"/>
                  <a:gd name="connsiteY19" fmla="*/ 562829 h 2373523"/>
                  <a:gd name="connsiteX20" fmla="*/ 12298342 w 12298342"/>
                  <a:gd name="connsiteY20" fmla="*/ 124447 h 2373523"/>
                  <a:gd name="connsiteX21" fmla="*/ 11692026 w 12298342"/>
                  <a:gd name="connsiteY21" fmla="*/ 299022 h 2373523"/>
                  <a:gd name="connsiteX22" fmla="*/ 11312301 w 12298342"/>
                  <a:gd name="connsiteY22" fmla="*/ 910907 h 2373523"/>
                  <a:gd name="connsiteX23" fmla="*/ 10855556 w 12298342"/>
                  <a:gd name="connsiteY23" fmla="*/ 1525068 h 2373523"/>
                  <a:gd name="connsiteX24" fmla="*/ 10287761 w 12298342"/>
                  <a:gd name="connsiteY24" fmla="*/ 1481851 h 2373523"/>
                  <a:gd name="connsiteX25" fmla="*/ 9780864 w 12298342"/>
                  <a:gd name="connsiteY25" fmla="*/ 922282 h 2373523"/>
                  <a:gd name="connsiteX26" fmla="*/ 9306209 w 12298342"/>
                  <a:gd name="connsiteY26" fmla="*/ 444601 h 2373523"/>
                  <a:gd name="connsiteX27" fmla="*/ 8703410 w 12298342"/>
                  <a:gd name="connsiteY27" fmla="*/ 20131 h 2373523"/>
                  <a:gd name="connsiteX28" fmla="*/ 7302823 w 12298342"/>
                  <a:gd name="connsiteY28" fmla="*/ 62625 h 2373523"/>
                  <a:gd name="connsiteX0" fmla="*/ 8557475 w 12379789"/>
                  <a:gd name="connsiteY0" fmla="*/ 304971 h 2354282"/>
                  <a:gd name="connsiteX1" fmla="*/ 414841 w 12379789"/>
                  <a:gd name="connsiteY1" fmla="*/ 781611 h 2354282"/>
                  <a:gd name="connsiteX2" fmla="*/ 1271642 w 12379789"/>
                  <a:gd name="connsiteY2" fmla="*/ 689168 h 2354282"/>
                  <a:gd name="connsiteX3" fmla="*/ 1966501 w 12379789"/>
                  <a:gd name="connsiteY3" fmla="*/ 723156 h 2354282"/>
                  <a:gd name="connsiteX4" fmla="*/ 2422511 w 12379789"/>
                  <a:gd name="connsiteY4" fmla="*/ 663668 h 2354282"/>
                  <a:gd name="connsiteX5" fmla="*/ 2900233 w 12379789"/>
                  <a:gd name="connsiteY5" fmla="*/ 663668 h 2354282"/>
                  <a:gd name="connsiteX6" fmla="*/ 3671102 w 12379789"/>
                  <a:gd name="connsiteY6" fmla="*/ 706162 h 2354282"/>
                  <a:gd name="connsiteX7" fmla="*/ 4550538 w 12379789"/>
                  <a:gd name="connsiteY7" fmla="*/ 689168 h 2354282"/>
                  <a:gd name="connsiteX8" fmla="*/ 5180256 w 12379789"/>
                  <a:gd name="connsiteY8" fmla="*/ 697674 h 2354282"/>
                  <a:gd name="connsiteX9" fmla="*/ 6016266 w 12379789"/>
                  <a:gd name="connsiteY9" fmla="*/ 697674 h 2354282"/>
                  <a:gd name="connsiteX10" fmla="*/ 7080279 w 12379789"/>
                  <a:gd name="connsiteY10" fmla="*/ 723174 h 2354282"/>
                  <a:gd name="connsiteX11" fmla="*/ 7829434 w 12379789"/>
                  <a:gd name="connsiteY11" fmla="*/ 714668 h 2354282"/>
                  <a:gd name="connsiteX12" fmla="*/ 8361429 w 12379789"/>
                  <a:gd name="connsiteY12" fmla="*/ 706162 h 2354282"/>
                  <a:gd name="connsiteX13" fmla="*/ 8982446 w 12379789"/>
                  <a:gd name="connsiteY13" fmla="*/ 1108910 h 2354282"/>
                  <a:gd name="connsiteX14" fmla="*/ 9552442 w 12379789"/>
                  <a:gd name="connsiteY14" fmla="*/ 1935742 h 2354282"/>
                  <a:gd name="connsiteX15" fmla="*/ 10483842 w 12379789"/>
                  <a:gd name="connsiteY15" fmla="*/ 2354281 h 2354282"/>
                  <a:gd name="connsiteX16" fmla="*/ 11529876 w 12379789"/>
                  <a:gd name="connsiteY16" fmla="*/ 1935744 h 2354282"/>
                  <a:gd name="connsiteX17" fmla="*/ 11820807 w 12379789"/>
                  <a:gd name="connsiteY17" fmla="*/ 1290009 h 2354282"/>
                  <a:gd name="connsiteX18" fmla="*/ 12131703 w 12379789"/>
                  <a:gd name="connsiteY18" fmla="*/ 843902 h 2354282"/>
                  <a:gd name="connsiteX19" fmla="*/ 12379789 w 12379789"/>
                  <a:gd name="connsiteY19" fmla="*/ 543588 h 2354282"/>
                  <a:gd name="connsiteX20" fmla="*/ 12379789 w 12379789"/>
                  <a:gd name="connsiteY20" fmla="*/ 105206 h 2354282"/>
                  <a:gd name="connsiteX21" fmla="*/ 11773473 w 12379789"/>
                  <a:gd name="connsiteY21" fmla="*/ 279781 h 2354282"/>
                  <a:gd name="connsiteX22" fmla="*/ 11393748 w 12379789"/>
                  <a:gd name="connsiteY22" fmla="*/ 891666 h 2354282"/>
                  <a:gd name="connsiteX23" fmla="*/ 10937003 w 12379789"/>
                  <a:gd name="connsiteY23" fmla="*/ 1505827 h 2354282"/>
                  <a:gd name="connsiteX24" fmla="*/ 10369208 w 12379789"/>
                  <a:gd name="connsiteY24" fmla="*/ 1462610 h 2354282"/>
                  <a:gd name="connsiteX25" fmla="*/ 9862311 w 12379789"/>
                  <a:gd name="connsiteY25" fmla="*/ 903041 h 2354282"/>
                  <a:gd name="connsiteX26" fmla="*/ 9387656 w 12379789"/>
                  <a:gd name="connsiteY26" fmla="*/ 425360 h 2354282"/>
                  <a:gd name="connsiteX27" fmla="*/ 8784857 w 12379789"/>
                  <a:gd name="connsiteY27" fmla="*/ 890 h 2354282"/>
                  <a:gd name="connsiteX28" fmla="*/ 8557475 w 12379789"/>
                  <a:gd name="connsiteY28" fmla="*/ 304971 h 2354282"/>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387658 w 12379791"/>
                  <a:gd name="connsiteY26" fmla="*/ 333275 h 2262197"/>
                  <a:gd name="connsiteX27" fmla="*/ 8614705 w 12379791"/>
                  <a:gd name="connsiteY27" fmla="*/ 45280 h 2262197"/>
                  <a:gd name="connsiteX28" fmla="*/ 8557477 w 12379791"/>
                  <a:gd name="connsiteY28" fmla="*/ 212886 h 2262197"/>
                  <a:gd name="connsiteX0" fmla="*/ 8557477 w 12379791"/>
                  <a:gd name="connsiteY0" fmla="*/ 220165 h 2269476"/>
                  <a:gd name="connsiteX1" fmla="*/ 414843 w 12379791"/>
                  <a:gd name="connsiteY1" fmla="*/ 696805 h 2269476"/>
                  <a:gd name="connsiteX2" fmla="*/ 1271644 w 12379791"/>
                  <a:gd name="connsiteY2" fmla="*/ 604362 h 2269476"/>
                  <a:gd name="connsiteX3" fmla="*/ 1966503 w 12379791"/>
                  <a:gd name="connsiteY3" fmla="*/ 638350 h 2269476"/>
                  <a:gd name="connsiteX4" fmla="*/ 2422513 w 12379791"/>
                  <a:gd name="connsiteY4" fmla="*/ 578862 h 2269476"/>
                  <a:gd name="connsiteX5" fmla="*/ 2900235 w 12379791"/>
                  <a:gd name="connsiteY5" fmla="*/ 578862 h 2269476"/>
                  <a:gd name="connsiteX6" fmla="*/ 3671104 w 12379791"/>
                  <a:gd name="connsiteY6" fmla="*/ 621356 h 2269476"/>
                  <a:gd name="connsiteX7" fmla="*/ 4550540 w 12379791"/>
                  <a:gd name="connsiteY7" fmla="*/ 604362 h 2269476"/>
                  <a:gd name="connsiteX8" fmla="*/ 5180258 w 12379791"/>
                  <a:gd name="connsiteY8" fmla="*/ 612868 h 2269476"/>
                  <a:gd name="connsiteX9" fmla="*/ 6016268 w 12379791"/>
                  <a:gd name="connsiteY9" fmla="*/ 612868 h 2269476"/>
                  <a:gd name="connsiteX10" fmla="*/ 7080281 w 12379791"/>
                  <a:gd name="connsiteY10" fmla="*/ 638368 h 2269476"/>
                  <a:gd name="connsiteX11" fmla="*/ 7829436 w 12379791"/>
                  <a:gd name="connsiteY11" fmla="*/ 629862 h 2269476"/>
                  <a:gd name="connsiteX12" fmla="*/ 8361431 w 12379791"/>
                  <a:gd name="connsiteY12" fmla="*/ 621356 h 2269476"/>
                  <a:gd name="connsiteX13" fmla="*/ 8982448 w 12379791"/>
                  <a:gd name="connsiteY13" fmla="*/ 1024104 h 2269476"/>
                  <a:gd name="connsiteX14" fmla="*/ 9552444 w 12379791"/>
                  <a:gd name="connsiteY14" fmla="*/ 1850936 h 2269476"/>
                  <a:gd name="connsiteX15" fmla="*/ 10483844 w 12379791"/>
                  <a:gd name="connsiteY15" fmla="*/ 2269475 h 2269476"/>
                  <a:gd name="connsiteX16" fmla="*/ 11529878 w 12379791"/>
                  <a:gd name="connsiteY16" fmla="*/ 1850938 h 2269476"/>
                  <a:gd name="connsiteX17" fmla="*/ 11820809 w 12379791"/>
                  <a:gd name="connsiteY17" fmla="*/ 1205203 h 2269476"/>
                  <a:gd name="connsiteX18" fmla="*/ 12131705 w 12379791"/>
                  <a:gd name="connsiteY18" fmla="*/ 759096 h 2269476"/>
                  <a:gd name="connsiteX19" fmla="*/ 12379791 w 12379791"/>
                  <a:gd name="connsiteY19" fmla="*/ 458782 h 2269476"/>
                  <a:gd name="connsiteX20" fmla="*/ 12379791 w 12379791"/>
                  <a:gd name="connsiteY20" fmla="*/ 20400 h 2269476"/>
                  <a:gd name="connsiteX21" fmla="*/ 11773475 w 12379791"/>
                  <a:gd name="connsiteY21" fmla="*/ 194975 h 2269476"/>
                  <a:gd name="connsiteX22" fmla="*/ 11393750 w 12379791"/>
                  <a:gd name="connsiteY22" fmla="*/ 806860 h 2269476"/>
                  <a:gd name="connsiteX23" fmla="*/ 10937005 w 12379791"/>
                  <a:gd name="connsiteY23" fmla="*/ 1421021 h 2269476"/>
                  <a:gd name="connsiteX24" fmla="*/ 10369210 w 12379791"/>
                  <a:gd name="connsiteY24" fmla="*/ 1377804 h 2269476"/>
                  <a:gd name="connsiteX25" fmla="*/ 9862313 w 12379791"/>
                  <a:gd name="connsiteY25" fmla="*/ 818235 h 2269476"/>
                  <a:gd name="connsiteX26" fmla="*/ 9387658 w 12379791"/>
                  <a:gd name="connsiteY26" fmla="*/ 340554 h 2269476"/>
                  <a:gd name="connsiteX27" fmla="*/ 8614705 w 12379791"/>
                  <a:gd name="connsiteY27" fmla="*/ 52559 h 2269476"/>
                  <a:gd name="connsiteX28" fmla="*/ 8557477 w 12379791"/>
                  <a:gd name="connsiteY28" fmla="*/ 220165 h 2269476"/>
                  <a:gd name="connsiteX0" fmla="*/ 8557477 w 12379791"/>
                  <a:gd name="connsiteY0" fmla="*/ 220165 h 2269476"/>
                  <a:gd name="connsiteX1" fmla="*/ 414843 w 12379791"/>
                  <a:gd name="connsiteY1" fmla="*/ 696805 h 2269476"/>
                  <a:gd name="connsiteX2" fmla="*/ 1271644 w 12379791"/>
                  <a:gd name="connsiteY2" fmla="*/ 604362 h 2269476"/>
                  <a:gd name="connsiteX3" fmla="*/ 1966503 w 12379791"/>
                  <a:gd name="connsiteY3" fmla="*/ 638350 h 2269476"/>
                  <a:gd name="connsiteX4" fmla="*/ 2422513 w 12379791"/>
                  <a:gd name="connsiteY4" fmla="*/ 578862 h 2269476"/>
                  <a:gd name="connsiteX5" fmla="*/ 2900235 w 12379791"/>
                  <a:gd name="connsiteY5" fmla="*/ 578862 h 2269476"/>
                  <a:gd name="connsiteX6" fmla="*/ 3671104 w 12379791"/>
                  <a:gd name="connsiteY6" fmla="*/ 621356 h 2269476"/>
                  <a:gd name="connsiteX7" fmla="*/ 4550540 w 12379791"/>
                  <a:gd name="connsiteY7" fmla="*/ 604362 h 2269476"/>
                  <a:gd name="connsiteX8" fmla="*/ 5180258 w 12379791"/>
                  <a:gd name="connsiteY8" fmla="*/ 612868 h 2269476"/>
                  <a:gd name="connsiteX9" fmla="*/ 6016268 w 12379791"/>
                  <a:gd name="connsiteY9" fmla="*/ 612868 h 2269476"/>
                  <a:gd name="connsiteX10" fmla="*/ 7080281 w 12379791"/>
                  <a:gd name="connsiteY10" fmla="*/ 638368 h 2269476"/>
                  <a:gd name="connsiteX11" fmla="*/ 7829436 w 12379791"/>
                  <a:gd name="connsiteY11" fmla="*/ 629862 h 2269476"/>
                  <a:gd name="connsiteX12" fmla="*/ 8361431 w 12379791"/>
                  <a:gd name="connsiteY12" fmla="*/ 621356 h 2269476"/>
                  <a:gd name="connsiteX13" fmla="*/ 8982448 w 12379791"/>
                  <a:gd name="connsiteY13" fmla="*/ 1024104 h 2269476"/>
                  <a:gd name="connsiteX14" fmla="*/ 9552444 w 12379791"/>
                  <a:gd name="connsiteY14" fmla="*/ 1850936 h 2269476"/>
                  <a:gd name="connsiteX15" fmla="*/ 10483844 w 12379791"/>
                  <a:gd name="connsiteY15" fmla="*/ 2269475 h 2269476"/>
                  <a:gd name="connsiteX16" fmla="*/ 11529878 w 12379791"/>
                  <a:gd name="connsiteY16" fmla="*/ 1850938 h 2269476"/>
                  <a:gd name="connsiteX17" fmla="*/ 11820809 w 12379791"/>
                  <a:gd name="connsiteY17" fmla="*/ 1205203 h 2269476"/>
                  <a:gd name="connsiteX18" fmla="*/ 12131705 w 12379791"/>
                  <a:gd name="connsiteY18" fmla="*/ 759096 h 2269476"/>
                  <a:gd name="connsiteX19" fmla="*/ 12379791 w 12379791"/>
                  <a:gd name="connsiteY19" fmla="*/ 458782 h 2269476"/>
                  <a:gd name="connsiteX20" fmla="*/ 12379791 w 12379791"/>
                  <a:gd name="connsiteY20" fmla="*/ 20400 h 2269476"/>
                  <a:gd name="connsiteX21" fmla="*/ 11773475 w 12379791"/>
                  <a:gd name="connsiteY21" fmla="*/ 194975 h 2269476"/>
                  <a:gd name="connsiteX22" fmla="*/ 11393750 w 12379791"/>
                  <a:gd name="connsiteY22" fmla="*/ 806860 h 2269476"/>
                  <a:gd name="connsiteX23" fmla="*/ 10937005 w 12379791"/>
                  <a:gd name="connsiteY23" fmla="*/ 1421021 h 2269476"/>
                  <a:gd name="connsiteX24" fmla="*/ 10369210 w 12379791"/>
                  <a:gd name="connsiteY24" fmla="*/ 1377804 h 2269476"/>
                  <a:gd name="connsiteX25" fmla="*/ 9862313 w 12379791"/>
                  <a:gd name="connsiteY25" fmla="*/ 818235 h 2269476"/>
                  <a:gd name="connsiteX26" fmla="*/ 9387658 w 12379791"/>
                  <a:gd name="connsiteY26" fmla="*/ 340554 h 2269476"/>
                  <a:gd name="connsiteX27" fmla="*/ 8614705 w 12379791"/>
                  <a:gd name="connsiteY27" fmla="*/ 52559 h 2269476"/>
                  <a:gd name="connsiteX28" fmla="*/ 8557477 w 12379791"/>
                  <a:gd name="connsiteY28" fmla="*/ 220165 h 2269476"/>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387658 w 12379791"/>
                  <a:gd name="connsiteY26" fmla="*/ 333275 h 2262197"/>
                  <a:gd name="connsiteX27" fmla="*/ 8557477 w 12379791"/>
                  <a:gd name="connsiteY27"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450348 w 12379791"/>
                  <a:gd name="connsiteY26" fmla="*/ 299156 h 2262197"/>
                  <a:gd name="connsiteX27" fmla="*/ 8557477 w 12379791"/>
                  <a:gd name="connsiteY27"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450348 w 12379791"/>
                  <a:gd name="connsiteY26" fmla="*/ 299156 h 2262197"/>
                  <a:gd name="connsiteX27" fmla="*/ 8557477 w 12379791"/>
                  <a:gd name="connsiteY27"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4550540 w 12379791"/>
                  <a:gd name="connsiteY6" fmla="*/ 597083 h 2262197"/>
                  <a:gd name="connsiteX7" fmla="*/ 5180258 w 12379791"/>
                  <a:gd name="connsiteY7" fmla="*/ 605589 h 2262197"/>
                  <a:gd name="connsiteX8" fmla="*/ 6016268 w 12379791"/>
                  <a:gd name="connsiteY8" fmla="*/ 605589 h 2262197"/>
                  <a:gd name="connsiteX9" fmla="*/ 7080281 w 12379791"/>
                  <a:gd name="connsiteY9" fmla="*/ 631089 h 2262197"/>
                  <a:gd name="connsiteX10" fmla="*/ 7829436 w 12379791"/>
                  <a:gd name="connsiteY10" fmla="*/ 622583 h 2262197"/>
                  <a:gd name="connsiteX11" fmla="*/ 8361431 w 12379791"/>
                  <a:gd name="connsiteY11" fmla="*/ 614077 h 2262197"/>
                  <a:gd name="connsiteX12" fmla="*/ 8982448 w 12379791"/>
                  <a:gd name="connsiteY12" fmla="*/ 1016825 h 2262197"/>
                  <a:gd name="connsiteX13" fmla="*/ 9552444 w 12379791"/>
                  <a:gd name="connsiteY13" fmla="*/ 1843657 h 2262197"/>
                  <a:gd name="connsiteX14" fmla="*/ 10483844 w 12379791"/>
                  <a:gd name="connsiteY14" fmla="*/ 2262196 h 2262197"/>
                  <a:gd name="connsiteX15" fmla="*/ 11529878 w 12379791"/>
                  <a:gd name="connsiteY15" fmla="*/ 1843659 h 2262197"/>
                  <a:gd name="connsiteX16" fmla="*/ 11820809 w 12379791"/>
                  <a:gd name="connsiteY16" fmla="*/ 1197924 h 2262197"/>
                  <a:gd name="connsiteX17" fmla="*/ 12131705 w 12379791"/>
                  <a:gd name="connsiteY17" fmla="*/ 751817 h 2262197"/>
                  <a:gd name="connsiteX18" fmla="*/ 12379791 w 12379791"/>
                  <a:gd name="connsiteY18" fmla="*/ 451503 h 2262197"/>
                  <a:gd name="connsiteX19" fmla="*/ 12379791 w 12379791"/>
                  <a:gd name="connsiteY19" fmla="*/ 13121 h 2262197"/>
                  <a:gd name="connsiteX20" fmla="*/ 11773475 w 12379791"/>
                  <a:gd name="connsiteY20" fmla="*/ 187696 h 2262197"/>
                  <a:gd name="connsiteX21" fmla="*/ 11393750 w 12379791"/>
                  <a:gd name="connsiteY21" fmla="*/ 799581 h 2262197"/>
                  <a:gd name="connsiteX22" fmla="*/ 10937005 w 12379791"/>
                  <a:gd name="connsiteY22" fmla="*/ 1413742 h 2262197"/>
                  <a:gd name="connsiteX23" fmla="*/ 10369210 w 12379791"/>
                  <a:gd name="connsiteY23" fmla="*/ 1370525 h 2262197"/>
                  <a:gd name="connsiteX24" fmla="*/ 9862313 w 12379791"/>
                  <a:gd name="connsiteY24" fmla="*/ 810956 h 2262197"/>
                  <a:gd name="connsiteX25" fmla="*/ 9450348 w 12379791"/>
                  <a:gd name="connsiteY25" fmla="*/ 299156 h 2262197"/>
                  <a:gd name="connsiteX26" fmla="*/ 8557477 w 12379791"/>
                  <a:gd name="connsiteY26"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5180258 w 12379791"/>
                  <a:gd name="connsiteY6" fmla="*/ 605589 h 2262197"/>
                  <a:gd name="connsiteX7" fmla="*/ 6016268 w 12379791"/>
                  <a:gd name="connsiteY7" fmla="*/ 605589 h 2262197"/>
                  <a:gd name="connsiteX8" fmla="*/ 7080281 w 12379791"/>
                  <a:gd name="connsiteY8" fmla="*/ 631089 h 2262197"/>
                  <a:gd name="connsiteX9" fmla="*/ 7829436 w 12379791"/>
                  <a:gd name="connsiteY9" fmla="*/ 622583 h 2262197"/>
                  <a:gd name="connsiteX10" fmla="*/ 8361431 w 12379791"/>
                  <a:gd name="connsiteY10" fmla="*/ 614077 h 2262197"/>
                  <a:gd name="connsiteX11" fmla="*/ 8982448 w 12379791"/>
                  <a:gd name="connsiteY11" fmla="*/ 1016825 h 2262197"/>
                  <a:gd name="connsiteX12" fmla="*/ 9552444 w 12379791"/>
                  <a:gd name="connsiteY12" fmla="*/ 1843657 h 2262197"/>
                  <a:gd name="connsiteX13" fmla="*/ 10483844 w 12379791"/>
                  <a:gd name="connsiteY13" fmla="*/ 2262196 h 2262197"/>
                  <a:gd name="connsiteX14" fmla="*/ 11529878 w 12379791"/>
                  <a:gd name="connsiteY14" fmla="*/ 1843659 h 2262197"/>
                  <a:gd name="connsiteX15" fmla="*/ 11820809 w 12379791"/>
                  <a:gd name="connsiteY15" fmla="*/ 1197924 h 2262197"/>
                  <a:gd name="connsiteX16" fmla="*/ 12131705 w 12379791"/>
                  <a:gd name="connsiteY16" fmla="*/ 751817 h 2262197"/>
                  <a:gd name="connsiteX17" fmla="*/ 12379791 w 12379791"/>
                  <a:gd name="connsiteY17" fmla="*/ 451503 h 2262197"/>
                  <a:gd name="connsiteX18" fmla="*/ 12379791 w 12379791"/>
                  <a:gd name="connsiteY18" fmla="*/ 13121 h 2262197"/>
                  <a:gd name="connsiteX19" fmla="*/ 11773475 w 12379791"/>
                  <a:gd name="connsiteY19" fmla="*/ 187696 h 2262197"/>
                  <a:gd name="connsiteX20" fmla="*/ 11393750 w 12379791"/>
                  <a:gd name="connsiteY20" fmla="*/ 799581 h 2262197"/>
                  <a:gd name="connsiteX21" fmla="*/ 10937005 w 12379791"/>
                  <a:gd name="connsiteY21" fmla="*/ 1413742 h 2262197"/>
                  <a:gd name="connsiteX22" fmla="*/ 10369210 w 12379791"/>
                  <a:gd name="connsiteY22" fmla="*/ 1370525 h 2262197"/>
                  <a:gd name="connsiteX23" fmla="*/ 9862313 w 12379791"/>
                  <a:gd name="connsiteY23" fmla="*/ 810956 h 2262197"/>
                  <a:gd name="connsiteX24" fmla="*/ 9450348 w 12379791"/>
                  <a:gd name="connsiteY24" fmla="*/ 299156 h 2262197"/>
                  <a:gd name="connsiteX25" fmla="*/ 8557477 w 12379791"/>
                  <a:gd name="connsiteY25"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6016268 w 12379791"/>
                  <a:gd name="connsiteY6" fmla="*/ 605589 h 2262197"/>
                  <a:gd name="connsiteX7" fmla="*/ 7080281 w 12379791"/>
                  <a:gd name="connsiteY7" fmla="*/ 631089 h 2262197"/>
                  <a:gd name="connsiteX8" fmla="*/ 7829436 w 12379791"/>
                  <a:gd name="connsiteY8" fmla="*/ 622583 h 2262197"/>
                  <a:gd name="connsiteX9" fmla="*/ 8361431 w 12379791"/>
                  <a:gd name="connsiteY9" fmla="*/ 614077 h 2262197"/>
                  <a:gd name="connsiteX10" fmla="*/ 8982448 w 12379791"/>
                  <a:gd name="connsiteY10" fmla="*/ 1016825 h 2262197"/>
                  <a:gd name="connsiteX11" fmla="*/ 9552444 w 12379791"/>
                  <a:gd name="connsiteY11" fmla="*/ 1843657 h 2262197"/>
                  <a:gd name="connsiteX12" fmla="*/ 10483844 w 12379791"/>
                  <a:gd name="connsiteY12" fmla="*/ 2262196 h 2262197"/>
                  <a:gd name="connsiteX13" fmla="*/ 11529878 w 12379791"/>
                  <a:gd name="connsiteY13" fmla="*/ 1843659 h 2262197"/>
                  <a:gd name="connsiteX14" fmla="*/ 11820809 w 12379791"/>
                  <a:gd name="connsiteY14" fmla="*/ 1197924 h 2262197"/>
                  <a:gd name="connsiteX15" fmla="*/ 12131705 w 12379791"/>
                  <a:gd name="connsiteY15" fmla="*/ 751817 h 2262197"/>
                  <a:gd name="connsiteX16" fmla="*/ 12379791 w 12379791"/>
                  <a:gd name="connsiteY16" fmla="*/ 451503 h 2262197"/>
                  <a:gd name="connsiteX17" fmla="*/ 12379791 w 12379791"/>
                  <a:gd name="connsiteY17" fmla="*/ 13121 h 2262197"/>
                  <a:gd name="connsiteX18" fmla="*/ 11773475 w 12379791"/>
                  <a:gd name="connsiteY18" fmla="*/ 187696 h 2262197"/>
                  <a:gd name="connsiteX19" fmla="*/ 11393750 w 12379791"/>
                  <a:gd name="connsiteY19" fmla="*/ 799581 h 2262197"/>
                  <a:gd name="connsiteX20" fmla="*/ 10937005 w 12379791"/>
                  <a:gd name="connsiteY20" fmla="*/ 1413742 h 2262197"/>
                  <a:gd name="connsiteX21" fmla="*/ 10369210 w 12379791"/>
                  <a:gd name="connsiteY21" fmla="*/ 1370525 h 2262197"/>
                  <a:gd name="connsiteX22" fmla="*/ 9862313 w 12379791"/>
                  <a:gd name="connsiteY22" fmla="*/ 810956 h 2262197"/>
                  <a:gd name="connsiteX23" fmla="*/ 9450348 w 12379791"/>
                  <a:gd name="connsiteY23" fmla="*/ 299156 h 2262197"/>
                  <a:gd name="connsiteX24" fmla="*/ 8557477 w 12379791"/>
                  <a:gd name="connsiteY24"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7080281 w 12379791"/>
                  <a:gd name="connsiteY6" fmla="*/ 631089 h 2262197"/>
                  <a:gd name="connsiteX7" fmla="*/ 7829436 w 12379791"/>
                  <a:gd name="connsiteY7" fmla="*/ 622583 h 2262197"/>
                  <a:gd name="connsiteX8" fmla="*/ 8361431 w 12379791"/>
                  <a:gd name="connsiteY8" fmla="*/ 614077 h 2262197"/>
                  <a:gd name="connsiteX9" fmla="*/ 8982448 w 12379791"/>
                  <a:gd name="connsiteY9" fmla="*/ 1016825 h 2262197"/>
                  <a:gd name="connsiteX10" fmla="*/ 9552444 w 12379791"/>
                  <a:gd name="connsiteY10" fmla="*/ 1843657 h 2262197"/>
                  <a:gd name="connsiteX11" fmla="*/ 10483844 w 12379791"/>
                  <a:gd name="connsiteY11" fmla="*/ 2262196 h 2262197"/>
                  <a:gd name="connsiteX12" fmla="*/ 11529878 w 12379791"/>
                  <a:gd name="connsiteY12" fmla="*/ 1843659 h 2262197"/>
                  <a:gd name="connsiteX13" fmla="*/ 11820809 w 12379791"/>
                  <a:gd name="connsiteY13" fmla="*/ 1197924 h 2262197"/>
                  <a:gd name="connsiteX14" fmla="*/ 12131705 w 12379791"/>
                  <a:gd name="connsiteY14" fmla="*/ 751817 h 2262197"/>
                  <a:gd name="connsiteX15" fmla="*/ 12379791 w 12379791"/>
                  <a:gd name="connsiteY15" fmla="*/ 451503 h 2262197"/>
                  <a:gd name="connsiteX16" fmla="*/ 12379791 w 12379791"/>
                  <a:gd name="connsiteY16" fmla="*/ 13121 h 2262197"/>
                  <a:gd name="connsiteX17" fmla="*/ 11773475 w 12379791"/>
                  <a:gd name="connsiteY17" fmla="*/ 187696 h 2262197"/>
                  <a:gd name="connsiteX18" fmla="*/ 11393750 w 12379791"/>
                  <a:gd name="connsiteY18" fmla="*/ 799581 h 2262197"/>
                  <a:gd name="connsiteX19" fmla="*/ 10937005 w 12379791"/>
                  <a:gd name="connsiteY19" fmla="*/ 1413742 h 2262197"/>
                  <a:gd name="connsiteX20" fmla="*/ 10369210 w 12379791"/>
                  <a:gd name="connsiteY20" fmla="*/ 1370525 h 2262197"/>
                  <a:gd name="connsiteX21" fmla="*/ 9862313 w 12379791"/>
                  <a:gd name="connsiteY21" fmla="*/ 810956 h 2262197"/>
                  <a:gd name="connsiteX22" fmla="*/ 9450348 w 12379791"/>
                  <a:gd name="connsiteY22" fmla="*/ 299156 h 2262197"/>
                  <a:gd name="connsiteX23" fmla="*/ 8557477 w 12379791"/>
                  <a:gd name="connsiteY23"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7829436 w 12379791"/>
                  <a:gd name="connsiteY6" fmla="*/ 622583 h 2262197"/>
                  <a:gd name="connsiteX7" fmla="*/ 8361431 w 12379791"/>
                  <a:gd name="connsiteY7" fmla="*/ 614077 h 2262197"/>
                  <a:gd name="connsiteX8" fmla="*/ 8982448 w 12379791"/>
                  <a:gd name="connsiteY8" fmla="*/ 1016825 h 2262197"/>
                  <a:gd name="connsiteX9" fmla="*/ 9552444 w 12379791"/>
                  <a:gd name="connsiteY9" fmla="*/ 1843657 h 2262197"/>
                  <a:gd name="connsiteX10" fmla="*/ 10483844 w 12379791"/>
                  <a:gd name="connsiteY10" fmla="*/ 2262196 h 2262197"/>
                  <a:gd name="connsiteX11" fmla="*/ 11529878 w 12379791"/>
                  <a:gd name="connsiteY11" fmla="*/ 1843659 h 2262197"/>
                  <a:gd name="connsiteX12" fmla="*/ 11820809 w 12379791"/>
                  <a:gd name="connsiteY12" fmla="*/ 1197924 h 2262197"/>
                  <a:gd name="connsiteX13" fmla="*/ 12131705 w 12379791"/>
                  <a:gd name="connsiteY13" fmla="*/ 751817 h 2262197"/>
                  <a:gd name="connsiteX14" fmla="*/ 12379791 w 12379791"/>
                  <a:gd name="connsiteY14" fmla="*/ 451503 h 2262197"/>
                  <a:gd name="connsiteX15" fmla="*/ 12379791 w 12379791"/>
                  <a:gd name="connsiteY15" fmla="*/ 13121 h 2262197"/>
                  <a:gd name="connsiteX16" fmla="*/ 11773475 w 12379791"/>
                  <a:gd name="connsiteY16" fmla="*/ 187696 h 2262197"/>
                  <a:gd name="connsiteX17" fmla="*/ 11393750 w 12379791"/>
                  <a:gd name="connsiteY17" fmla="*/ 799581 h 2262197"/>
                  <a:gd name="connsiteX18" fmla="*/ 10937005 w 12379791"/>
                  <a:gd name="connsiteY18" fmla="*/ 1413742 h 2262197"/>
                  <a:gd name="connsiteX19" fmla="*/ 10369210 w 12379791"/>
                  <a:gd name="connsiteY19" fmla="*/ 1370525 h 2262197"/>
                  <a:gd name="connsiteX20" fmla="*/ 9862313 w 12379791"/>
                  <a:gd name="connsiteY20" fmla="*/ 810956 h 2262197"/>
                  <a:gd name="connsiteX21" fmla="*/ 9450348 w 12379791"/>
                  <a:gd name="connsiteY21" fmla="*/ 299156 h 2262197"/>
                  <a:gd name="connsiteX22" fmla="*/ 8557477 w 12379791"/>
                  <a:gd name="connsiteY22"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8361431 w 12379791"/>
                  <a:gd name="connsiteY6" fmla="*/ 614077 h 2262197"/>
                  <a:gd name="connsiteX7" fmla="*/ 8982448 w 12379791"/>
                  <a:gd name="connsiteY7" fmla="*/ 1016825 h 2262197"/>
                  <a:gd name="connsiteX8" fmla="*/ 9552444 w 12379791"/>
                  <a:gd name="connsiteY8" fmla="*/ 1843657 h 2262197"/>
                  <a:gd name="connsiteX9" fmla="*/ 10483844 w 12379791"/>
                  <a:gd name="connsiteY9" fmla="*/ 2262196 h 2262197"/>
                  <a:gd name="connsiteX10" fmla="*/ 11529878 w 12379791"/>
                  <a:gd name="connsiteY10" fmla="*/ 1843659 h 2262197"/>
                  <a:gd name="connsiteX11" fmla="*/ 11820809 w 12379791"/>
                  <a:gd name="connsiteY11" fmla="*/ 1197924 h 2262197"/>
                  <a:gd name="connsiteX12" fmla="*/ 12131705 w 12379791"/>
                  <a:gd name="connsiteY12" fmla="*/ 751817 h 2262197"/>
                  <a:gd name="connsiteX13" fmla="*/ 12379791 w 12379791"/>
                  <a:gd name="connsiteY13" fmla="*/ 451503 h 2262197"/>
                  <a:gd name="connsiteX14" fmla="*/ 12379791 w 12379791"/>
                  <a:gd name="connsiteY14" fmla="*/ 13121 h 2262197"/>
                  <a:gd name="connsiteX15" fmla="*/ 11773475 w 12379791"/>
                  <a:gd name="connsiteY15" fmla="*/ 187696 h 2262197"/>
                  <a:gd name="connsiteX16" fmla="*/ 11393750 w 12379791"/>
                  <a:gd name="connsiteY16" fmla="*/ 799581 h 2262197"/>
                  <a:gd name="connsiteX17" fmla="*/ 10937005 w 12379791"/>
                  <a:gd name="connsiteY17" fmla="*/ 1413742 h 2262197"/>
                  <a:gd name="connsiteX18" fmla="*/ 10369210 w 12379791"/>
                  <a:gd name="connsiteY18" fmla="*/ 1370525 h 2262197"/>
                  <a:gd name="connsiteX19" fmla="*/ 9862313 w 12379791"/>
                  <a:gd name="connsiteY19" fmla="*/ 810956 h 2262197"/>
                  <a:gd name="connsiteX20" fmla="*/ 9450348 w 12379791"/>
                  <a:gd name="connsiteY20" fmla="*/ 299156 h 2262197"/>
                  <a:gd name="connsiteX21" fmla="*/ 8557477 w 12379791"/>
                  <a:gd name="connsiteY21"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8370387 w 12379791"/>
                  <a:gd name="connsiteY6" fmla="*/ 545838 h 2262197"/>
                  <a:gd name="connsiteX7" fmla="*/ 8982448 w 12379791"/>
                  <a:gd name="connsiteY7" fmla="*/ 1016825 h 2262197"/>
                  <a:gd name="connsiteX8" fmla="*/ 9552444 w 12379791"/>
                  <a:gd name="connsiteY8" fmla="*/ 1843657 h 2262197"/>
                  <a:gd name="connsiteX9" fmla="*/ 10483844 w 12379791"/>
                  <a:gd name="connsiteY9" fmla="*/ 2262196 h 2262197"/>
                  <a:gd name="connsiteX10" fmla="*/ 11529878 w 12379791"/>
                  <a:gd name="connsiteY10" fmla="*/ 1843659 h 2262197"/>
                  <a:gd name="connsiteX11" fmla="*/ 11820809 w 12379791"/>
                  <a:gd name="connsiteY11" fmla="*/ 1197924 h 2262197"/>
                  <a:gd name="connsiteX12" fmla="*/ 12131705 w 12379791"/>
                  <a:gd name="connsiteY12" fmla="*/ 751817 h 2262197"/>
                  <a:gd name="connsiteX13" fmla="*/ 12379791 w 12379791"/>
                  <a:gd name="connsiteY13" fmla="*/ 451503 h 2262197"/>
                  <a:gd name="connsiteX14" fmla="*/ 12379791 w 12379791"/>
                  <a:gd name="connsiteY14" fmla="*/ 13121 h 2262197"/>
                  <a:gd name="connsiteX15" fmla="*/ 11773475 w 12379791"/>
                  <a:gd name="connsiteY15" fmla="*/ 187696 h 2262197"/>
                  <a:gd name="connsiteX16" fmla="*/ 11393750 w 12379791"/>
                  <a:gd name="connsiteY16" fmla="*/ 799581 h 2262197"/>
                  <a:gd name="connsiteX17" fmla="*/ 10937005 w 12379791"/>
                  <a:gd name="connsiteY17" fmla="*/ 1413742 h 2262197"/>
                  <a:gd name="connsiteX18" fmla="*/ 10369210 w 12379791"/>
                  <a:gd name="connsiteY18" fmla="*/ 1370525 h 2262197"/>
                  <a:gd name="connsiteX19" fmla="*/ 9862313 w 12379791"/>
                  <a:gd name="connsiteY19" fmla="*/ 810956 h 2262197"/>
                  <a:gd name="connsiteX20" fmla="*/ 9450348 w 12379791"/>
                  <a:gd name="connsiteY20" fmla="*/ 299156 h 2262197"/>
                  <a:gd name="connsiteX21" fmla="*/ 8557477 w 12379791"/>
                  <a:gd name="connsiteY21"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8982448 w 12379791"/>
                  <a:gd name="connsiteY6" fmla="*/ 1016825 h 2262197"/>
                  <a:gd name="connsiteX7" fmla="*/ 9552444 w 12379791"/>
                  <a:gd name="connsiteY7" fmla="*/ 1843657 h 2262197"/>
                  <a:gd name="connsiteX8" fmla="*/ 10483844 w 12379791"/>
                  <a:gd name="connsiteY8" fmla="*/ 2262196 h 2262197"/>
                  <a:gd name="connsiteX9" fmla="*/ 11529878 w 12379791"/>
                  <a:gd name="connsiteY9" fmla="*/ 1843659 h 2262197"/>
                  <a:gd name="connsiteX10" fmla="*/ 11820809 w 12379791"/>
                  <a:gd name="connsiteY10" fmla="*/ 1197924 h 2262197"/>
                  <a:gd name="connsiteX11" fmla="*/ 12131705 w 12379791"/>
                  <a:gd name="connsiteY11" fmla="*/ 751817 h 2262197"/>
                  <a:gd name="connsiteX12" fmla="*/ 12379791 w 12379791"/>
                  <a:gd name="connsiteY12" fmla="*/ 451503 h 2262197"/>
                  <a:gd name="connsiteX13" fmla="*/ 12379791 w 12379791"/>
                  <a:gd name="connsiteY13" fmla="*/ 13121 h 2262197"/>
                  <a:gd name="connsiteX14" fmla="*/ 11773475 w 12379791"/>
                  <a:gd name="connsiteY14" fmla="*/ 187696 h 2262197"/>
                  <a:gd name="connsiteX15" fmla="*/ 11393750 w 12379791"/>
                  <a:gd name="connsiteY15" fmla="*/ 799581 h 2262197"/>
                  <a:gd name="connsiteX16" fmla="*/ 10937005 w 12379791"/>
                  <a:gd name="connsiteY16" fmla="*/ 1413742 h 2262197"/>
                  <a:gd name="connsiteX17" fmla="*/ 10369210 w 12379791"/>
                  <a:gd name="connsiteY17" fmla="*/ 1370525 h 2262197"/>
                  <a:gd name="connsiteX18" fmla="*/ 9862313 w 12379791"/>
                  <a:gd name="connsiteY18" fmla="*/ 810956 h 2262197"/>
                  <a:gd name="connsiteX19" fmla="*/ 9450348 w 12379791"/>
                  <a:gd name="connsiteY19" fmla="*/ 299156 h 2262197"/>
                  <a:gd name="connsiteX20" fmla="*/ 8557477 w 12379791"/>
                  <a:gd name="connsiteY20"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8622972 w 12379791"/>
                  <a:gd name="connsiteY5" fmla="*/ 537465 h 2262197"/>
                  <a:gd name="connsiteX6" fmla="*/ 8982448 w 12379791"/>
                  <a:gd name="connsiteY6" fmla="*/ 1016825 h 2262197"/>
                  <a:gd name="connsiteX7" fmla="*/ 9552444 w 12379791"/>
                  <a:gd name="connsiteY7" fmla="*/ 1843657 h 2262197"/>
                  <a:gd name="connsiteX8" fmla="*/ 10483844 w 12379791"/>
                  <a:gd name="connsiteY8" fmla="*/ 2262196 h 2262197"/>
                  <a:gd name="connsiteX9" fmla="*/ 11529878 w 12379791"/>
                  <a:gd name="connsiteY9" fmla="*/ 1843659 h 2262197"/>
                  <a:gd name="connsiteX10" fmla="*/ 11820809 w 12379791"/>
                  <a:gd name="connsiteY10" fmla="*/ 1197924 h 2262197"/>
                  <a:gd name="connsiteX11" fmla="*/ 12131705 w 12379791"/>
                  <a:gd name="connsiteY11" fmla="*/ 751817 h 2262197"/>
                  <a:gd name="connsiteX12" fmla="*/ 12379791 w 12379791"/>
                  <a:gd name="connsiteY12" fmla="*/ 451503 h 2262197"/>
                  <a:gd name="connsiteX13" fmla="*/ 12379791 w 12379791"/>
                  <a:gd name="connsiteY13" fmla="*/ 13121 h 2262197"/>
                  <a:gd name="connsiteX14" fmla="*/ 11773475 w 12379791"/>
                  <a:gd name="connsiteY14" fmla="*/ 187696 h 2262197"/>
                  <a:gd name="connsiteX15" fmla="*/ 11393750 w 12379791"/>
                  <a:gd name="connsiteY15" fmla="*/ 799581 h 2262197"/>
                  <a:gd name="connsiteX16" fmla="*/ 10937005 w 12379791"/>
                  <a:gd name="connsiteY16" fmla="*/ 1413742 h 2262197"/>
                  <a:gd name="connsiteX17" fmla="*/ 10369210 w 12379791"/>
                  <a:gd name="connsiteY17" fmla="*/ 1370525 h 2262197"/>
                  <a:gd name="connsiteX18" fmla="*/ 9862313 w 12379791"/>
                  <a:gd name="connsiteY18" fmla="*/ 810956 h 2262197"/>
                  <a:gd name="connsiteX19" fmla="*/ 9450348 w 12379791"/>
                  <a:gd name="connsiteY19" fmla="*/ 299156 h 2262197"/>
                  <a:gd name="connsiteX20" fmla="*/ 8557477 w 12379791"/>
                  <a:gd name="connsiteY20" fmla="*/ 212886 h 2262197"/>
                  <a:gd name="connsiteX0" fmla="*/ 8568147 w 12390461"/>
                  <a:gd name="connsiteY0" fmla="*/ 212886 h 2262197"/>
                  <a:gd name="connsiteX1" fmla="*/ 425513 w 12390461"/>
                  <a:gd name="connsiteY1" fmla="*/ 689526 h 2262197"/>
                  <a:gd name="connsiteX2" fmla="*/ 1282314 w 12390461"/>
                  <a:gd name="connsiteY2" fmla="*/ 597083 h 2262197"/>
                  <a:gd name="connsiteX3" fmla="*/ 2433183 w 12390461"/>
                  <a:gd name="connsiteY3" fmla="*/ 571583 h 2262197"/>
                  <a:gd name="connsiteX4" fmla="*/ 8633642 w 12390461"/>
                  <a:gd name="connsiteY4" fmla="*/ 537465 h 2262197"/>
                  <a:gd name="connsiteX5" fmla="*/ 8993118 w 12390461"/>
                  <a:gd name="connsiteY5" fmla="*/ 1016825 h 2262197"/>
                  <a:gd name="connsiteX6" fmla="*/ 9563114 w 12390461"/>
                  <a:gd name="connsiteY6" fmla="*/ 1843657 h 2262197"/>
                  <a:gd name="connsiteX7" fmla="*/ 10494514 w 12390461"/>
                  <a:gd name="connsiteY7" fmla="*/ 2262196 h 2262197"/>
                  <a:gd name="connsiteX8" fmla="*/ 11540548 w 12390461"/>
                  <a:gd name="connsiteY8" fmla="*/ 1843659 h 2262197"/>
                  <a:gd name="connsiteX9" fmla="*/ 11831479 w 12390461"/>
                  <a:gd name="connsiteY9" fmla="*/ 1197924 h 2262197"/>
                  <a:gd name="connsiteX10" fmla="*/ 12142375 w 12390461"/>
                  <a:gd name="connsiteY10" fmla="*/ 751817 h 2262197"/>
                  <a:gd name="connsiteX11" fmla="*/ 12390461 w 12390461"/>
                  <a:gd name="connsiteY11" fmla="*/ 451503 h 2262197"/>
                  <a:gd name="connsiteX12" fmla="*/ 12390461 w 12390461"/>
                  <a:gd name="connsiteY12" fmla="*/ 13121 h 2262197"/>
                  <a:gd name="connsiteX13" fmla="*/ 11784145 w 12390461"/>
                  <a:gd name="connsiteY13" fmla="*/ 187696 h 2262197"/>
                  <a:gd name="connsiteX14" fmla="*/ 11404420 w 12390461"/>
                  <a:gd name="connsiteY14" fmla="*/ 799581 h 2262197"/>
                  <a:gd name="connsiteX15" fmla="*/ 10947675 w 12390461"/>
                  <a:gd name="connsiteY15" fmla="*/ 1413742 h 2262197"/>
                  <a:gd name="connsiteX16" fmla="*/ 10379880 w 12390461"/>
                  <a:gd name="connsiteY16" fmla="*/ 1370525 h 2262197"/>
                  <a:gd name="connsiteX17" fmla="*/ 9872983 w 12390461"/>
                  <a:gd name="connsiteY17" fmla="*/ 810956 h 2262197"/>
                  <a:gd name="connsiteX18" fmla="*/ 9461018 w 12390461"/>
                  <a:gd name="connsiteY18" fmla="*/ 299156 h 2262197"/>
                  <a:gd name="connsiteX19" fmla="*/ 8568147 w 12390461"/>
                  <a:gd name="connsiteY19" fmla="*/ 212886 h 2262197"/>
                  <a:gd name="connsiteX0" fmla="*/ 8767043 w 12589357"/>
                  <a:gd name="connsiteY0" fmla="*/ 212886 h 2262197"/>
                  <a:gd name="connsiteX1" fmla="*/ 624409 w 12589357"/>
                  <a:gd name="connsiteY1" fmla="*/ 689526 h 2262197"/>
                  <a:gd name="connsiteX2" fmla="*/ 1481210 w 12589357"/>
                  <a:gd name="connsiteY2" fmla="*/ 597083 h 2262197"/>
                  <a:gd name="connsiteX3" fmla="*/ 8832538 w 12589357"/>
                  <a:gd name="connsiteY3" fmla="*/ 537465 h 2262197"/>
                  <a:gd name="connsiteX4" fmla="*/ 9192014 w 12589357"/>
                  <a:gd name="connsiteY4" fmla="*/ 1016825 h 2262197"/>
                  <a:gd name="connsiteX5" fmla="*/ 9762010 w 12589357"/>
                  <a:gd name="connsiteY5" fmla="*/ 1843657 h 2262197"/>
                  <a:gd name="connsiteX6" fmla="*/ 10693410 w 12589357"/>
                  <a:gd name="connsiteY6" fmla="*/ 2262196 h 2262197"/>
                  <a:gd name="connsiteX7" fmla="*/ 11739444 w 12589357"/>
                  <a:gd name="connsiteY7" fmla="*/ 1843659 h 2262197"/>
                  <a:gd name="connsiteX8" fmla="*/ 12030375 w 12589357"/>
                  <a:gd name="connsiteY8" fmla="*/ 1197924 h 2262197"/>
                  <a:gd name="connsiteX9" fmla="*/ 12341271 w 12589357"/>
                  <a:gd name="connsiteY9" fmla="*/ 751817 h 2262197"/>
                  <a:gd name="connsiteX10" fmla="*/ 12589357 w 12589357"/>
                  <a:gd name="connsiteY10" fmla="*/ 451503 h 2262197"/>
                  <a:gd name="connsiteX11" fmla="*/ 12589357 w 12589357"/>
                  <a:gd name="connsiteY11" fmla="*/ 13121 h 2262197"/>
                  <a:gd name="connsiteX12" fmla="*/ 11983041 w 12589357"/>
                  <a:gd name="connsiteY12" fmla="*/ 187696 h 2262197"/>
                  <a:gd name="connsiteX13" fmla="*/ 11603316 w 12589357"/>
                  <a:gd name="connsiteY13" fmla="*/ 799581 h 2262197"/>
                  <a:gd name="connsiteX14" fmla="*/ 11146571 w 12589357"/>
                  <a:gd name="connsiteY14" fmla="*/ 1413742 h 2262197"/>
                  <a:gd name="connsiteX15" fmla="*/ 10578776 w 12589357"/>
                  <a:gd name="connsiteY15" fmla="*/ 1370525 h 2262197"/>
                  <a:gd name="connsiteX16" fmla="*/ 10071879 w 12589357"/>
                  <a:gd name="connsiteY16" fmla="*/ 810956 h 2262197"/>
                  <a:gd name="connsiteX17" fmla="*/ 9659914 w 12589357"/>
                  <a:gd name="connsiteY17" fmla="*/ 299156 h 2262197"/>
                  <a:gd name="connsiteX18" fmla="*/ 8767043 w 12589357"/>
                  <a:gd name="connsiteY18" fmla="*/ 212886 h 2262197"/>
                  <a:gd name="connsiteX0" fmla="*/ 8142648 w 11964962"/>
                  <a:gd name="connsiteY0" fmla="*/ 212886 h 2262197"/>
                  <a:gd name="connsiteX1" fmla="*/ 14 w 11964962"/>
                  <a:gd name="connsiteY1" fmla="*/ 689526 h 2262197"/>
                  <a:gd name="connsiteX2" fmla="*/ 8208143 w 11964962"/>
                  <a:gd name="connsiteY2" fmla="*/ 537465 h 2262197"/>
                  <a:gd name="connsiteX3" fmla="*/ 8567619 w 11964962"/>
                  <a:gd name="connsiteY3" fmla="*/ 1016825 h 2262197"/>
                  <a:gd name="connsiteX4" fmla="*/ 9137615 w 11964962"/>
                  <a:gd name="connsiteY4" fmla="*/ 1843657 h 2262197"/>
                  <a:gd name="connsiteX5" fmla="*/ 10069015 w 11964962"/>
                  <a:gd name="connsiteY5" fmla="*/ 2262196 h 2262197"/>
                  <a:gd name="connsiteX6" fmla="*/ 11115049 w 11964962"/>
                  <a:gd name="connsiteY6" fmla="*/ 1843659 h 2262197"/>
                  <a:gd name="connsiteX7" fmla="*/ 11405980 w 11964962"/>
                  <a:gd name="connsiteY7" fmla="*/ 1197924 h 2262197"/>
                  <a:gd name="connsiteX8" fmla="*/ 11716876 w 11964962"/>
                  <a:gd name="connsiteY8" fmla="*/ 751817 h 2262197"/>
                  <a:gd name="connsiteX9" fmla="*/ 11964962 w 11964962"/>
                  <a:gd name="connsiteY9" fmla="*/ 451503 h 2262197"/>
                  <a:gd name="connsiteX10" fmla="*/ 11964962 w 11964962"/>
                  <a:gd name="connsiteY10" fmla="*/ 13121 h 2262197"/>
                  <a:gd name="connsiteX11" fmla="*/ 11358646 w 11964962"/>
                  <a:gd name="connsiteY11" fmla="*/ 187696 h 2262197"/>
                  <a:gd name="connsiteX12" fmla="*/ 10978921 w 11964962"/>
                  <a:gd name="connsiteY12" fmla="*/ 799581 h 2262197"/>
                  <a:gd name="connsiteX13" fmla="*/ 10522176 w 11964962"/>
                  <a:gd name="connsiteY13" fmla="*/ 1413742 h 2262197"/>
                  <a:gd name="connsiteX14" fmla="*/ 9954381 w 11964962"/>
                  <a:gd name="connsiteY14" fmla="*/ 1370525 h 2262197"/>
                  <a:gd name="connsiteX15" fmla="*/ 9447484 w 11964962"/>
                  <a:gd name="connsiteY15" fmla="*/ 810956 h 2262197"/>
                  <a:gd name="connsiteX16" fmla="*/ 9035519 w 11964962"/>
                  <a:gd name="connsiteY16" fmla="*/ 299156 h 2262197"/>
                  <a:gd name="connsiteX17" fmla="*/ 8142648 w 11964962"/>
                  <a:gd name="connsiteY17" fmla="*/ 212886 h 2262197"/>
                  <a:gd name="connsiteX0" fmla="*/ 60187 w 3882501"/>
                  <a:gd name="connsiteY0" fmla="*/ 212886 h 2262197"/>
                  <a:gd name="connsiteX1" fmla="*/ 125682 w 3882501"/>
                  <a:gd name="connsiteY1" fmla="*/ 537465 h 2262197"/>
                  <a:gd name="connsiteX2" fmla="*/ 485158 w 3882501"/>
                  <a:gd name="connsiteY2" fmla="*/ 1016825 h 2262197"/>
                  <a:gd name="connsiteX3" fmla="*/ 1055154 w 3882501"/>
                  <a:gd name="connsiteY3" fmla="*/ 1843657 h 2262197"/>
                  <a:gd name="connsiteX4" fmla="*/ 1986554 w 3882501"/>
                  <a:gd name="connsiteY4" fmla="*/ 2262196 h 2262197"/>
                  <a:gd name="connsiteX5" fmla="*/ 3032588 w 3882501"/>
                  <a:gd name="connsiteY5" fmla="*/ 1843659 h 2262197"/>
                  <a:gd name="connsiteX6" fmla="*/ 3323519 w 3882501"/>
                  <a:gd name="connsiteY6" fmla="*/ 1197924 h 2262197"/>
                  <a:gd name="connsiteX7" fmla="*/ 3634415 w 3882501"/>
                  <a:gd name="connsiteY7" fmla="*/ 751817 h 2262197"/>
                  <a:gd name="connsiteX8" fmla="*/ 3882501 w 3882501"/>
                  <a:gd name="connsiteY8" fmla="*/ 451503 h 2262197"/>
                  <a:gd name="connsiteX9" fmla="*/ 3882501 w 3882501"/>
                  <a:gd name="connsiteY9" fmla="*/ 13121 h 2262197"/>
                  <a:gd name="connsiteX10" fmla="*/ 3276185 w 3882501"/>
                  <a:gd name="connsiteY10" fmla="*/ 187696 h 2262197"/>
                  <a:gd name="connsiteX11" fmla="*/ 2896460 w 3882501"/>
                  <a:gd name="connsiteY11" fmla="*/ 799581 h 2262197"/>
                  <a:gd name="connsiteX12" fmla="*/ 2439715 w 3882501"/>
                  <a:gd name="connsiteY12" fmla="*/ 1413742 h 2262197"/>
                  <a:gd name="connsiteX13" fmla="*/ 1871920 w 3882501"/>
                  <a:gd name="connsiteY13" fmla="*/ 1370525 h 2262197"/>
                  <a:gd name="connsiteX14" fmla="*/ 1365023 w 3882501"/>
                  <a:gd name="connsiteY14" fmla="*/ 810956 h 2262197"/>
                  <a:gd name="connsiteX15" fmla="*/ 953058 w 3882501"/>
                  <a:gd name="connsiteY15" fmla="*/ 299156 h 2262197"/>
                  <a:gd name="connsiteX16" fmla="*/ 60187 w 3882501"/>
                  <a:gd name="connsiteY16" fmla="*/ 212886 h 2262197"/>
                  <a:gd name="connsiteX0" fmla="*/ 60187 w 3882501"/>
                  <a:gd name="connsiteY0" fmla="*/ 212886 h 2262197"/>
                  <a:gd name="connsiteX1" fmla="*/ 125682 w 3882501"/>
                  <a:gd name="connsiteY1" fmla="*/ 537465 h 2262197"/>
                  <a:gd name="connsiteX2" fmla="*/ 485158 w 3882501"/>
                  <a:gd name="connsiteY2" fmla="*/ 1016825 h 2262197"/>
                  <a:gd name="connsiteX3" fmla="*/ 1055154 w 3882501"/>
                  <a:gd name="connsiteY3" fmla="*/ 1843657 h 2262197"/>
                  <a:gd name="connsiteX4" fmla="*/ 1986554 w 3882501"/>
                  <a:gd name="connsiteY4" fmla="*/ 2262196 h 2262197"/>
                  <a:gd name="connsiteX5" fmla="*/ 3032588 w 3882501"/>
                  <a:gd name="connsiteY5" fmla="*/ 1843659 h 2262197"/>
                  <a:gd name="connsiteX6" fmla="*/ 3323519 w 3882501"/>
                  <a:gd name="connsiteY6" fmla="*/ 1197924 h 2262197"/>
                  <a:gd name="connsiteX7" fmla="*/ 3634415 w 3882501"/>
                  <a:gd name="connsiteY7" fmla="*/ 751817 h 2262197"/>
                  <a:gd name="connsiteX8" fmla="*/ 3882501 w 3882501"/>
                  <a:gd name="connsiteY8" fmla="*/ 451503 h 2262197"/>
                  <a:gd name="connsiteX9" fmla="*/ 3882501 w 3882501"/>
                  <a:gd name="connsiteY9" fmla="*/ 13121 h 2262197"/>
                  <a:gd name="connsiteX10" fmla="*/ 3276185 w 3882501"/>
                  <a:gd name="connsiteY10" fmla="*/ 187696 h 2262197"/>
                  <a:gd name="connsiteX11" fmla="*/ 2896460 w 3882501"/>
                  <a:gd name="connsiteY11" fmla="*/ 799581 h 2262197"/>
                  <a:gd name="connsiteX12" fmla="*/ 2439715 w 3882501"/>
                  <a:gd name="connsiteY12" fmla="*/ 1413742 h 2262197"/>
                  <a:gd name="connsiteX13" fmla="*/ 1871920 w 3882501"/>
                  <a:gd name="connsiteY13" fmla="*/ 1370525 h 2262197"/>
                  <a:gd name="connsiteX14" fmla="*/ 1579966 w 3882501"/>
                  <a:gd name="connsiteY14" fmla="*/ 185419 h 2262197"/>
                  <a:gd name="connsiteX15" fmla="*/ 953058 w 3882501"/>
                  <a:gd name="connsiteY15" fmla="*/ 299156 h 2262197"/>
                  <a:gd name="connsiteX16" fmla="*/ 60187 w 3882501"/>
                  <a:gd name="connsiteY16" fmla="*/ 212886 h 2262197"/>
                  <a:gd name="connsiteX0" fmla="*/ 62173 w 3884487"/>
                  <a:gd name="connsiteY0" fmla="*/ 212886 h 2262197"/>
                  <a:gd name="connsiteX1" fmla="*/ 127668 w 3884487"/>
                  <a:gd name="connsiteY1" fmla="*/ 537465 h 2262197"/>
                  <a:gd name="connsiteX2" fmla="*/ 487144 w 3884487"/>
                  <a:gd name="connsiteY2" fmla="*/ 1016825 h 2262197"/>
                  <a:gd name="connsiteX3" fmla="*/ 1057140 w 3884487"/>
                  <a:gd name="connsiteY3" fmla="*/ 1843657 h 2262197"/>
                  <a:gd name="connsiteX4" fmla="*/ 1988540 w 3884487"/>
                  <a:gd name="connsiteY4" fmla="*/ 2262196 h 2262197"/>
                  <a:gd name="connsiteX5" fmla="*/ 3034574 w 3884487"/>
                  <a:gd name="connsiteY5" fmla="*/ 1843659 h 2262197"/>
                  <a:gd name="connsiteX6" fmla="*/ 3325505 w 3884487"/>
                  <a:gd name="connsiteY6" fmla="*/ 1197924 h 2262197"/>
                  <a:gd name="connsiteX7" fmla="*/ 3636401 w 3884487"/>
                  <a:gd name="connsiteY7" fmla="*/ 751817 h 2262197"/>
                  <a:gd name="connsiteX8" fmla="*/ 3884487 w 3884487"/>
                  <a:gd name="connsiteY8" fmla="*/ 451503 h 2262197"/>
                  <a:gd name="connsiteX9" fmla="*/ 3884487 w 3884487"/>
                  <a:gd name="connsiteY9" fmla="*/ 13121 h 2262197"/>
                  <a:gd name="connsiteX10" fmla="*/ 3278171 w 3884487"/>
                  <a:gd name="connsiteY10" fmla="*/ 187696 h 2262197"/>
                  <a:gd name="connsiteX11" fmla="*/ 2898446 w 3884487"/>
                  <a:gd name="connsiteY11" fmla="*/ 799581 h 2262197"/>
                  <a:gd name="connsiteX12" fmla="*/ 2441701 w 3884487"/>
                  <a:gd name="connsiteY12" fmla="*/ 1413742 h 2262197"/>
                  <a:gd name="connsiteX13" fmla="*/ 1873906 w 3884487"/>
                  <a:gd name="connsiteY13" fmla="*/ 1370525 h 2262197"/>
                  <a:gd name="connsiteX14" fmla="*/ 1581952 w 3884487"/>
                  <a:gd name="connsiteY14" fmla="*/ 185419 h 2262197"/>
                  <a:gd name="connsiteX15" fmla="*/ 981914 w 3884487"/>
                  <a:gd name="connsiteY15" fmla="*/ 94434 h 2262197"/>
                  <a:gd name="connsiteX16" fmla="*/ 62173 w 3884487"/>
                  <a:gd name="connsiteY16" fmla="*/ 212886 h 2262197"/>
                  <a:gd name="connsiteX0" fmla="*/ 62175 w 3884485"/>
                  <a:gd name="connsiteY0" fmla="*/ 30910 h 2262197"/>
                  <a:gd name="connsiteX1" fmla="*/ 127666 w 3884485"/>
                  <a:gd name="connsiteY1" fmla="*/ 537465 h 2262197"/>
                  <a:gd name="connsiteX2" fmla="*/ 487142 w 3884485"/>
                  <a:gd name="connsiteY2" fmla="*/ 1016825 h 2262197"/>
                  <a:gd name="connsiteX3" fmla="*/ 1057138 w 3884485"/>
                  <a:gd name="connsiteY3" fmla="*/ 1843657 h 2262197"/>
                  <a:gd name="connsiteX4" fmla="*/ 1988538 w 3884485"/>
                  <a:gd name="connsiteY4" fmla="*/ 2262196 h 2262197"/>
                  <a:gd name="connsiteX5" fmla="*/ 3034572 w 3884485"/>
                  <a:gd name="connsiteY5" fmla="*/ 1843659 h 2262197"/>
                  <a:gd name="connsiteX6" fmla="*/ 3325503 w 3884485"/>
                  <a:gd name="connsiteY6" fmla="*/ 1197924 h 2262197"/>
                  <a:gd name="connsiteX7" fmla="*/ 3636399 w 3884485"/>
                  <a:gd name="connsiteY7" fmla="*/ 751817 h 2262197"/>
                  <a:gd name="connsiteX8" fmla="*/ 3884485 w 3884485"/>
                  <a:gd name="connsiteY8" fmla="*/ 451503 h 2262197"/>
                  <a:gd name="connsiteX9" fmla="*/ 3884485 w 3884485"/>
                  <a:gd name="connsiteY9" fmla="*/ 13121 h 2262197"/>
                  <a:gd name="connsiteX10" fmla="*/ 3278169 w 3884485"/>
                  <a:gd name="connsiteY10" fmla="*/ 187696 h 2262197"/>
                  <a:gd name="connsiteX11" fmla="*/ 2898444 w 3884485"/>
                  <a:gd name="connsiteY11" fmla="*/ 799581 h 2262197"/>
                  <a:gd name="connsiteX12" fmla="*/ 2441699 w 3884485"/>
                  <a:gd name="connsiteY12" fmla="*/ 1413742 h 2262197"/>
                  <a:gd name="connsiteX13" fmla="*/ 1873904 w 3884485"/>
                  <a:gd name="connsiteY13" fmla="*/ 1370525 h 2262197"/>
                  <a:gd name="connsiteX14" fmla="*/ 1581950 w 3884485"/>
                  <a:gd name="connsiteY14" fmla="*/ 185419 h 2262197"/>
                  <a:gd name="connsiteX15" fmla="*/ 981912 w 3884485"/>
                  <a:gd name="connsiteY15" fmla="*/ 94434 h 2262197"/>
                  <a:gd name="connsiteX16" fmla="*/ 62175 w 3884485"/>
                  <a:gd name="connsiteY16" fmla="*/ 30910 h 2262197"/>
                  <a:gd name="connsiteX0" fmla="*/ 61263 w 3883573"/>
                  <a:gd name="connsiteY0" fmla="*/ 30910 h 2262197"/>
                  <a:gd name="connsiteX1" fmla="*/ 126754 w 3883573"/>
                  <a:gd name="connsiteY1" fmla="*/ 537465 h 2262197"/>
                  <a:gd name="connsiteX2" fmla="*/ 459363 w 3883573"/>
                  <a:gd name="connsiteY2" fmla="*/ 1062319 h 2262197"/>
                  <a:gd name="connsiteX3" fmla="*/ 1056226 w 3883573"/>
                  <a:gd name="connsiteY3" fmla="*/ 1843657 h 2262197"/>
                  <a:gd name="connsiteX4" fmla="*/ 1987626 w 3883573"/>
                  <a:gd name="connsiteY4" fmla="*/ 2262196 h 2262197"/>
                  <a:gd name="connsiteX5" fmla="*/ 3033660 w 3883573"/>
                  <a:gd name="connsiteY5" fmla="*/ 1843659 h 2262197"/>
                  <a:gd name="connsiteX6" fmla="*/ 3324591 w 3883573"/>
                  <a:gd name="connsiteY6" fmla="*/ 1197924 h 2262197"/>
                  <a:gd name="connsiteX7" fmla="*/ 3635487 w 3883573"/>
                  <a:gd name="connsiteY7" fmla="*/ 751817 h 2262197"/>
                  <a:gd name="connsiteX8" fmla="*/ 3883573 w 3883573"/>
                  <a:gd name="connsiteY8" fmla="*/ 451503 h 2262197"/>
                  <a:gd name="connsiteX9" fmla="*/ 3883573 w 3883573"/>
                  <a:gd name="connsiteY9" fmla="*/ 13121 h 2262197"/>
                  <a:gd name="connsiteX10" fmla="*/ 3277257 w 3883573"/>
                  <a:gd name="connsiteY10" fmla="*/ 187696 h 2262197"/>
                  <a:gd name="connsiteX11" fmla="*/ 2897532 w 3883573"/>
                  <a:gd name="connsiteY11" fmla="*/ 799581 h 2262197"/>
                  <a:gd name="connsiteX12" fmla="*/ 2440787 w 3883573"/>
                  <a:gd name="connsiteY12" fmla="*/ 1413742 h 2262197"/>
                  <a:gd name="connsiteX13" fmla="*/ 1872992 w 3883573"/>
                  <a:gd name="connsiteY13" fmla="*/ 1370525 h 2262197"/>
                  <a:gd name="connsiteX14" fmla="*/ 1581038 w 3883573"/>
                  <a:gd name="connsiteY14" fmla="*/ 185419 h 2262197"/>
                  <a:gd name="connsiteX15" fmla="*/ 981000 w 3883573"/>
                  <a:gd name="connsiteY15" fmla="*/ 94434 h 2262197"/>
                  <a:gd name="connsiteX16" fmla="*/ 61263 w 3883573"/>
                  <a:gd name="connsiteY16" fmla="*/ 30910 h 2262197"/>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897532 w 3883573"/>
                  <a:gd name="connsiteY11" fmla="*/ 799581 h 2277068"/>
                  <a:gd name="connsiteX12" fmla="*/ 2440787 w 3883573"/>
                  <a:gd name="connsiteY12" fmla="*/ 1413742 h 2277068"/>
                  <a:gd name="connsiteX13" fmla="*/ 1872992 w 3883573"/>
                  <a:gd name="connsiteY13" fmla="*/ 1370525 h 2277068"/>
                  <a:gd name="connsiteX14" fmla="*/ 1581038 w 3883573"/>
                  <a:gd name="connsiteY14" fmla="*/ 185419 h 2277068"/>
                  <a:gd name="connsiteX15" fmla="*/ 981000 w 3883573"/>
                  <a:gd name="connsiteY15" fmla="*/ 94434 h 2277068"/>
                  <a:gd name="connsiteX16" fmla="*/ 61263 w 3883573"/>
                  <a:gd name="connsiteY16" fmla="*/ 30910 h 2277068"/>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897532 w 3883573"/>
                  <a:gd name="connsiteY11" fmla="*/ 799581 h 2277068"/>
                  <a:gd name="connsiteX12" fmla="*/ 2440787 w 3883573"/>
                  <a:gd name="connsiteY12" fmla="*/ 1413742 h 2277068"/>
                  <a:gd name="connsiteX13" fmla="*/ 2320781 w 3883573"/>
                  <a:gd name="connsiteY13" fmla="*/ 210442 h 2277068"/>
                  <a:gd name="connsiteX14" fmla="*/ 1581038 w 3883573"/>
                  <a:gd name="connsiteY14" fmla="*/ 185419 h 2277068"/>
                  <a:gd name="connsiteX15" fmla="*/ 981000 w 3883573"/>
                  <a:gd name="connsiteY15" fmla="*/ 94434 h 2277068"/>
                  <a:gd name="connsiteX16" fmla="*/ 61263 w 3883573"/>
                  <a:gd name="connsiteY16" fmla="*/ 30910 h 2277068"/>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897532 w 3883573"/>
                  <a:gd name="connsiteY11" fmla="*/ 799581 h 2277068"/>
                  <a:gd name="connsiteX12" fmla="*/ 2320781 w 3883573"/>
                  <a:gd name="connsiteY12" fmla="*/ 210442 h 2277068"/>
                  <a:gd name="connsiteX13" fmla="*/ 1581038 w 3883573"/>
                  <a:gd name="connsiteY13" fmla="*/ 185419 h 2277068"/>
                  <a:gd name="connsiteX14" fmla="*/ 981000 w 3883573"/>
                  <a:gd name="connsiteY14" fmla="*/ 94434 h 2277068"/>
                  <a:gd name="connsiteX15" fmla="*/ 61263 w 3883573"/>
                  <a:gd name="connsiteY15" fmla="*/ 30910 h 2277068"/>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790063 w 3883573"/>
                  <a:gd name="connsiteY11" fmla="*/ 287779 h 2277068"/>
                  <a:gd name="connsiteX12" fmla="*/ 2320781 w 3883573"/>
                  <a:gd name="connsiteY12" fmla="*/ 210442 h 2277068"/>
                  <a:gd name="connsiteX13" fmla="*/ 1581038 w 3883573"/>
                  <a:gd name="connsiteY13" fmla="*/ 185419 h 2277068"/>
                  <a:gd name="connsiteX14" fmla="*/ 981000 w 3883573"/>
                  <a:gd name="connsiteY14" fmla="*/ 94434 h 2277068"/>
                  <a:gd name="connsiteX15" fmla="*/ 61263 w 3883573"/>
                  <a:gd name="connsiteY15" fmla="*/ 30910 h 2277068"/>
                  <a:gd name="connsiteX0" fmla="*/ 61263 w 3883573"/>
                  <a:gd name="connsiteY0" fmla="*/ 30910 h 1851428"/>
                  <a:gd name="connsiteX1" fmla="*/ 126754 w 3883573"/>
                  <a:gd name="connsiteY1" fmla="*/ 537465 h 1851428"/>
                  <a:gd name="connsiteX2" fmla="*/ 459363 w 3883573"/>
                  <a:gd name="connsiteY2" fmla="*/ 1062319 h 1851428"/>
                  <a:gd name="connsiteX3" fmla="*/ 1235346 w 3883573"/>
                  <a:gd name="connsiteY3" fmla="*/ 1252241 h 1851428"/>
                  <a:gd name="connsiteX4" fmla="*/ 2023449 w 3883573"/>
                  <a:gd name="connsiteY4" fmla="*/ 999753 h 1851428"/>
                  <a:gd name="connsiteX5" fmla="*/ 3033660 w 3883573"/>
                  <a:gd name="connsiteY5" fmla="*/ 1843659 h 1851428"/>
                  <a:gd name="connsiteX6" fmla="*/ 3324591 w 3883573"/>
                  <a:gd name="connsiteY6" fmla="*/ 1197924 h 1851428"/>
                  <a:gd name="connsiteX7" fmla="*/ 3635487 w 3883573"/>
                  <a:gd name="connsiteY7" fmla="*/ 751817 h 1851428"/>
                  <a:gd name="connsiteX8" fmla="*/ 3883573 w 3883573"/>
                  <a:gd name="connsiteY8" fmla="*/ 451503 h 1851428"/>
                  <a:gd name="connsiteX9" fmla="*/ 3883573 w 3883573"/>
                  <a:gd name="connsiteY9" fmla="*/ 13121 h 1851428"/>
                  <a:gd name="connsiteX10" fmla="*/ 3277257 w 3883573"/>
                  <a:gd name="connsiteY10" fmla="*/ 187696 h 1851428"/>
                  <a:gd name="connsiteX11" fmla="*/ 2790063 w 3883573"/>
                  <a:gd name="connsiteY11" fmla="*/ 287779 h 1851428"/>
                  <a:gd name="connsiteX12" fmla="*/ 2320781 w 3883573"/>
                  <a:gd name="connsiteY12" fmla="*/ 210442 h 1851428"/>
                  <a:gd name="connsiteX13" fmla="*/ 1581038 w 3883573"/>
                  <a:gd name="connsiteY13" fmla="*/ 185419 h 1851428"/>
                  <a:gd name="connsiteX14" fmla="*/ 981000 w 3883573"/>
                  <a:gd name="connsiteY14" fmla="*/ 94434 h 1851428"/>
                  <a:gd name="connsiteX15" fmla="*/ 61263 w 3883573"/>
                  <a:gd name="connsiteY15" fmla="*/ 30910 h 1851428"/>
                  <a:gd name="connsiteX0" fmla="*/ 61263 w 3883573"/>
                  <a:gd name="connsiteY0" fmla="*/ 30910 h 1847024"/>
                  <a:gd name="connsiteX1" fmla="*/ 126754 w 3883573"/>
                  <a:gd name="connsiteY1" fmla="*/ 537465 h 1847024"/>
                  <a:gd name="connsiteX2" fmla="*/ 459363 w 3883573"/>
                  <a:gd name="connsiteY2" fmla="*/ 1062319 h 1847024"/>
                  <a:gd name="connsiteX3" fmla="*/ 1235346 w 3883573"/>
                  <a:gd name="connsiteY3" fmla="*/ 1252241 h 1847024"/>
                  <a:gd name="connsiteX4" fmla="*/ 2023449 w 3883573"/>
                  <a:gd name="connsiteY4" fmla="*/ 999753 h 1847024"/>
                  <a:gd name="connsiteX5" fmla="*/ 2490859 w 3883573"/>
                  <a:gd name="connsiteY5" fmla="*/ 1155322 h 1847024"/>
                  <a:gd name="connsiteX6" fmla="*/ 3033660 w 3883573"/>
                  <a:gd name="connsiteY6" fmla="*/ 1843659 h 1847024"/>
                  <a:gd name="connsiteX7" fmla="*/ 3324591 w 3883573"/>
                  <a:gd name="connsiteY7" fmla="*/ 1197924 h 1847024"/>
                  <a:gd name="connsiteX8" fmla="*/ 3635487 w 3883573"/>
                  <a:gd name="connsiteY8" fmla="*/ 751817 h 1847024"/>
                  <a:gd name="connsiteX9" fmla="*/ 3883573 w 3883573"/>
                  <a:gd name="connsiteY9" fmla="*/ 451503 h 1847024"/>
                  <a:gd name="connsiteX10" fmla="*/ 3883573 w 3883573"/>
                  <a:gd name="connsiteY10" fmla="*/ 13121 h 1847024"/>
                  <a:gd name="connsiteX11" fmla="*/ 3277257 w 3883573"/>
                  <a:gd name="connsiteY11" fmla="*/ 187696 h 1847024"/>
                  <a:gd name="connsiteX12" fmla="*/ 2790063 w 3883573"/>
                  <a:gd name="connsiteY12" fmla="*/ 287779 h 1847024"/>
                  <a:gd name="connsiteX13" fmla="*/ 2320781 w 3883573"/>
                  <a:gd name="connsiteY13" fmla="*/ 210442 h 1847024"/>
                  <a:gd name="connsiteX14" fmla="*/ 1581038 w 3883573"/>
                  <a:gd name="connsiteY14" fmla="*/ 185419 h 1847024"/>
                  <a:gd name="connsiteX15" fmla="*/ 981000 w 3883573"/>
                  <a:gd name="connsiteY15" fmla="*/ 94434 h 1847024"/>
                  <a:gd name="connsiteX16" fmla="*/ 61263 w 3883573"/>
                  <a:gd name="connsiteY16" fmla="*/ 30910 h 1847024"/>
                  <a:gd name="connsiteX0" fmla="*/ 61263 w 3883573"/>
                  <a:gd name="connsiteY0" fmla="*/ 30910 h 1847024"/>
                  <a:gd name="connsiteX1" fmla="*/ 126754 w 3883573"/>
                  <a:gd name="connsiteY1" fmla="*/ 537465 h 1847024"/>
                  <a:gd name="connsiteX2" fmla="*/ 459363 w 3883573"/>
                  <a:gd name="connsiteY2" fmla="*/ 1062319 h 1847024"/>
                  <a:gd name="connsiteX3" fmla="*/ 1235346 w 3883573"/>
                  <a:gd name="connsiteY3" fmla="*/ 1252241 h 1847024"/>
                  <a:gd name="connsiteX4" fmla="*/ 1736869 w 3883573"/>
                  <a:gd name="connsiteY4" fmla="*/ 1011123 h 1847024"/>
                  <a:gd name="connsiteX5" fmla="*/ 2490859 w 3883573"/>
                  <a:gd name="connsiteY5" fmla="*/ 1155322 h 1847024"/>
                  <a:gd name="connsiteX6" fmla="*/ 3033660 w 3883573"/>
                  <a:gd name="connsiteY6" fmla="*/ 1843659 h 1847024"/>
                  <a:gd name="connsiteX7" fmla="*/ 3324591 w 3883573"/>
                  <a:gd name="connsiteY7" fmla="*/ 1197924 h 1847024"/>
                  <a:gd name="connsiteX8" fmla="*/ 3635487 w 3883573"/>
                  <a:gd name="connsiteY8" fmla="*/ 751817 h 1847024"/>
                  <a:gd name="connsiteX9" fmla="*/ 3883573 w 3883573"/>
                  <a:gd name="connsiteY9" fmla="*/ 451503 h 1847024"/>
                  <a:gd name="connsiteX10" fmla="*/ 3883573 w 3883573"/>
                  <a:gd name="connsiteY10" fmla="*/ 13121 h 1847024"/>
                  <a:gd name="connsiteX11" fmla="*/ 3277257 w 3883573"/>
                  <a:gd name="connsiteY11" fmla="*/ 187696 h 1847024"/>
                  <a:gd name="connsiteX12" fmla="*/ 2790063 w 3883573"/>
                  <a:gd name="connsiteY12" fmla="*/ 287779 h 1847024"/>
                  <a:gd name="connsiteX13" fmla="*/ 2320781 w 3883573"/>
                  <a:gd name="connsiteY13" fmla="*/ 210442 h 1847024"/>
                  <a:gd name="connsiteX14" fmla="*/ 1581038 w 3883573"/>
                  <a:gd name="connsiteY14" fmla="*/ 185419 h 1847024"/>
                  <a:gd name="connsiteX15" fmla="*/ 981000 w 3883573"/>
                  <a:gd name="connsiteY15" fmla="*/ 94434 h 1847024"/>
                  <a:gd name="connsiteX16" fmla="*/ 61263 w 3883573"/>
                  <a:gd name="connsiteY16" fmla="*/ 30910 h 1847024"/>
                  <a:gd name="connsiteX0" fmla="*/ 61263 w 3883573"/>
                  <a:gd name="connsiteY0" fmla="*/ 30910 h 1847024"/>
                  <a:gd name="connsiteX1" fmla="*/ 126754 w 3883573"/>
                  <a:gd name="connsiteY1" fmla="*/ 537465 h 1847024"/>
                  <a:gd name="connsiteX2" fmla="*/ 459363 w 3883573"/>
                  <a:gd name="connsiteY2" fmla="*/ 1062319 h 1847024"/>
                  <a:gd name="connsiteX3" fmla="*/ 903987 w 3883573"/>
                  <a:gd name="connsiteY3" fmla="*/ 1127135 h 1847024"/>
                  <a:gd name="connsiteX4" fmla="*/ 1736869 w 3883573"/>
                  <a:gd name="connsiteY4" fmla="*/ 1011123 h 1847024"/>
                  <a:gd name="connsiteX5" fmla="*/ 2490859 w 3883573"/>
                  <a:gd name="connsiteY5" fmla="*/ 1155322 h 1847024"/>
                  <a:gd name="connsiteX6" fmla="*/ 3033660 w 3883573"/>
                  <a:gd name="connsiteY6" fmla="*/ 1843659 h 1847024"/>
                  <a:gd name="connsiteX7" fmla="*/ 3324591 w 3883573"/>
                  <a:gd name="connsiteY7" fmla="*/ 1197924 h 1847024"/>
                  <a:gd name="connsiteX8" fmla="*/ 3635487 w 3883573"/>
                  <a:gd name="connsiteY8" fmla="*/ 751817 h 1847024"/>
                  <a:gd name="connsiteX9" fmla="*/ 3883573 w 3883573"/>
                  <a:gd name="connsiteY9" fmla="*/ 451503 h 1847024"/>
                  <a:gd name="connsiteX10" fmla="*/ 3883573 w 3883573"/>
                  <a:gd name="connsiteY10" fmla="*/ 13121 h 1847024"/>
                  <a:gd name="connsiteX11" fmla="*/ 3277257 w 3883573"/>
                  <a:gd name="connsiteY11" fmla="*/ 187696 h 1847024"/>
                  <a:gd name="connsiteX12" fmla="*/ 2790063 w 3883573"/>
                  <a:gd name="connsiteY12" fmla="*/ 287779 h 1847024"/>
                  <a:gd name="connsiteX13" fmla="*/ 2320781 w 3883573"/>
                  <a:gd name="connsiteY13" fmla="*/ 210442 h 1847024"/>
                  <a:gd name="connsiteX14" fmla="*/ 1581038 w 3883573"/>
                  <a:gd name="connsiteY14" fmla="*/ 185419 h 1847024"/>
                  <a:gd name="connsiteX15" fmla="*/ 981000 w 3883573"/>
                  <a:gd name="connsiteY15" fmla="*/ 94434 h 1847024"/>
                  <a:gd name="connsiteX16" fmla="*/ 61263 w 3883573"/>
                  <a:gd name="connsiteY16" fmla="*/ 30910 h 1847024"/>
                  <a:gd name="connsiteX0" fmla="*/ 61263 w 3883573"/>
                  <a:gd name="connsiteY0" fmla="*/ 30910 h 1847000"/>
                  <a:gd name="connsiteX1" fmla="*/ 126754 w 3883573"/>
                  <a:gd name="connsiteY1" fmla="*/ 537465 h 1847000"/>
                  <a:gd name="connsiteX2" fmla="*/ 459363 w 3883573"/>
                  <a:gd name="connsiteY2" fmla="*/ 1062319 h 1847000"/>
                  <a:gd name="connsiteX3" fmla="*/ 903987 w 3883573"/>
                  <a:gd name="connsiteY3" fmla="*/ 1127135 h 1847000"/>
                  <a:gd name="connsiteX4" fmla="*/ 1736869 w 3883573"/>
                  <a:gd name="connsiteY4" fmla="*/ 1011123 h 1847000"/>
                  <a:gd name="connsiteX5" fmla="*/ 2069939 w 3883573"/>
                  <a:gd name="connsiteY5" fmla="*/ 1166694 h 1847000"/>
                  <a:gd name="connsiteX6" fmla="*/ 2490859 w 3883573"/>
                  <a:gd name="connsiteY6" fmla="*/ 1155322 h 1847000"/>
                  <a:gd name="connsiteX7" fmla="*/ 3033660 w 3883573"/>
                  <a:gd name="connsiteY7" fmla="*/ 1843659 h 1847000"/>
                  <a:gd name="connsiteX8" fmla="*/ 3324591 w 3883573"/>
                  <a:gd name="connsiteY8" fmla="*/ 1197924 h 1847000"/>
                  <a:gd name="connsiteX9" fmla="*/ 3635487 w 3883573"/>
                  <a:gd name="connsiteY9" fmla="*/ 751817 h 1847000"/>
                  <a:gd name="connsiteX10" fmla="*/ 3883573 w 3883573"/>
                  <a:gd name="connsiteY10" fmla="*/ 451503 h 1847000"/>
                  <a:gd name="connsiteX11" fmla="*/ 3883573 w 3883573"/>
                  <a:gd name="connsiteY11" fmla="*/ 13121 h 1847000"/>
                  <a:gd name="connsiteX12" fmla="*/ 3277257 w 3883573"/>
                  <a:gd name="connsiteY12" fmla="*/ 187696 h 1847000"/>
                  <a:gd name="connsiteX13" fmla="*/ 2790063 w 3883573"/>
                  <a:gd name="connsiteY13" fmla="*/ 287779 h 1847000"/>
                  <a:gd name="connsiteX14" fmla="*/ 2320781 w 3883573"/>
                  <a:gd name="connsiteY14" fmla="*/ 210442 h 1847000"/>
                  <a:gd name="connsiteX15" fmla="*/ 1581038 w 3883573"/>
                  <a:gd name="connsiteY15" fmla="*/ 185419 h 1847000"/>
                  <a:gd name="connsiteX16" fmla="*/ 981000 w 3883573"/>
                  <a:gd name="connsiteY16" fmla="*/ 94434 h 1847000"/>
                  <a:gd name="connsiteX17" fmla="*/ 61263 w 3883573"/>
                  <a:gd name="connsiteY17" fmla="*/ 30910 h 1847000"/>
                  <a:gd name="connsiteX0" fmla="*/ 61263 w 3883573"/>
                  <a:gd name="connsiteY0" fmla="*/ 30910 h 1220392"/>
                  <a:gd name="connsiteX1" fmla="*/ 126754 w 3883573"/>
                  <a:gd name="connsiteY1" fmla="*/ 537465 h 1220392"/>
                  <a:gd name="connsiteX2" fmla="*/ 459363 w 3883573"/>
                  <a:gd name="connsiteY2" fmla="*/ 1062319 h 1220392"/>
                  <a:gd name="connsiteX3" fmla="*/ 903987 w 3883573"/>
                  <a:gd name="connsiteY3" fmla="*/ 1127135 h 1220392"/>
                  <a:gd name="connsiteX4" fmla="*/ 1736869 w 3883573"/>
                  <a:gd name="connsiteY4" fmla="*/ 1011123 h 1220392"/>
                  <a:gd name="connsiteX5" fmla="*/ 2069939 w 3883573"/>
                  <a:gd name="connsiteY5" fmla="*/ 1166694 h 1220392"/>
                  <a:gd name="connsiteX6" fmla="*/ 2490859 w 3883573"/>
                  <a:gd name="connsiteY6" fmla="*/ 1155322 h 1220392"/>
                  <a:gd name="connsiteX7" fmla="*/ 3324591 w 3883573"/>
                  <a:gd name="connsiteY7" fmla="*/ 1197924 h 1220392"/>
                  <a:gd name="connsiteX8" fmla="*/ 3635487 w 3883573"/>
                  <a:gd name="connsiteY8" fmla="*/ 751817 h 1220392"/>
                  <a:gd name="connsiteX9" fmla="*/ 3883573 w 3883573"/>
                  <a:gd name="connsiteY9" fmla="*/ 451503 h 1220392"/>
                  <a:gd name="connsiteX10" fmla="*/ 3883573 w 3883573"/>
                  <a:gd name="connsiteY10" fmla="*/ 13121 h 1220392"/>
                  <a:gd name="connsiteX11" fmla="*/ 3277257 w 3883573"/>
                  <a:gd name="connsiteY11" fmla="*/ 187696 h 1220392"/>
                  <a:gd name="connsiteX12" fmla="*/ 2790063 w 3883573"/>
                  <a:gd name="connsiteY12" fmla="*/ 287779 h 1220392"/>
                  <a:gd name="connsiteX13" fmla="*/ 2320781 w 3883573"/>
                  <a:gd name="connsiteY13" fmla="*/ 210442 h 1220392"/>
                  <a:gd name="connsiteX14" fmla="*/ 1581038 w 3883573"/>
                  <a:gd name="connsiteY14" fmla="*/ 185419 h 1220392"/>
                  <a:gd name="connsiteX15" fmla="*/ 981000 w 3883573"/>
                  <a:gd name="connsiteY15" fmla="*/ 94434 h 1220392"/>
                  <a:gd name="connsiteX16" fmla="*/ 61263 w 3883573"/>
                  <a:gd name="connsiteY16" fmla="*/ 30910 h 1220392"/>
                  <a:gd name="connsiteX0" fmla="*/ 61263 w 3883573"/>
                  <a:gd name="connsiteY0" fmla="*/ 30910 h 1174361"/>
                  <a:gd name="connsiteX1" fmla="*/ 126754 w 3883573"/>
                  <a:gd name="connsiteY1" fmla="*/ 537465 h 1174361"/>
                  <a:gd name="connsiteX2" fmla="*/ 459363 w 3883573"/>
                  <a:gd name="connsiteY2" fmla="*/ 1062319 h 1174361"/>
                  <a:gd name="connsiteX3" fmla="*/ 903987 w 3883573"/>
                  <a:gd name="connsiteY3" fmla="*/ 1127135 h 1174361"/>
                  <a:gd name="connsiteX4" fmla="*/ 1736869 w 3883573"/>
                  <a:gd name="connsiteY4" fmla="*/ 1011123 h 1174361"/>
                  <a:gd name="connsiteX5" fmla="*/ 2069939 w 3883573"/>
                  <a:gd name="connsiteY5" fmla="*/ 1166694 h 1174361"/>
                  <a:gd name="connsiteX6" fmla="*/ 2490859 w 3883573"/>
                  <a:gd name="connsiteY6" fmla="*/ 1155322 h 1174361"/>
                  <a:gd name="connsiteX7" fmla="*/ 3243989 w 3883573"/>
                  <a:gd name="connsiteY7" fmla="*/ 959085 h 1174361"/>
                  <a:gd name="connsiteX8" fmla="*/ 3635487 w 3883573"/>
                  <a:gd name="connsiteY8" fmla="*/ 751817 h 1174361"/>
                  <a:gd name="connsiteX9" fmla="*/ 3883573 w 3883573"/>
                  <a:gd name="connsiteY9" fmla="*/ 451503 h 1174361"/>
                  <a:gd name="connsiteX10" fmla="*/ 3883573 w 3883573"/>
                  <a:gd name="connsiteY10" fmla="*/ 13121 h 1174361"/>
                  <a:gd name="connsiteX11" fmla="*/ 3277257 w 3883573"/>
                  <a:gd name="connsiteY11" fmla="*/ 187696 h 1174361"/>
                  <a:gd name="connsiteX12" fmla="*/ 2790063 w 3883573"/>
                  <a:gd name="connsiteY12" fmla="*/ 287779 h 1174361"/>
                  <a:gd name="connsiteX13" fmla="*/ 2320781 w 3883573"/>
                  <a:gd name="connsiteY13" fmla="*/ 210442 h 1174361"/>
                  <a:gd name="connsiteX14" fmla="*/ 1581038 w 3883573"/>
                  <a:gd name="connsiteY14" fmla="*/ 185419 h 1174361"/>
                  <a:gd name="connsiteX15" fmla="*/ 981000 w 3883573"/>
                  <a:gd name="connsiteY15" fmla="*/ 94434 h 1174361"/>
                  <a:gd name="connsiteX16" fmla="*/ 61263 w 3883573"/>
                  <a:gd name="connsiteY16" fmla="*/ 30910 h 1174361"/>
                  <a:gd name="connsiteX0" fmla="*/ 61263 w 3883573"/>
                  <a:gd name="connsiteY0" fmla="*/ 30910 h 1174361"/>
                  <a:gd name="connsiteX1" fmla="*/ 126754 w 3883573"/>
                  <a:gd name="connsiteY1" fmla="*/ 537465 h 1174361"/>
                  <a:gd name="connsiteX2" fmla="*/ 459363 w 3883573"/>
                  <a:gd name="connsiteY2" fmla="*/ 1062319 h 1174361"/>
                  <a:gd name="connsiteX3" fmla="*/ 903987 w 3883573"/>
                  <a:gd name="connsiteY3" fmla="*/ 1127135 h 1174361"/>
                  <a:gd name="connsiteX4" fmla="*/ 1736869 w 3883573"/>
                  <a:gd name="connsiteY4" fmla="*/ 1011123 h 1174361"/>
                  <a:gd name="connsiteX5" fmla="*/ 2069939 w 3883573"/>
                  <a:gd name="connsiteY5" fmla="*/ 1166694 h 1174361"/>
                  <a:gd name="connsiteX6" fmla="*/ 2490859 w 3883573"/>
                  <a:gd name="connsiteY6" fmla="*/ 1155322 h 1174361"/>
                  <a:gd name="connsiteX7" fmla="*/ 3360418 w 3883573"/>
                  <a:gd name="connsiteY7" fmla="*/ 1050071 h 1174361"/>
                  <a:gd name="connsiteX8" fmla="*/ 3635487 w 3883573"/>
                  <a:gd name="connsiteY8" fmla="*/ 751817 h 1174361"/>
                  <a:gd name="connsiteX9" fmla="*/ 3883573 w 3883573"/>
                  <a:gd name="connsiteY9" fmla="*/ 451503 h 1174361"/>
                  <a:gd name="connsiteX10" fmla="*/ 3883573 w 3883573"/>
                  <a:gd name="connsiteY10" fmla="*/ 13121 h 1174361"/>
                  <a:gd name="connsiteX11" fmla="*/ 3277257 w 3883573"/>
                  <a:gd name="connsiteY11" fmla="*/ 187696 h 1174361"/>
                  <a:gd name="connsiteX12" fmla="*/ 2790063 w 3883573"/>
                  <a:gd name="connsiteY12" fmla="*/ 287779 h 1174361"/>
                  <a:gd name="connsiteX13" fmla="*/ 2320781 w 3883573"/>
                  <a:gd name="connsiteY13" fmla="*/ 210442 h 1174361"/>
                  <a:gd name="connsiteX14" fmla="*/ 1581038 w 3883573"/>
                  <a:gd name="connsiteY14" fmla="*/ 185419 h 1174361"/>
                  <a:gd name="connsiteX15" fmla="*/ 981000 w 3883573"/>
                  <a:gd name="connsiteY15" fmla="*/ 94434 h 1174361"/>
                  <a:gd name="connsiteX16" fmla="*/ 61263 w 3883573"/>
                  <a:gd name="connsiteY16" fmla="*/ 30910 h 1174361"/>
                  <a:gd name="connsiteX0" fmla="*/ 61263 w 3892533"/>
                  <a:gd name="connsiteY0" fmla="*/ 24870 h 1168321"/>
                  <a:gd name="connsiteX1" fmla="*/ 126754 w 3892533"/>
                  <a:gd name="connsiteY1" fmla="*/ 531425 h 1168321"/>
                  <a:gd name="connsiteX2" fmla="*/ 459363 w 3892533"/>
                  <a:gd name="connsiteY2" fmla="*/ 1056279 h 1168321"/>
                  <a:gd name="connsiteX3" fmla="*/ 903987 w 3892533"/>
                  <a:gd name="connsiteY3" fmla="*/ 1121095 h 1168321"/>
                  <a:gd name="connsiteX4" fmla="*/ 1736869 w 3892533"/>
                  <a:gd name="connsiteY4" fmla="*/ 1005083 h 1168321"/>
                  <a:gd name="connsiteX5" fmla="*/ 2069939 w 3892533"/>
                  <a:gd name="connsiteY5" fmla="*/ 1160654 h 1168321"/>
                  <a:gd name="connsiteX6" fmla="*/ 2490859 w 3892533"/>
                  <a:gd name="connsiteY6" fmla="*/ 1149282 h 1168321"/>
                  <a:gd name="connsiteX7" fmla="*/ 3360418 w 3892533"/>
                  <a:gd name="connsiteY7" fmla="*/ 1044031 h 1168321"/>
                  <a:gd name="connsiteX8" fmla="*/ 3635487 w 3892533"/>
                  <a:gd name="connsiteY8" fmla="*/ 745777 h 1168321"/>
                  <a:gd name="connsiteX9" fmla="*/ 3883573 w 3892533"/>
                  <a:gd name="connsiteY9" fmla="*/ 445463 h 1168321"/>
                  <a:gd name="connsiteX10" fmla="*/ 3892534 w 3892533"/>
                  <a:gd name="connsiteY10" fmla="*/ 166306 h 1168321"/>
                  <a:gd name="connsiteX11" fmla="*/ 3277257 w 3892533"/>
                  <a:gd name="connsiteY11" fmla="*/ 181656 h 1168321"/>
                  <a:gd name="connsiteX12" fmla="*/ 2790063 w 3892533"/>
                  <a:gd name="connsiteY12" fmla="*/ 281739 h 1168321"/>
                  <a:gd name="connsiteX13" fmla="*/ 2320781 w 3892533"/>
                  <a:gd name="connsiteY13" fmla="*/ 204402 h 1168321"/>
                  <a:gd name="connsiteX14" fmla="*/ 1581038 w 3892533"/>
                  <a:gd name="connsiteY14" fmla="*/ 179379 h 1168321"/>
                  <a:gd name="connsiteX15" fmla="*/ 981000 w 3892533"/>
                  <a:gd name="connsiteY15" fmla="*/ 88394 h 1168321"/>
                  <a:gd name="connsiteX16" fmla="*/ 61263 w 3892533"/>
                  <a:gd name="connsiteY16" fmla="*/ 24870 h 1168321"/>
                  <a:gd name="connsiteX0" fmla="*/ 61263 w 3892535"/>
                  <a:gd name="connsiteY0" fmla="*/ 24870 h 1280796"/>
                  <a:gd name="connsiteX1" fmla="*/ 126754 w 3892535"/>
                  <a:gd name="connsiteY1" fmla="*/ 531425 h 1280796"/>
                  <a:gd name="connsiteX2" fmla="*/ 459363 w 3892535"/>
                  <a:gd name="connsiteY2" fmla="*/ 1056279 h 1280796"/>
                  <a:gd name="connsiteX3" fmla="*/ 966682 w 3892535"/>
                  <a:gd name="connsiteY3" fmla="*/ 1280322 h 1280796"/>
                  <a:gd name="connsiteX4" fmla="*/ 1736869 w 3892535"/>
                  <a:gd name="connsiteY4" fmla="*/ 1005083 h 1280796"/>
                  <a:gd name="connsiteX5" fmla="*/ 2069939 w 3892535"/>
                  <a:gd name="connsiteY5" fmla="*/ 1160654 h 1280796"/>
                  <a:gd name="connsiteX6" fmla="*/ 2490859 w 3892535"/>
                  <a:gd name="connsiteY6" fmla="*/ 1149282 h 1280796"/>
                  <a:gd name="connsiteX7" fmla="*/ 3360418 w 3892535"/>
                  <a:gd name="connsiteY7" fmla="*/ 1044031 h 1280796"/>
                  <a:gd name="connsiteX8" fmla="*/ 3635487 w 3892535"/>
                  <a:gd name="connsiteY8" fmla="*/ 745777 h 1280796"/>
                  <a:gd name="connsiteX9" fmla="*/ 3883573 w 3892535"/>
                  <a:gd name="connsiteY9" fmla="*/ 445463 h 1280796"/>
                  <a:gd name="connsiteX10" fmla="*/ 3892534 w 3892535"/>
                  <a:gd name="connsiteY10" fmla="*/ 166306 h 1280796"/>
                  <a:gd name="connsiteX11" fmla="*/ 3277257 w 3892535"/>
                  <a:gd name="connsiteY11" fmla="*/ 181656 h 1280796"/>
                  <a:gd name="connsiteX12" fmla="*/ 2790063 w 3892535"/>
                  <a:gd name="connsiteY12" fmla="*/ 281739 h 1280796"/>
                  <a:gd name="connsiteX13" fmla="*/ 2320781 w 3892535"/>
                  <a:gd name="connsiteY13" fmla="*/ 204402 h 1280796"/>
                  <a:gd name="connsiteX14" fmla="*/ 1581038 w 3892535"/>
                  <a:gd name="connsiteY14" fmla="*/ 179379 h 1280796"/>
                  <a:gd name="connsiteX15" fmla="*/ 981000 w 3892535"/>
                  <a:gd name="connsiteY15" fmla="*/ 88394 h 1280796"/>
                  <a:gd name="connsiteX16" fmla="*/ 61263 w 3892535"/>
                  <a:gd name="connsiteY16" fmla="*/ 24870 h 1280796"/>
                  <a:gd name="connsiteX0" fmla="*/ 61263 w 3892533"/>
                  <a:gd name="connsiteY0" fmla="*/ 24870 h 1288550"/>
                  <a:gd name="connsiteX1" fmla="*/ 126754 w 3892533"/>
                  <a:gd name="connsiteY1" fmla="*/ 531425 h 1288550"/>
                  <a:gd name="connsiteX2" fmla="*/ 459363 w 3892533"/>
                  <a:gd name="connsiteY2" fmla="*/ 1056279 h 1288550"/>
                  <a:gd name="connsiteX3" fmla="*/ 966682 w 3892533"/>
                  <a:gd name="connsiteY3" fmla="*/ 1280322 h 1288550"/>
                  <a:gd name="connsiteX4" fmla="*/ 1584621 w 3892533"/>
                  <a:gd name="connsiteY4" fmla="*/ 1232549 h 1288550"/>
                  <a:gd name="connsiteX5" fmla="*/ 2069939 w 3892533"/>
                  <a:gd name="connsiteY5" fmla="*/ 1160654 h 1288550"/>
                  <a:gd name="connsiteX6" fmla="*/ 2490859 w 3892533"/>
                  <a:gd name="connsiteY6" fmla="*/ 1149282 h 1288550"/>
                  <a:gd name="connsiteX7" fmla="*/ 3360418 w 3892533"/>
                  <a:gd name="connsiteY7" fmla="*/ 1044031 h 1288550"/>
                  <a:gd name="connsiteX8" fmla="*/ 3635487 w 3892533"/>
                  <a:gd name="connsiteY8" fmla="*/ 745777 h 1288550"/>
                  <a:gd name="connsiteX9" fmla="*/ 3883573 w 3892533"/>
                  <a:gd name="connsiteY9" fmla="*/ 445463 h 1288550"/>
                  <a:gd name="connsiteX10" fmla="*/ 3892534 w 3892533"/>
                  <a:gd name="connsiteY10" fmla="*/ 166306 h 1288550"/>
                  <a:gd name="connsiteX11" fmla="*/ 3277257 w 3892533"/>
                  <a:gd name="connsiteY11" fmla="*/ 181656 h 1288550"/>
                  <a:gd name="connsiteX12" fmla="*/ 2790063 w 3892533"/>
                  <a:gd name="connsiteY12" fmla="*/ 281739 h 1288550"/>
                  <a:gd name="connsiteX13" fmla="*/ 2320781 w 3892533"/>
                  <a:gd name="connsiteY13" fmla="*/ 204402 h 1288550"/>
                  <a:gd name="connsiteX14" fmla="*/ 1581038 w 3892533"/>
                  <a:gd name="connsiteY14" fmla="*/ 179379 h 1288550"/>
                  <a:gd name="connsiteX15" fmla="*/ 981000 w 3892533"/>
                  <a:gd name="connsiteY15" fmla="*/ 88394 h 1288550"/>
                  <a:gd name="connsiteX16" fmla="*/ 61263 w 3892533"/>
                  <a:gd name="connsiteY16" fmla="*/ 24870 h 1288550"/>
                  <a:gd name="connsiteX0" fmla="*/ 61263 w 3892535"/>
                  <a:gd name="connsiteY0" fmla="*/ 24870 h 1288550"/>
                  <a:gd name="connsiteX1" fmla="*/ 126754 w 3892535"/>
                  <a:gd name="connsiteY1" fmla="*/ 531425 h 1288550"/>
                  <a:gd name="connsiteX2" fmla="*/ 459363 w 3892535"/>
                  <a:gd name="connsiteY2" fmla="*/ 1056279 h 1288550"/>
                  <a:gd name="connsiteX3" fmla="*/ 966682 w 3892535"/>
                  <a:gd name="connsiteY3" fmla="*/ 1280322 h 1288550"/>
                  <a:gd name="connsiteX4" fmla="*/ 1584621 w 3892535"/>
                  <a:gd name="connsiteY4" fmla="*/ 1232549 h 1288550"/>
                  <a:gd name="connsiteX5" fmla="*/ 2069939 w 3892535"/>
                  <a:gd name="connsiteY5" fmla="*/ 1160654 h 1288550"/>
                  <a:gd name="connsiteX6" fmla="*/ 2338605 w 3892535"/>
                  <a:gd name="connsiteY6" fmla="*/ 1285763 h 1288550"/>
                  <a:gd name="connsiteX7" fmla="*/ 2490859 w 3892535"/>
                  <a:gd name="connsiteY7" fmla="*/ 1149282 h 1288550"/>
                  <a:gd name="connsiteX8" fmla="*/ 3360418 w 3892535"/>
                  <a:gd name="connsiteY8" fmla="*/ 1044031 h 1288550"/>
                  <a:gd name="connsiteX9" fmla="*/ 3635487 w 3892535"/>
                  <a:gd name="connsiteY9" fmla="*/ 745777 h 1288550"/>
                  <a:gd name="connsiteX10" fmla="*/ 3883573 w 3892535"/>
                  <a:gd name="connsiteY10" fmla="*/ 445463 h 1288550"/>
                  <a:gd name="connsiteX11" fmla="*/ 3892534 w 3892535"/>
                  <a:gd name="connsiteY11" fmla="*/ 166306 h 1288550"/>
                  <a:gd name="connsiteX12" fmla="*/ 3277257 w 3892535"/>
                  <a:gd name="connsiteY12" fmla="*/ 181656 h 1288550"/>
                  <a:gd name="connsiteX13" fmla="*/ 2790063 w 3892535"/>
                  <a:gd name="connsiteY13" fmla="*/ 281739 h 1288550"/>
                  <a:gd name="connsiteX14" fmla="*/ 2320781 w 3892535"/>
                  <a:gd name="connsiteY14" fmla="*/ 204402 h 1288550"/>
                  <a:gd name="connsiteX15" fmla="*/ 1581038 w 3892535"/>
                  <a:gd name="connsiteY15" fmla="*/ 179379 h 1288550"/>
                  <a:gd name="connsiteX16" fmla="*/ 981000 w 3892535"/>
                  <a:gd name="connsiteY16" fmla="*/ 88394 h 1288550"/>
                  <a:gd name="connsiteX17" fmla="*/ 61263 w 3892535"/>
                  <a:gd name="connsiteY17" fmla="*/ 24870 h 1288550"/>
                  <a:gd name="connsiteX0" fmla="*/ 61263 w 3892533"/>
                  <a:gd name="connsiteY0" fmla="*/ 24870 h 1288550"/>
                  <a:gd name="connsiteX1" fmla="*/ 126754 w 3892533"/>
                  <a:gd name="connsiteY1" fmla="*/ 531425 h 1288550"/>
                  <a:gd name="connsiteX2" fmla="*/ 459363 w 3892533"/>
                  <a:gd name="connsiteY2" fmla="*/ 1056279 h 1288550"/>
                  <a:gd name="connsiteX3" fmla="*/ 966682 w 3892533"/>
                  <a:gd name="connsiteY3" fmla="*/ 1280322 h 1288550"/>
                  <a:gd name="connsiteX4" fmla="*/ 1584621 w 3892533"/>
                  <a:gd name="connsiteY4" fmla="*/ 1232549 h 1288550"/>
                  <a:gd name="connsiteX5" fmla="*/ 2069939 w 3892533"/>
                  <a:gd name="connsiteY5" fmla="*/ 1160654 h 1288550"/>
                  <a:gd name="connsiteX6" fmla="*/ 2338605 w 3892533"/>
                  <a:gd name="connsiteY6" fmla="*/ 1285763 h 1288550"/>
                  <a:gd name="connsiteX7" fmla="*/ 2490859 w 3892533"/>
                  <a:gd name="connsiteY7" fmla="*/ 1149282 h 1288550"/>
                  <a:gd name="connsiteX8" fmla="*/ 2768487 w 3892533"/>
                  <a:gd name="connsiteY8" fmla="*/ 1206147 h 1288550"/>
                  <a:gd name="connsiteX9" fmla="*/ 3360418 w 3892533"/>
                  <a:gd name="connsiteY9" fmla="*/ 1044031 h 1288550"/>
                  <a:gd name="connsiteX10" fmla="*/ 3635487 w 3892533"/>
                  <a:gd name="connsiteY10" fmla="*/ 745777 h 1288550"/>
                  <a:gd name="connsiteX11" fmla="*/ 3883573 w 3892533"/>
                  <a:gd name="connsiteY11" fmla="*/ 445463 h 1288550"/>
                  <a:gd name="connsiteX12" fmla="*/ 3892534 w 3892533"/>
                  <a:gd name="connsiteY12" fmla="*/ 166306 h 1288550"/>
                  <a:gd name="connsiteX13" fmla="*/ 3277257 w 3892533"/>
                  <a:gd name="connsiteY13" fmla="*/ 181656 h 1288550"/>
                  <a:gd name="connsiteX14" fmla="*/ 2790063 w 3892533"/>
                  <a:gd name="connsiteY14" fmla="*/ 281739 h 1288550"/>
                  <a:gd name="connsiteX15" fmla="*/ 2320781 w 3892533"/>
                  <a:gd name="connsiteY15" fmla="*/ 204402 h 1288550"/>
                  <a:gd name="connsiteX16" fmla="*/ 1581038 w 3892533"/>
                  <a:gd name="connsiteY16" fmla="*/ 179379 h 1288550"/>
                  <a:gd name="connsiteX17" fmla="*/ 981000 w 3892533"/>
                  <a:gd name="connsiteY17" fmla="*/ 88394 h 1288550"/>
                  <a:gd name="connsiteX18" fmla="*/ 61263 w 3892533"/>
                  <a:gd name="connsiteY18" fmla="*/ 24870 h 1288550"/>
                  <a:gd name="connsiteX0" fmla="*/ 61263 w 3892535"/>
                  <a:gd name="connsiteY0" fmla="*/ 24870 h 1289751"/>
                  <a:gd name="connsiteX1" fmla="*/ 126754 w 3892535"/>
                  <a:gd name="connsiteY1" fmla="*/ 531425 h 1289751"/>
                  <a:gd name="connsiteX2" fmla="*/ 459363 w 3892535"/>
                  <a:gd name="connsiteY2" fmla="*/ 1056279 h 1289751"/>
                  <a:gd name="connsiteX3" fmla="*/ 966682 w 3892535"/>
                  <a:gd name="connsiteY3" fmla="*/ 1280322 h 1289751"/>
                  <a:gd name="connsiteX4" fmla="*/ 1584621 w 3892535"/>
                  <a:gd name="connsiteY4" fmla="*/ 1232549 h 1289751"/>
                  <a:gd name="connsiteX5" fmla="*/ 1881860 w 3892535"/>
                  <a:gd name="connsiteY5" fmla="*/ 1092415 h 1289751"/>
                  <a:gd name="connsiteX6" fmla="*/ 2069939 w 3892535"/>
                  <a:gd name="connsiteY6" fmla="*/ 1160654 h 1289751"/>
                  <a:gd name="connsiteX7" fmla="*/ 2338605 w 3892535"/>
                  <a:gd name="connsiteY7" fmla="*/ 1285763 h 1289751"/>
                  <a:gd name="connsiteX8" fmla="*/ 2490859 w 3892535"/>
                  <a:gd name="connsiteY8" fmla="*/ 1149282 h 1289751"/>
                  <a:gd name="connsiteX9" fmla="*/ 2768487 w 3892535"/>
                  <a:gd name="connsiteY9" fmla="*/ 1206147 h 1289751"/>
                  <a:gd name="connsiteX10" fmla="*/ 3360418 w 3892535"/>
                  <a:gd name="connsiteY10" fmla="*/ 1044031 h 1289751"/>
                  <a:gd name="connsiteX11" fmla="*/ 3635487 w 3892535"/>
                  <a:gd name="connsiteY11" fmla="*/ 745777 h 1289751"/>
                  <a:gd name="connsiteX12" fmla="*/ 3883573 w 3892535"/>
                  <a:gd name="connsiteY12" fmla="*/ 445463 h 1289751"/>
                  <a:gd name="connsiteX13" fmla="*/ 3892534 w 3892535"/>
                  <a:gd name="connsiteY13" fmla="*/ 166306 h 1289751"/>
                  <a:gd name="connsiteX14" fmla="*/ 3277257 w 3892535"/>
                  <a:gd name="connsiteY14" fmla="*/ 181656 h 1289751"/>
                  <a:gd name="connsiteX15" fmla="*/ 2790063 w 3892535"/>
                  <a:gd name="connsiteY15" fmla="*/ 281739 h 1289751"/>
                  <a:gd name="connsiteX16" fmla="*/ 2320781 w 3892535"/>
                  <a:gd name="connsiteY16" fmla="*/ 204402 h 1289751"/>
                  <a:gd name="connsiteX17" fmla="*/ 1581038 w 3892535"/>
                  <a:gd name="connsiteY17" fmla="*/ 179379 h 1289751"/>
                  <a:gd name="connsiteX18" fmla="*/ 981000 w 3892535"/>
                  <a:gd name="connsiteY18" fmla="*/ 88394 h 1289751"/>
                  <a:gd name="connsiteX19" fmla="*/ 61263 w 3892535"/>
                  <a:gd name="connsiteY19" fmla="*/ 24870 h 1289751"/>
                  <a:gd name="connsiteX0" fmla="*/ 61263 w 3892533"/>
                  <a:gd name="connsiteY0" fmla="*/ 24870 h 1411420"/>
                  <a:gd name="connsiteX1" fmla="*/ 126754 w 3892533"/>
                  <a:gd name="connsiteY1" fmla="*/ 531425 h 1411420"/>
                  <a:gd name="connsiteX2" fmla="*/ 459363 w 3892533"/>
                  <a:gd name="connsiteY2" fmla="*/ 1056279 h 1411420"/>
                  <a:gd name="connsiteX3" fmla="*/ 966682 w 3892533"/>
                  <a:gd name="connsiteY3" fmla="*/ 1280322 h 1411420"/>
                  <a:gd name="connsiteX4" fmla="*/ 1407205 w 3892533"/>
                  <a:gd name="connsiteY4" fmla="*/ 1410866 h 1411420"/>
                  <a:gd name="connsiteX5" fmla="*/ 1584621 w 3892533"/>
                  <a:gd name="connsiteY5" fmla="*/ 1232549 h 1411420"/>
                  <a:gd name="connsiteX6" fmla="*/ 1881860 w 3892533"/>
                  <a:gd name="connsiteY6" fmla="*/ 1092415 h 1411420"/>
                  <a:gd name="connsiteX7" fmla="*/ 2069939 w 3892533"/>
                  <a:gd name="connsiteY7" fmla="*/ 1160654 h 1411420"/>
                  <a:gd name="connsiteX8" fmla="*/ 2338605 w 3892533"/>
                  <a:gd name="connsiteY8" fmla="*/ 1285763 h 1411420"/>
                  <a:gd name="connsiteX9" fmla="*/ 2490859 w 3892533"/>
                  <a:gd name="connsiteY9" fmla="*/ 1149282 h 1411420"/>
                  <a:gd name="connsiteX10" fmla="*/ 2768487 w 3892533"/>
                  <a:gd name="connsiteY10" fmla="*/ 1206147 h 1411420"/>
                  <a:gd name="connsiteX11" fmla="*/ 3360418 w 3892533"/>
                  <a:gd name="connsiteY11" fmla="*/ 1044031 h 1411420"/>
                  <a:gd name="connsiteX12" fmla="*/ 3635487 w 3892533"/>
                  <a:gd name="connsiteY12" fmla="*/ 745777 h 1411420"/>
                  <a:gd name="connsiteX13" fmla="*/ 3883573 w 3892533"/>
                  <a:gd name="connsiteY13" fmla="*/ 445463 h 1411420"/>
                  <a:gd name="connsiteX14" fmla="*/ 3892534 w 3892533"/>
                  <a:gd name="connsiteY14" fmla="*/ 166306 h 1411420"/>
                  <a:gd name="connsiteX15" fmla="*/ 3277257 w 3892533"/>
                  <a:gd name="connsiteY15" fmla="*/ 181656 h 1411420"/>
                  <a:gd name="connsiteX16" fmla="*/ 2790063 w 3892533"/>
                  <a:gd name="connsiteY16" fmla="*/ 281739 h 1411420"/>
                  <a:gd name="connsiteX17" fmla="*/ 2320781 w 3892533"/>
                  <a:gd name="connsiteY17" fmla="*/ 204402 h 1411420"/>
                  <a:gd name="connsiteX18" fmla="*/ 1581038 w 3892533"/>
                  <a:gd name="connsiteY18" fmla="*/ 179379 h 1411420"/>
                  <a:gd name="connsiteX19" fmla="*/ 981000 w 3892533"/>
                  <a:gd name="connsiteY19" fmla="*/ 88394 h 1411420"/>
                  <a:gd name="connsiteX20" fmla="*/ 61263 w 3892533"/>
                  <a:gd name="connsiteY20" fmla="*/ 24870 h 141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2533" h="1411420">
                    <a:moveTo>
                      <a:pt x="61263" y="24870"/>
                    </a:moveTo>
                    <a:cubicBezTo>
                      <a:pt x="-81111" y="98708"/>
                      <a:pt x="60404" y="359524"/>
                      <a:pt x="126754" y="531425"/>
                    </a:cubicBezTo>
                    <a:cubicBezTo>
                      <a:pt x="193104" y="703327"/>
                      <a:pt x="319375" y="931463"/>
                      <a:pt x="459363" y="1056279"/>
                    </a:cubicBezTo>
                    <a:cubicBezTo>
                      <a:pt x="599351" y="1181095"/>
                      <a:pt x="808708" y="1221224"/>
                      <a:pt x="966682" y="1280322"/>
                    </a:cubicBezTo>
                    <a:cubicBezTo>
                      <a:pt x="1124656" y="1339420"/>
                      <a:pt x="1304215" y="1418828"/>
                      <a:pt x="1407205" y="1410866"/>
                    </a:cubicBezTo>
                    <a:cubicBezTo>
                      <a:pt x="1510195" y="1402904"/>
                      <a:pt x="1505512" y="1285624"/>
                      <a:pt x="1584621" y="1232549"/>
                    </a:cubicBezTo>
                    <a:cubicBezTo>
                      <a:pt x="1663730" y="1179474"/>
                      <a:pt x="1800974" y="1104397"/>
                      <a:pt x="1881860" y="1092415"/>
                    </a:cubicBezTo>
                    <a:cubicBezTo>
                      <a:pt x="1962746" y="1080433"/>
                      <a:pt x="1993815" y="1145490"/>
                      <a:pt x="2069939" y="1160654"/>
                    </a:cubicBezTo>
                    <a:cubicBezTo>
                      <a:pt x="2146063" y="1175819"/>
                      <a:pt x="2268452" y="1287658"/>
                      <a:pt x="2338605" y="1285763"/>
                    </a:cubicBezTo>
                    <a:cubicBezTo>
                      <a:pt x="2408758" y="1283868"/>
                      <a:pt x="2419213" y="1177715"/>
                      <a:pt x="2490859" y="1149282"/>
                    </a:cubicBezTo>
                    <a:cubicBezTo>
                      <a:pt x="2562505" y="1120849"/>
                      <a:pt x="2623561" y="1223689"/>
                      <a:pt x="2768487" y="1206147"/>
                    </a:cubicBezTo>
                    <a:cubicBezTo>
                      <a:pt x="2913413" y="1188605"/>
                      <a:pt x="3215917" y="1105595"/>
                      <a:pt x="3360418" y="1044031"/>
                    </a:cubicBezTo>
                    <a:cubicBezTo>
                      <a:pt x="3472664" y="883288"/>
                      <a:pt x="3539211" y="926243"/>
                      <a:pt x="3635487" y="745777"/>
                    </a:cubicBezTo>
                    <a:lnTo>
                      <a:pt x="3883573" y="445463"/>
                    </a:lnTo>
                    <a:lnTo>
                      <a:pt x="3892534" y="166306"/>
                    </a:lnTo>
                    <a:cubicBezTo>
                      <a:pt x="3796258" y="92009"/>
                      <a:pt x="3876412" y="199042"/>
                      <a:pt x="3277257" y="181656"/>
                    </a:cubicBezTo>
                    <a:cubicBezTo>
                      <a:pt x="3066645" y="246388"/>
                      <a:pt x="3108590" y="177862"/>
                      <a:pt x="2790063" y="281739"/>
                    </a:cubicBezTo>
                    <a:cubicBezTo>
                      <a:pt x="2630650" y="285530"/>
                      <a:pt x="2522285" y="221462"/>
                      <a:pt x="2320781" y="204402"/>
                    </a:cubicBezTo>
                    <a:cubicBezTo>
                      <a:pt x="2119277" y="187342"/>
                      <a:pt x="1804335" y="198714"/>
                      <a:pt x="1581038" y="179379"/>
                    </a:cubicBezTo>
                    <a:cubicBezTo>
                      <a:pt x="1357741" y="160044"/>
                      <a:pt x="1234296" y="114146"/>
                      <a:pt x="981000" y="88394"/>
                    </a:cubicBezTo>
                    <a:cubicBezTo>
                      <a:pt x="727704" y="62642"/>
                      <a:pt x="203637" y="-48968"/>
                      <a:pt x="61263" y="24870"/>
                    </a:cubicBezTo>
                    <a:close/>
                  </a:path>
                </a:pathLst>
              </a:custGeom>
              <a:solidFill>
                <a:srgbClr val="E3D16D">
                  <a:alpha val="80000"/>
                </a:srgbClr>
              </a:solidFill>
              <a:ln w="12700" cap="flat">
                <a:noFill/>
                <a:prstDash val="solid"/>
                <a:miter/>
              </a:ln>
            </p:spPr>
            <p:txBody>
              <a:bodyPr rtlCol="0" anchor="ctr"/>
              <a:lstStyle/>
              <a:p>
                <a:endParaRPr lang="en-GB" sz="1600"/>
              </a:p>
            </p:txBody>
          </p:sp>
          <p:grpSp>
            <p:nvGrpSpPr>
              <p:cNvPr id="8" name="Microbe">
                <a:extLst>
                  <a:ext uri="{FF2B5EF4-FFF2-40B4-BE49-F238E27FC236}">
                    <a16:creationId xmlns:a16="http://schemas.microsoft.com/office/drawing/2014/main" id="{D9F0CD97-16B6-EF7E-E64E-21B96401F3F7}"/>
                  </a:ext>
                </a:extLst>
              </p:cNvPr>
              <p:cNvGrpSpPr/>
              <p:nvPr/>
            </p:nvGrpSpPr>
            <p:grpSpPr>
              <a:xfrm>
                <a:off x="6356290" y="2503780"/>
                <a:ext cx="270290" cy="263607"/>
                <a:chOff x="7385769" y="1406192"/>
                <a:chExt cx="194763" cy="206588"/>
              </a:xfrm>
            </p:grpSpPr>
            <p:sp>
              <p:nvSpPr>
                <p:cNvPr id="240" name="Oval 239">
                  <a:extLst>
                    <a:ext uri="{FF2B5EF4-FFF2-40B4-BE49-F238E27FC236}">
                      <a16:creationId xmlns:a16="http://schemas.microsoft.com/office/drawing/2014/main" id="{79D03DDD-C198-6F77-B857-0895DBB74D68}"/>
                    </a:ext>
                  </a:extLst>
                </p:cNvPr>
                <p:cNvSpPr/>
                <p:nvPr/>
              </p:nvSpPr>
              <p:spPr>
                <a:xfrm>
                  <a:off x="7449420" y="1470767"/>
                  <a:ext cx="85548" cy="85548"/>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41" name="Oval 240">
                  <a:extLst>
                    <a:ext uri="{FF2B5EF4-FFF2-40B4-BE49-F238E27FC236}">
                      <a16:creationId xmlns:a16="http://schemas.microsoft.com/office/drawing/2014/main" id="{C509D36A-90AC-FE5C-60C1-8A3F120688E9}"/>
                    </a:ext>
                  </a:extLst>
                </p:cNvPr>
                <p:cNvSpPr/>
                <p:nvPr/>
              </p:nvSpPr>
              <p:spPr>
                <a:xfrm>
                  <a:off x="7522679" y="14365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42" name="Oval 241">
                  <a:extLst>
                    <a:ext uri="{FF2B5EF4-FFF2-40B4-BE49-F238E27FC236}">
                      <a16:creationId xmlns:a16="http://schemas.microsoft.com/office/drawing/2014/main" id="{EE745E05-7320-BF35-1983-DF4A6F33EF8B}"/>
                    </a:ext>
                  </a:extLst>
                </p:cNvPr>
                <p:cNvSpPr/>
                <p:nvPr/>
              </p:nvSpPr>
              <p:spPr>
                <a:xfrm>
                  <a:off x="7553100" y="148258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43" name="Oval 242">
                  <a:extLst>
                    <a:ext uri="{FF2B5EF4-FFF2-40B4-BE49-F238E27FC236}">
                      <a16:creationId xmlns:a16="http://schemas.microsoft.com/office/drawing/2014/main" id="{FF3DC619-B350-842C-1719-2F1265F7F4BA}"/>
                    </a:ext>
                  </a:extLst>
                </p:cNvPr>
                <p:cNvSpPr/>
                <p:nvPr/>
              </p:nvSpPr>
              <p:spPr>
                <a:xfrm>
                  <a:off x="7438979" y="143362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44" name="Oval 243">
                  <a:extLst>
                    <a:ext uri="{FF2B5EF4-FFF2-40B4-BE49-F238E27FC236}">
                      <a16:creationId xmlns:a16="http://schemas.microsoft.com/office/drawing/2014/main" id="{BE0A7658-0B08-4B1A-AF88-8D5A7DC946AC}"/>
                    </a:ext>
                  </a:extLst>
                </p:cNvPr>
                <p:cNvSpPr/>
                <p:nvPr/>
              </p:nvSpPr>
              <p:spPr>
                <a:xfrm>
                  <a:off x="7547580" y="152860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45" name="Oval 244">
                  <a:extLst>
                    <a:ext uri="{FF2B5EF4-FFF2-40B4-BE49-F238E27FC236}">
                      <a16:creationId xmlns:a16="http://schemas.microsoft.com/office/drawing/2014/main" id="{B4E1D1FA-3466-BD49-D8FE-85FEB64B8858}"/>
                    </a:ext>
                  </a:extLst>
                </p:cNvPr>
                <p:cNvSpPr/>
                <p:nvPr/>
              </p:nvSpPr>
              <p:spPr>
                <a:xfrm>
                  <a:off x="7385769" y="145907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46" name="Oval 245">
                  <a:extLst>
                    <a:ext uri="{FF2B5EF4-FFF2-40B4-BE49-F238E27FC236}">
                      <a16:creationId xmlns:a16="http://schemas.microsoft.com/office/drawing/2014/main" id="{0D7DBEC8-95CB-D991-BA05-DE72740C5B57}"/>
                    </a:ext>
                  </a:extLst>
                </p:cNvPr>
                <p:cNvSpPr/>
                <p:nvPr/>
              </p:nvSpPr>
              <p:spPr>
                <a:xfrm>
                  <a:off x="7398632" y="14979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47" name="Oval 246">
                  <a:extLst>
                    <a:ext uri="{FF2B5EF4-FFF2-40B4-BE49-F238E27FC236}">
                      <a16:creationId xmlns:a16="http://schemas.microsoft.com/office/drawing/2014/main" id="{246BF44E-FEDB-221B-D3B0-B192A14AA34F}"/>
                    </a:ext>
                  </a:extLst>
                </p:cNvPr>
                <p:cNvSpPr/>
                <p:nvPr/>
              </p:nvSpPr>
              <p:spPr>
                <a:xfrm>
                  <a:off x="7401721" y="15474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48" name="Oval 247">
                  <a:extLst>
                    <a:ext uri="{FF2B5EF4-FFF2-40B4-BE49-F238E27FC236}">
                      <a16:creationId xmlns:a16="http://schemas.microsoft.com/office/drawing/2014/main" id="{AD8F4CC2-0238-4CDA-6089-B778200848A9}"/>
                    </a:ext>
                  </a:extLst>
                </p:cNvPr>
                <p:cNvSpPr/>
                <p:nvPr/>
              </p:nvSpPr>
              <p:spPr>
                <a:xfrm>
                  <a:off x="7455302" y="1564139"/>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49" name="Oval 248">
                  <a:extLst>
                    <a:ext uri="{FF2B5EF4-FFF2-40B4-BE49-F238E27FC236}">
                      <a16:creationId xmlns:a16="http://schemas.microsoft.com/office/drawing/2014/main" id="{6B720797-FEF8-3285-36AD-6C9F8F6529E6}"/>
                    </a:ext>
                  </a:extLst>
                </p:cNvPr>
                <p:cNvSpPr/>
                <p:nvPr/>
              </p:nvSpPr>
              <p:spPr>
                <a:xfrm>
                  <a:off x="7515566" y="15853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50" name="Oval 249">
                  <a:extLst>
                    <a:ext uri="{FF2B5EF4-FFF2-40B4-BE49-F238E27FC236}">
                      <a16:creationId xmlns:a16="http://schemas.microsoft.com/office/drawing/2014/main" id="{EF523616-7465-A1F3-268A-D9A34C8D051C}"/>
                    </a:ext>
                  </a:extLst>
                </p:cNvPr>
                <p:cNvSpPr/>
                <p:nvPr/>
              </p:nvSpPr>
              <p:spPr>
                <a:xfrm>
                  <a:off x="7478336" y="140619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cxnSp>
              <p:nvCxnSpPr>
                <p:cNvPr id="251" name="Straight Connector 250">
                  <a:extLst>
                    <a:ext uri="{FF2B5EF4-FFF2-40B4-BE49-F238E27FC236}">
                      <a16:creationId xmlns:a16="http://schemas.microsoft.com/office/drawing/2014/main" id="{58AEECFB-3EE9-D6D2-0027-36EECE8F7D80}"/>
                    </a:ext>
                  </a:extLst>
                </p:cNvPr>
                <p:cNvCxnSpPr>
                  <a:cxnSpLocks/>
                  <a:stCxn id="250" idx="4"/>
                </p:cNvCxnSpPr>
                <p:nvPr/>
              </p:nvCxnSpPr>
              <p:spPr>
                <a:xfrm flipH="1">
                  <a:off x="7488856" y="1433624"/>
                  <a:ext cx="3196" cy="42957"/>
                </a:xfrm>
                <a:prstGeom prst="line">
                  <a:avLst/>
                </a:prstGeom>
                <a:noFill/>
                <a:ln w="9525" cap="flat" cmpd="sng" algn="ctr">
                  <a:solidFill>
                    <a:srgbClr val="C00000"/>
                  </a:solidFill>
                  <a:prstDash val="solid"/>
                </a:ln>
                <a:effectLst/>
              </p:spPr>
            </p:cxnSp>
            <p:cxnSp>
              <p:nvCxnSpPr>
                <p:cNvPr id="252" name="Straight Connector 251">
                  <a:extLst>
                    <a:ext uri="{FF2B5EF4-FFF2-40B4-BE49-F238E27FC236}">
                      <a16:creationId xmlns:a16="http://schemas.microsoft.com/office/drawing/2014/main" id="{F5AB08A6-38D4-DE78-CE3A-4B72983E2EFF}"/>
                    </a:ext>
                  </a:extLst>
                </p:cNvPr>
                <p:cNvCxnSpPr>
                  <a:cxnSpLocks/>
                </p:cNvCxnSpPr>
                <p:nvPr/>
              </p:nvCxnSpPr>
              <p:spPr>
                <a:xfrm flipH="1">
                  <a:off x="7511669" y="1457220"/>
                  <a:ext cx="12231" cy="23228"/>
                </a:xfrm>
                <a:prstGeom prst="line">
                  <a:avLst/>
                </a:prstGeom>
                <a:noFill/>
                <a:ln w="9525" cap="flat" cmpd="sng" algn="ctr">
                  <a:solidFill>
                    <a:srgbClr val="C00000"/>
                  </a:solidFill>
                  <a:prstDash val="solid"/>
                </a:ln>
                <a:effectLst/>
              </p:spPr>
            </p:cxnSp>
            <p:cxnSp>
              <p:nvCxnSpPr>
                <p:cNvPr id="253" name="Straight Connector 252">
                  <a:extLst>
                    <a:ext uri="{FF2B5EF4-FFF2-40B4-BE49-F238E27FC236}">
                      <a16:creationId xmlns:a16="http://schemas.microsoft.com/office/drawing/2014/main" id="{2F41CA40-6000-564C-1A15-753D77789D95}"/>
                    </a:ext>
                  </a:extLst>
                </p:cNvPr>
                <p:cNvCxnSpPr>
                  <a:cxnSpLocks/>
                  <a:endCxn id="249" idx="0"/>
                </p:cNvCxnSpPr>
                <p:nvPr/>
              </p:nvCxnSpPr>
              <p:spPr>
                <a:xfrm>
                  <a:off x="7507499" y="1547279"/>
                  <a:ext cx="21783" cy="38069"/>
                </a:xfrm>
                <a:prstGeom prst="line">
                  <a:avLst/>
                </a:prstGeom>
                <a:noFill/>
                <a:ln w="9525" cap="flat" cmpd="sng" algn="ctr">
                  <a:solidFill>
                    <a:srgbClr val="C00000"/>
                  </a:solidFill>
                  <a:prstDash val="solid"/>
                </a:ln>
                <a:effectLst/>
              </p:spPr>
            </p:cxnSp>
            <p:cxnSp>
              <p:nvCxnSpPr>
                <p:cNvPr id="254" name="Straight Connector 253">
                  <a:extLst>
                    <a:ext uri="{FF2B5EF4-FFF2-40B4-BE49-F238E27FC236}">
                      <a16:creationId xmlns:a16="http://schemas.microsoft.com/office/drawing/2014/main" id="{113C03BC-42CF-BEF9-188E-168850F52D47}"/>
                    </a:ext>
                  </a:extLst>
                </p:cNvPr>
                <p:cNvCxnSpPr>
                  <a:cxnSpLocks/>
                  <a:endCxn id="247" idx="7"/>
                </p:cNvCxnSpPr>
                <p:nvPr/>
              </p:nvCxnSpPr>
              <p:spPr>
                <a:xfrm flipH="1">
                  <a:off x="7425136" y="1534765"/>
                  <a:ext cx="27904" cy="16700"/>
                </a:xfrm>
                <a:prstGeom prst="line">
                  <a:avLst/>
                </a:prstGeom>
                <a:noFill/>
                <a:ln w="9525" cap="flat" cmpd="sng" algn="ctr">
                  <a:solidFill>
                    <a:srgbClr val="C00000"/>
                  </a:solidFill>
                  <a:prstDash val="solid"/>
                </a:ln>
                <a:effectLst/>
              </p:spPr>
            </p:cxnSp>
            <p:cxnSp>
              <p:nvCxnSpPr>
                <p:cNvPr id="255" name="Straight Connector 254">
                  <a:extLst>
                    <a:ext uri="{FF2B5EF4-FFF2-40B4-BE49-F238E27FC236}">
                      <a16:creationId xmlns:a16="http://schemas.microsoft.com/office/drawing/2014/main" id="{7C049635-B68E-C42B-4311-9B2FFCCC4464}"/>
                    </a:ext>
                  </a:extLst>
                </p:cNvPr>
                <p:cNvCxnSpPr>
                  <a:cxnSpLocks/>
                  <a:endCxn id="240" idx="6"/>
                </p:cNvCxnSpPr>
                <p:nvPr/>
              </p:nvCxnSpPr>
              <p:spPr>
                <a:xfrm>
                  <a:off x="7412783" y="1475821"/>
                  <a:ext cx="122185" cy="37720"/>
                </a:xfrm>
                <a:prstGeom prst="line">
                  <a:avLst/>
                </a:prstGeom>
                <a:noFill/>
                <a:ln w="9525" cap="flat" cmpd="sng" algn="ctr">
                  <a:solidFill>
                    <a:srgbClr val="C00000"/>
                  </a:solidFill>
                  <a:prstDash val="solid"/>
                </a:ln>
                <a:effectLst/>
              </p:spPr>
            </p:cxnSp>
            <p:cxnSp>
              <p:nvCxnSpPr>
                <p:cNvPr id="256" name="Straight Connector 255">
                  <a:extLst>
                    <a:ext uri="{FF2B5EF4-FFF2-40B4-BE49-F238E27FC236}">
                      <a16:creationId xmlns:a16="http://schemas.microsoft.com/office/drawing/2014/main" id="{462B2532-9F0D-1E5E-9FEF-CA9FFB0997C4}"/>
                    </a:ext>
                  </a:extLst>
                </p:cNvPr>
                <p:cNvCxnSpPr>
                  <a:cxnSpLocks/>
                </p:cNvCxnSpPr>
                <p:nvPr/>
              </p:nvCxnSpPr>
              <p:spPr>
                <a:xfrm>
                  <a:off x="7459851" y="1455153"/>
                  <a:ext cx="9253" cy="22238"/>
                </a:xfrm>
                <a:prstGeom prst="line">
                  <a:avLst/>
                </a:prstGeom>
                <a:noFill/>
                <a:ln w="9525" cap="flat" cmpd="sng" algn="ctr">
                  <a:solidFill>
                    <a:srgbClr val="C00000"/>
                  </a:solidFill>
                  <a:prstDash val="solid"/>
                </a:ln>
                <a:effectLst/>
              </p:spPr>
            </p:cxnSp>
            <p:cxnSp>
              <p:nvCxnSpPr>
                <p:cNvPr id="257" name="Straight Connector 256">
                  <a:extLst>
                    <a:ext uri="{FF2B5EF4-FFF2-40B4-BE49-F238E27FC236}">
                      <a16:creationId xmlns:a16="http://schemas.microsoft.com/office/drawing/2014/main" id="{F3B2E493-626D-1ACE-D98B-6D0EF4C6AD00}"/>
                    </a:ext>
                  </a:extLst>
                </p:cNvPr>
                <p:cNvCxnSpPr>
                  <a:cxnSpLocks/>
                  <a:endCxn id="240" idx="6"/>
                </p:cNvCxnSpPr>
                <p:nvPr/>
              </p:nvCxnSpPr>
              <p:spPr>
                <a:xfrm flipH="1">
                  <a:off x="7534968" y="1496491"/>
                  <a:ext cx="19468" cy="17050"/>
                </a:xfrm>
                <a:prstGeom prst="line">
                  <a:avLst/>
                </a:prstGeom>
                <a:noFill/>
                <a:ln w="9525" cap="flat" cmpd="sng" algn="ctr">
                  <a:solidFill>
                    <a:srgbClr val="C00000"/>
                  </a:solidFill>
                  <a:prstDash val="solid"/>
                </a:ln>
                <a:effectLst/>
              </p:spPr>
            </p:cxnSp>
            <p:cxnSp>
              <p:nvCxnSpPr>
                <p:cNvPr id="258" name="Straight Connector 257">
                  <a:extLst>
                    <a:ext uri="{FF2B5EF4-FFF2-40B4-BE49-F238E27FC236}">
                      <a16:creationId xmlns:a16="http://schemas.microsoft.com/office/drawing/2014/main" id="{584D83D3-B3FE-9C69-3465-F3A52EB58FC8}"/>
                    </a:ext>
                  </a:extLst>
                </p:cNvPr>
                <p:cNvCxnSpPr>
                  <a:cxnSpLocks/>
                  <a:stCxn id="240" idx="0"/>
                </p:cNvCxnSpPr>
                <p:nvPr/>
              </p:nvCxnSpPr>
              <p:spPr>
                <a:xfrm flipH="1">
                  <a:off x="7471118" y="1470767"/>
                  <a:ext cx="21076" cy="92593"/>
                </a:xfrm>
                <a:prstGeom prst="line">
                  <a:avLst/>
                </a:prstGeom>
                <a:noFill/>
                <a:ln w="9525" cap="flat" cmpd="sng" algn="ctr">
                  <a:solidFill>
                    <a:srgbClr val="C00000"/>
                  </a:solidFill>
                  <a:prstDash val="solid"/>
                </a:ln>
                <a:effectLst/>
              </p:spPr>
            </p:cxnSp>
            <p:cxnSp>
              <p:nvCxnSpPr>
                <p:cNvPr id="259" name="Straight Connector 258">
                  <a:extLst>
                    <a:ext uri="{FF2B5EF4-FFF2-40B4-BE49-F238E27FC236}">
                      <a16:creationId xmlns:a16="http://schemas.microsoft.com/office/drawing/2014/main" id="{A96BD368-469B-6780-5B8A-7808B8E01AFE}"/>
                    </a:ext>
                  </a:extLst>
                </p:cNvPr>
                <p:cNvCxnSpPr>
                  <a:cxnSpLocks/>
                  <a:stCxn id="240" idx="2"/>
                  <a:endCxn id="246" idx="6"/>
                </p:cNvCxnSpPr>
                <p:nvPr/>
              </p:nvCxnSpPr>
              <p:spPr>
                <a:xfrm flipH="1" flipV="1">
                  <a:off x="7426064" y="1511634"/>
                  <a:ext cx="23356" cy="1907"/>
                </a:xfrm>
                <a:prstGeom prst="line">
                  <a:avLst/>
                </a:prstGeom>
                <a:noFill/>
                <a:ln w="9525" cap="flat" cmpd="sng" algn="ctr">
                  <a:solidFill>
                    <a:srgbClr val="C00000"/>
                  </a:solidFill>
                  <a:prstDash val="solid"/>
                </a:ln>
                <a:effectLst/>
              </p:spPr>
            </p:cxnSp>
            <p:cxnSp>
              <p:nvCxnSpPr>
                <p:cNvPr id="260" name="Straight Connector 259">
                  <a:extLst>
                    <a:ext uri="{FF2B5EF4-FFF2-40B4-BE49-F238E27FC236}">
                      <a16:creationId xmlns:a16="http://schemas.microsoft.com/office/drawing/2014/main" id="{EF19F3AF-71CE-EDFB-F94E-B3AB886747BB}"/>
                    </a:ext>
                  </a:extLst>
                </p:cNvPr>
                <p:cNvCxnSpPr>
                  <a:cxnSpLocks/>
                  <a:endCxn id="244" idx="1"/>
                </p:cNvCxnSpPr>
                <p:nvPr/>
              </p:nvCxnSpPr>
              <p:spPr>
                <a:xfrm>
                  <a:off x="7481167" y="1517536"/>
                  <a:ext cx="70430" cy="15086"/>
                </a:xfrm>
                <a:prstGeom prst="line">
                  <a:avLst/>
                </a:prstGeom>
                <a:noFill/>
                <a:ln w="9525" cap="flat" cmpd="sng" algn="ctr">
                  <a:solidFill>
                    <a:srgbClr val="C00000"/>
                  </a:solidFill>
                  <a:prstDash val="solid"/>
                </a:ln>
                <a:effectLst/>
              </p:spPr>
            </p:cxnSp>
          </p:grpSp>
          <p:grpSp>
            <p:nvGrpSpPr>
              <p:cNvPr id="10" name="Microbe">
                <a:extLst>
                  <a:ext uri="{FF2B5EF4-FFF2-40B4-BE49-F238E27FC236}">
                    <a16:creationId xmlns:a16="http://schemas.microsoft.com/office/drawing/2014/main" id="{F849F204-123D-8DC3-CD90-84FECA6E0119}"/>
                  </a:ext>
                </a:extLst>
              </p:cNvPr>
              <p:cNvGrpSpPr/>
              <p:nvPr/>
            </p:nvGrpSpPr>
            <p:grpSpPr>
              <a:xfrm rot="20047771">
                <a:off x="6576993" y="2295645"/>
                <a:ext cx="270290" cy="263607"/>
                <a:chOff x="7385769" y="1406192"/>
                <a:chExt cx="194763" cy="206588"/>
              </a:xfrm>
            </p:grpSpPr>
            <p:sp>
              <p:nvSpPr>
                <p:cNvPr id="219" name="Oval 218">
                  <a:extLst>
                    <a:ext uri="{FF2B5EF4-FFF2-40B4-BE49-F238E27FC236}">
                      <a16:creationId xmlns:a16="http://schemas.microsoft.com/office/drawing/2014/main" id="{85E3948E-D9A4-2316-1DCA-E2014A3FB756}"/>
                    </a:ext>
                  </a:extLst>
                </p:cNvPr>
                <p:cNvSpPr/>
                <p:nvPr/>
              </p:nvSpPr>
              <p:spPr>
                <a:xfrm>
                  <a:off x="7449420" y="1470767"/>
                  <a:ext cx="85548" cy="85548"/>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20" name="Oval 219">
                  <a:extLst>
                    <a:ext uri="{FF2B5EF4-FFF2-40B4-BE49-F238E27FC236}">
                      <a16:creationId xmlns:a16="http://schemas.microsoft.com/office/drawing/2014/main" id="{53B2AD92-B67D-1A3B-8B6C-E28BCD73BDC3}"/>
                    </a:ext>
                  </a:extLst>
                </p:cNvPr>
                <p:cNvSpPr/>
                <p:nvPr/>
              </p:nvSpPr>
              <p:spPr>
                <a:xfrm>
                  <a:off x="7522679" y="14365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21" name="Oval 220">
                  <a:extLst>
                    <a:ext uri="{FF2B5EF4-FFF2-40B4-BE49-F238E27FC236}">
                      <a16:creationId xmlns:a16="http://schemas.microsoft.com/office/drawing/2014/main" id="{CDD3C0CB-52B1-37AD-F6D2-CD4EF0935650}"/>
                    </a:ext>
                  </a:extLst>
                </p:cNvPr>
                <p:cNvSpPr/>
                <p:nvPr/>
              </p:nvSpPr>
              <p:spPr>
                <a:xfrm>
                  <a:off x="7553100" y="148258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22" name="Oval 221">
                  <a:extLst>
                    <a:ext uri="{FF2B5EF4-FFF2-40B4-BE49-F238E27FC236}">
                      <a16:creationId xmlns:a16="http://schemas.microsoft.com/office/drawing/2014/main" id="{2916908E-B461-A848-5254-CD59D519232D}"/>
                    </a:ext>
                  </a:extLst>
                </p:cNvPr>
                <p:cNvSpPr/>
                <p:nvPr/>
              </p:nvSpPr>
              <p:spPr>
                <a:xfrm>
                  <a:off x="7438979" y="143362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23" name="Oval 222">
                  <a:extLst>
                    <a:ext uri="{FF2B5EF4-FFF2-40B4-BE49-F238E27FC236}">
                      <a16:creationId xmlns:a16="http://schemas.microsoft.com/office/drawing/2014/main" id="{E49EAF82-B56E-6F91-5AED-5EB647824C45}"/>
                    </a:ext>
                  </a:extLst>
                </p:cNvPr>
                <p:cNvSpPr/>
                <p:nvPr/>
              </p:nvSpPr>
              <p:spPr>
                <a:xfrm>
                  <a:off x="7547580" y="152860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24" name="Oval 223">
                  <a:extLst>
                    <a:ext uri="{FF2B5EF4-FFF2-40B4-BE49-F238E27FC236}">
                      <a16:creationId xmlns:a16="http://schemas.microsoft.com/office/drawing/2014/main" id="{E23C9781-7650-06FE-EE71-0DEA9F48480E}"/>
                    </a:ext>
                  </a:extLst>
                </p:cNvPr>
                <p:cNvSpPr/>
                <p:nvPr/>
              </p:nvSpPr>
              <p:spPr>
                <a:xfrm>
                  <a:off x="7385769" y="145907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25" name="Oval 224">
                  <a:extLst>
                    <a:ext uri="{FF2B5EF4-FFF2-40B4-BE49-F238E27FC236}">
                      <a16:creationId xmlns:a16="http://schemas.microsoft.com/office/drawing/2014/main" id="{B143E51B-775B-C04E-E7D2-18648A39DA52}"/>
                    </a:ext>
                  </a:extLst>
                </p:cNvPr>
                <p:cNvSpPr/>
                <p:nvPr/>
              </p:nvSpPr>
              <p:spPr>
                <a:xfrm>
                  <a:off x="7398632" y="14979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26" name="Oval 225">
                  <a:extLst>
                    <a:ext uri="{FF2B5EF4-FFF2-40B4-BE49-F238E27FC236}">
                      <a16:creationId xmlns:a16="http://schemas.microsoft.com/office/drawing/2014/main" id="{4B5A5D5B-431F-0E2C-4277-DCDBDA3A52E2}"/>
                    </a:ext>
                  </a:extLst>
                </p:cNvPr>
                <p:cNvSpPr/>
                <p:nvPr/>
              </p:nvSpPr>
              <p:spPr>
                <a:xfrm>
                  <a:off x="7401721" y="15474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27" name="Oval 226">
                  <a:extLst>
                    <a:ext uri="{FF2B5EF4-FFF2-40B4-BE49-F238E27FC236}">
                      <a16:creationId xmlns:a16="http://schemas.microsoft.com/office/drawing/2014/main" id="{A108D2F5-B228-235C-0C23-F0B892404DF5}"/>
                    </a:ext>
                  </a:extLst>
                </p:cNvPr>
                <p:cNvSpPr/>
                <p:nvPr/>
              </p:nvSpPr>
              <p:spPr>
                <a:xfrm>
                  <a:off x="7455302" y="1564139"/>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28" name="Oval 227">
                  <a:extLst>
                    <a:ext uri="{FF2B5EF4-FFF2-40B4-BE49-F238E27FC236}">
                      <a16:creationId xmlns:a16="http://schemas.microsoft.com/office/drawing/2014/main" id="{FF8B0480-8687-3504-B484-F9E5173426DE}"/>
                    </a:ext>
                  </a:extLst>
                </p:cNvPr>
                <p:cNvSpPr/>
                <p:nvPr/>
              </p:nvSpPr>
              <p:spPr>
                <a:xfrm>
                  <a:off x="7515566" y="15853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229" name="Oval 228">
                  <a:extLst>
                    <a:ext uri="{FF2B5EF4-FFF2-40B4-BE49-F238E27FC236}">
                      <a16:creationId xmlns:a16="http://schemas.microsoft.com/office/drawing/2014/main" id="{E50C811C-3D1F-8BF8-357A-5C0768F25AF1}"/>
                    </a:ext>
                  </a:extLst>
                </p:cNvPr>
                <p:cNvSpPr/>
                <p:nvPr/>
              </p:nvSpPr>
              <p:spPr>
                <a:xfrm>
                  <a:off x="7478336" y="140619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cxnSp>
              <p:nvCxnSpPr>
                <p:cNvPr id="230" name="Straight Connector 229">
                  <a:extLst>
                    <a:ext uri="{FF2B5EF4-FFF2-40B4-BE49-F238E27FC236}">
                      <a16:creationId xmlns:a16="http://schemas.microsoft.com/office/drawing/2014/main" id="{0AE1A67D-4F4A-9126-146D-098070A19AD9}"/>
                    </a:ext>
                  </a:extLst>
                </p:cNvPr>
                <p:cNvCxnSpPr>
                  <a:cxnSpLocks/>
                  <a:stCxn id="229" idx="4"/>
                </p:cNvCxnSpPr>
                <p:nvPr/>
              </p:nvCxnSpPr>
              <p:spPr>
                <a:xfrm flipH="1">
                  <a:off x="7488856" y="1433624"/>
                  <a:ext cx="3196" cy="42957"/>
                </a:xfrm>
                <a:prstGeom prst="line">
                  <a:avLst/>
                </a:prstGeom>
                <a:noFill/>
                <a:ln w="9525" cap="flat" cmpd="sng" algn="ctr">
                  <a:solidFill>
                    <a:srgbClr val="C00000"/>
                  </a:solidFill>
                  <a:prstDash val="solid"/>
                </a:ln>
                <a:effectLst/>
              </p:spPr>
            </p:cxnSp>
            <p:cxnSp>
              <p:nvCxnSpPr>
                <p:cNvPr id="231" name="Straight Connector 230">
                  <a:extLst>
                    <a:ext uri="{FF2B5EF4-FFF2-40B4-BE49-F238E27FC236}">
                      <a16:creationId xmlns:a16="http://schemas.microsoft.com/office/drawing/2014/main" id="{42852B02-DC5A-6F3C-7A9E-F7E2CC1F3EEA}"/>
                    </a:ext>
                  </a:extLst>
                </p:cNvPr>
                <p:cNvCxnSpPr>
                  <a:cxnSpLocks/>
                </p:cNvCxnSpPr>
                <p:nvPr/>
              </p:nvCxnSpPr>
              <p:spPr>
                <a:xfrm flipH="1">
                  <a:off x="7511669" y="1457220"/>
                  <a:ext cx="12231" cy="23228"/>
                </a:xfrm>
                <a:prstGeom prst="line">
                  <a:avLst/>
                </a:prstGeom>
                <a:noFill/>
                <a:ln w="9525" cap="flat" cmpd="sng" algn="ctr">
                  <a:solidFill>
                    <a:srgbClr val="C00000"/>
                  </a:solidFill>
                  <a:prstDash val="solid"/>
                </a:ln>
                <a:effectLst/>
              </p:spPr>
            </p:cxnSp>
            <p:cxnSp>
              <p:nvCxnSpPr>
                <p:cNvPr id="232" name="Straight Connector 231">
                  <a:extLst>
                    <a:ext uri="{FF2B5EF4-FFF2-40B4-BE49-F238E27FC236}">
                      <a16:creationId xmlns:a16="http://schemas.microsoft.com/office/drawing/2014/main" id="{9B263A0D-CDCF-E500-3F62-CDD0A40A6F38}"/>
                    </a:ext>
                  </a:extLst>
                </p:cNvPr>
                <p:cNvCxnSpPr>
                  <a:cxnSpLocks/>
                  <a:endCxn id="228" idx="0"/>
                </p:cNvCxnSpPr>
                <p:nvPr/>
              </p:nvCxnSpPr>
              <p:spPr>
                <a:xfrm>
                  <a:off x="7507499" y="1547279"/>
                  <a:ext cx="21783" cy="38069"/>
                </a:xfrm>
                <a:prstGeom prst="line">
                  <a:avLst/>
                </a:prstGeom>
                <a:noFill/>
                <a:ln w="9525" cap="flat" cmpd="sng" algn="ctr">
                  <a:solidFill>
                    <a:srgbClr val="C00000"/>
                  </a:solidFill>
                  <a:prstDash val="solid"/>
                </a:ln>
                <a:effectLst/>
              </p:spPr>
            </p:cxnSp>
            <p:cxnSp>
              <p:nvCxnSpPr>
                <p:cNvPr id="233" name="Straight Connector 232">
                  <a:extLst>
                    <a:ext uri="{FF2B5EF4-FFF2-40B4-BE49-F238E27FC236}">
                      <a16:creationId xmlns:a16="http://schemas.microsoft.com/office/drawing/2014/main" id="{B32AD290-0BF7-E79E-F482-64D9466E9D2A}"/>
                    </a:ext>
                  </a:extLst>
                </p:cNvPr>
                <p:cNvCxnSpPr>
                  <a:cxnSpLocks/>
                  <a:endCxn id="226" idx="7"/>
                </p:cNvCxnSpPr>
                <p:nvPr/>
              </p:nvCxnSpPr>
              <p:spPr>
                <a:xfrm flipH="1">
                  <a:off x="7425136" y="1534765"/>
                  <a:ext cx="27904" cy="16700"/>
                </a:xfrm>
                <a:prstGeom prst="line">
                  <a:avLst/>
                </a:prstGeom>
                <a:noFill/>
                <a:ln w="9525" cap="flat" cmpd="sng" algn="ctr">
                  <a:solidFill>
                    <a:srgbClr val="C00000"/>
                  </a:solidFill>
                  <a:prstDash val="solid"/>
                </a:ln>
                <a:effectLst/>
              </p:spPr>
            </p:cxnSp>
            <p:cxnSp>
              <p:nvCxnSpPr>
                <p:cNvPr id="234" name="Straight Connector 233">
                  <a:extLst>
                    <a:ext uri="{FF2B5EF4-FFF2-40B4-BE49-F238E27FC236}">
                      <a16:creationId xmlns:a16="http://schemas.microsoft.com/office/drawing/2014/main" id="{18EBF7C6-803E-55CD-C279-7BCC646A09F4}"/>
                    </a:ext>
                  </a:extLst>
                </p:cNvPr>
                <p:cNvCxnSpPr>
                  <a:cxnSpLocks/>
                  <a:endCxn id="219" idx="6"/>
                </p:cNvCxnSpPr>
                <p:nvPr/>
              </p:nvCxnSpPr>
              <p:spPr>
                <a:xfrm>
                  <a:off x="7412783" y="1475821"/>
                  <a:ext cx="122185" cy="37720"/>
                </a:xfrm>
                <a:prstGeom prst="line">
                  <a:avLst/>
                </a:prstGeom>
                <a:noFill/>
                <a:ln w="9525" cap="flat" cmpd="sng" algn="ctr">
                  <a:solidFill>
                    <a:srgbClr val="C00000"/>
                  </a:solidFill>
                  <a:prstDash val="solid"/>
                </a:ln>
                <a:effectLst/>
              </p:spPr>
            </p:cxnSp>
            <p:cxnSp>
              <p:nvCxnSpPr>
                <p:cNvPr id="235" name="Straight Connector 234">
                  <a:extLst>
                    <a:ext uri="{FF2B5EF4-FFF2-40B4-BE49-F238E27FC236}">
                      <a16:creationId xmlns:a16="http://schemas.microsoft.com/office/drawing/2014/main" id="{2EC470E3-8FDD-3B13-E772-8503541ACB05}"/>
                    </a:ext>
                  </a:extLst>
                </p:cNvPr>
                <p:cNvCxnSpPr>
                  <a:cxnSpLocks/>
                </p:cNvCxnSpPr>
                <p:nvPr/>
              </p:nvCxnSpPr>
              <p:spPr>
                <a:xfrm>
                  <a:off x="7459851" y="1455153"/>
                  <a:ext cx="9253" cy="22238"/>
                </a:xfrm>
                <a:prstGeom prst="line">
                  <a:avLst/>
                </a:prstGeom>
                <a:noFill/>
                <a:ln w="9525" cap="flat" cmpd="sng" algn="ctr">
                  <a:solidFill>
                    <a:srgbClr val="C00000"/>
                  </a:solidFill>
                  <a:prstDash val="solid"/>
                </a:ln>
                <a:effectLst/>
              </p:spPr>
            </p:cxnSp>
            <p:cxnSp>
              <p:nvCxnSpPr>
                <p:cNvPr id="236" name="Straight Connector 235">
                  <a:extLst>
                    <a:ext uri="{FF2B5EF4-FFF2-40B4-BE49-F238E27FC236}">
                      <a16:creationId xmlns:a16="http://schemas.microsoft.com/office/drawing/2014/main" id="{FB02B782-7078-3399-7224-19FC3F2AF8B4}"/>
                    </a:ext>
                  </a:extLst>
                </p:cNvPr>
                <p:cNvCxnSpPr>
                  <a:cxnSpLocks/>
                  <a:endCxn id="219" idx="6"/>
                </p:cNvCxnSpPr>
                <p:nvPr/>
              </p:nvCxnSpPr>
              <p:spPr>
                <a:xfrm flipH="1">
                  <a:off x="7534968" y="1496491"/>
                  <a:ext cx="19468" cy="17050"/>
                </a:xfrm>
                <a:prstGeom prst="line">
                  <a:avLst/>
                </a:prstGeom>
                <a:noFill/>
                <a:ln w="9525" cap="flat" cmpd="sng" algn="ctr">
                  <a:solidFill>
                    <a:srgbClr val="C00000"/>
                  </a:solidFill>
                  <a:prstDash val="solid"/>
                </a:ln>
                <a:effectLst/>
              </p:spPr>
            </p:cxnSp>
            <p:cxnSp>
              <p:nvCxnSpPr>
                <p:cNvPr id="237" name="Straight Connector 236">
                  <a:extLst>
                    <a:ext uri="{FF2B5EF4-FFF2-40B4-BE49-F238E27FC236}">
                      <a16:creationId xmlns:a16="http://schemas.microsoft.com/office/drawing/2014/main" id="{949A2FF4-1943-8DA1-5D00-AA74EAF50C56}"/>
                    </a:ext>
                  </a:extLst>
                </p:cNvPr>
                <p:cNvCxnSpPr>
                  <a:cxnSpLocks/>
                  <a:stCxn id="219" idx="0"/>
                </p:cNvCxnSpPr>
                <p:nvPr/>
              </p:nvCxnSpPr>
              <p:spPr>
                <a:xfrm flipH="1">
                  <a:off x="7471118" y="1470767"/>
                  <a:ext cx="21076" cy="92593"/>
                </a:xfrm>
                <a:prstGeom prst="line">
                  <a:avLst/>
                </a:prstGeom>
                <a:noFill/>
                <a:ln w="9525" cap="flat" cmpd="sng" algn="ctr">
                  <a:solidFill>
                    <a:srgbClr val="C00000"/>
                  </a:solidFill>
                  <a:prstDash val="solid"/>
                </a:ln>
                <a:effectLst/>
              </p:spPr>
            </p:cxnSp>
            <p:cxnSp>
              <p:nvCxnSpPr>
                <p:cNvPr id="238" name="Straight Connector 237">
                  <a:extLst>
                    <a:ext uri="{FF2B5EF4-FFF2-40B4-BE49-F238E27FC236}">
                      <a16:creationId xmlns:a16="http://schemas.microsoft.com/office/drawing/2014/main" id="{CC0F5E9A-DB7B-1F92-D38E-473EEDF22EA8}"/>
                    </a:ext>
                  </a:extLst>
                </p:cNvPr>
                <p:cNvCxnSpPr>
                  <a:cxnSpLocks/>
                  <a:stCxn id="219" idx="2"/>
                  <a:endCxn id="225" idx="6"/>
                </p:cNvCxnSpPr>
                <p:nvPr/>
              </p:nvCxnSpPr>
              <p:spPr>
                <a:xfrm flipH="1" flipV="1">
                  <a:off x="7426064" y="1511634"/>
                  <a:ext cx="23356" cy="1907"/>
                </a:xfrm>
                <a:prstGeom prst="line">
                  <a:avLst/>
                </a:prstGeom>
                <a:noFill/>
                <a:ln w="9525" cap="flat" cmpd="sng" algn="ctr">
                  <a:solidFill>
                    <a:srgbClr val="C00000"/>
                  </a:solidFill>
                  <a:prstDash val="solid"/>
                </a:ln>
                <a:effectLst/>
              </p:spPr>
            </p:cxnSp>
            <p:cxnSp>
              <p:nvCxnSpPr>
                <p:cNvPr id="239" name="Straight Connector 238">
                  <a:extLst>
                    <a:ext uri="{FF2B5EF4-FFF2-40B4-BE49-F238E27FC236}">
                      <a16:creationId xmlns:a16="http://schemas.microsoft.com/office/drawing/2014/main" id="{430943D6-C839-AC33-1CC7-AC1FEC6F57EE}"/>
                    </a:ext>
                  </a:extLst>
                </p:cNvPr>
                <p:cNvCxnSpPr>
                  <a:cxnSpLocks/>
                  <a:endCxn id="223" idx="1"/>
                </p:cNvCxnSpPr>
                <p:nvPr/>
              </p:nvCxnSpPr>
              <p:spPr>
                <a:xfrm>
                  <a:off x="7481167" y="1517536"/>
                  <a:ext cx="70430" cy="15086"/>
                </a:xfrm>
                <a:prstGeom prst="line">
                  <a:avLst/>
                </a:prstGeom>
                <a:noFill/>
                <a:ln w="9525" cap="flat" cmpd="sng" algn="ctr">
                  <a:solidFill>
                    <a:srgbClr val="C00000"/>
                  </a:solidFill>
                  <a:prstDash val="solid"/>
                </a:ln>
                <a:effectLst/>
              </p:spPr>
            </p:cxnSp>
          </p:grpSp>
          <p:grpSp>
            <p:nvGrpSpPr>
              <p:cNvPr id="13" name="!!Group 676">
                <a:extLst>
                  <a:ext uri="{FF2B5EF4-FFF2-40B4-BE49-F238E27FC236}">
                    <a16:creationId xmlns:a16="http://schemas.microsoft.com/office/drawing/2014/main" id="{D24AD27B-2F86-1E28-BCDA-091C11B060C0}"/>
                  </a:ext>
                </a:extLst>
              </p:cNvPr>
              <p:cNvGrpSpPr/>
              <p:nvPr/>
            </p:nvGrpSpPr>
            <p:grpSpPr>
              <a:xfrm>
                <a:off x="4819104" y="3204997"/>
                <a:ext cx="274270" cy="514648"/>
                <a:chOff x="5661453" y="2606543"/>
                <a:chExt cx="275343" cy="516667"/>
              </a:xfrm>
            </p:grpSpPr>
            <p:sp>
              <p:nvSpPr>
                <p:cNvPr id="208" name="Freeform: Shape 4677">
                  <a:extLst>
                    <a:ext uri="{FF2B5EF4-FFF2-40B4-BE49-F238E27FC236}">
                      <a16:creationId xmlns:a16="http://schemas.microsoft.com/office/drawing/2014/main" id="{98252883-8DB1-A71E-4FF6-2511D041FAA9}"/>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209" name="Freeform: Shape 4678">
                  <a:extLst>
                    <a:ext uri="{FF2B5EF4-FFF2-40B4-BE49-F238E27FC236}">
                      <a16:creationId xmlns:a16="http://schemas.microsoft.com/office/drawing/2014/main" id="{C5E52570-98C6-EC59-5FB2-FBC63692EB07}"/>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210" name="Freeform: Shape 4679">
                  <a:extLst>
                    <a:ext uri="{FF2B5EF4-FFF2-40B4-BE49-F238E27FC236}">
                      <a16:creationId xmlns:a16="http://schemas.microsoft.com/office/drawing/2014/main" id="{5FB4D5E2-01D9-9AB5-A7D4-14B0DA1A1EF2}"/>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211" name="Freeform: Shape 4680">
                  <a:extLst>
                    <a:ext uri="{FF2B5EF4-FFF2-40B4-BE49-F238E27FC236}">
                      <a16:creationId xmlns:a16="http://schemas.microsoft.com/office/drawing/2014/main" id="{DB66816E-892A-256E-CD2B-55328F7D5C28}"/>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212" name="Freeform: Shape 4681">
                  <a:extLst>
                    <a:ext uri="{FF2B5EF4-FFF2-40B4-BE49-F238E27FC236}">
                      <a16:creationId xmlns:a16="http://schemas.microsoft.com/office/drawing/2014/main" id="{5F6BCB14-E932-A297-157E-0D7123D5E7E5}"/>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213" name="Freeform: Shape 4682">
                  <a:extLst>
                    <a:ext uri="{FF2B5EF4-FFF2-40B4-BE49-F238E27FC236}">
                      <a16:creationId xmlns:a16="http://schemas.microsoft.com/office/drawing/2014/main" id="{D2BDAA31-76D6-5D8E-2BFF-7E6A69C63DD4}"/>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214" name="Freeform: Shape 4683">
                  <a:extLst>
                    <a:ext uri="{FF2B5EF4-FFF2-40B4-BE49-F238E27FC236}">
                      <a16:creationId xmlns:a16="http://schemas.microsoft.com/office/drawing/2014/main" id="{A1ECD9B5-19C9-7DF5-2CEE-6DE55862CC8A}"/>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215" name="Freeform: Shape 4684">
                  <a:extLst>
                    <a:ext uri="{FF2B5EF4-FFF2-40B4-BE49-F238E27FC236}">
                      <a16:creationId xmlns:a16="http://schemas.microsoft.com/office/drawing/2014/main" id="{CDDB5E4D-3538-9B53-023E-F7AE4F4A7F56}"/>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216" name="Freeform: Shape 4685">
                  <a:extLst>
                    <a:ext uri="{FF2B5EF4-FFF2-40B4-BE49-F238E27FC236}">
                      <a16:creationId xmlns:a16="http://schemas.microsoft.com/office/drawing/2014/main" id="{5A7EF3AC-D150-1173-0557-103B321F8A1F}"/>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217" name="Rectangle: Rounded Corners 216">
                  <a:extLst>
                    <a:ext uri="{FF2B5EF4-FFF2-40B4-BE49-F238E27FC236}">
                      <a16:creationId xmlns:a16="http://schemas.microsoft.com/office/drawing/2014/main" id="{E32FAD5D-3608-4E57-9570-163724ECAA84}"/>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218" name="Oval 217">
                  <a:extLst>
                    <a:ext uri="{FF2B5EF4-FFF2-40B4-BE49-F238E27FC236}">
                      <a16:creationId xmlns:a16="http://schemas.microsoft.com/office/drawing/2014/main" id="{195F3612-88CE-1D16-3511-880946925786}"/>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grpSp>
            <p:nvGrpSpPr>
              <p:cNvPr id="15" name="Group 14">
                <a:extLst>
                  <a:ext uri="{FF2B5EF4-FFF2-40B4-BE49-F238E27FC236}">
                    <a16:creationId xmlns:a16="http://schemas.microsoft.com/office/drawing/2014/main" id="{D93E987C-5366-B164-2D36-44FDF124ACD6}"/>
                  </a:ext>
                </a:extLst>
              </p:cNvPr>
              <p:cNvGrpSpPr/>
              <p:nvPr/>
            </p:nvGrpSpPr>
            <p:grpSpPr>
              <a:xfrm rot="12752551">
                <a:off x="5930591" y="3364618"/>
                <a:ext cx="283316" cy="340138"/>
                <a:chOff x="5355743" y="2583505"/>
                <a:chExt cx="193669" cy="232512"/>
              </a:xfrm>
            </p:grpSpPr>
            <p:sp>
              <p:nvSpPr>
                <p:cNvPr id="206" name="Rectangle: Rounded Corners 1170">
                  <a:extLst>
                    <a:ext uri="{FF2B5EF4-FFF2-40B4-BE49-F238E27FC236}">
                      <a16:creationId xmlns:a16="http://schemas.microsoft.com/office/drawing/2014/main" id="{600C5673-D0D6-9B20-BF08-CBF676392A51}"/>
                    </a:ext>
                  </a:extLst>
                </p:cNvPr>
                <p:cNvSpPr/>
                <p:nvPr/>
              </p:nvSpPr>
              <p:spPr>
                <a:xfrm rot="8893282">
                  <a:off x="5355743" y="2583505"/>
                  <a:ext cx="193669" cy="232512"/>
                </a:xfrm>
                <a:custGeom>
                  <a:avLst/>
                  <a:gdLst>
                    <a:gd name="connsiteX0" fmla="*/ 0 w 192688"/>
                    <a:gd name="connsiteY0" fmla="*/ 68716 h 274362"/>
                    <a:gd name="connsiteX1" fmla="*/ 68716 w 192688"/>
                    <a:gd name="connsiteY1" fmla="*/ 0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0 w 192688"/>
                    <a:gd name="connsiteY0" fmla="*/ 68716 h 274362"/>
                    <a:gd name="connsiteX1" fmla="*/ 68716 w 192688"/>
                    <a:gd name="connsiteY1" fmla="*/ 0 h 274362"/>
                    <a:gd name="connsiteX2" fmla="*/ 120075 w 192688"/>
                    <a:gd name="connsiteY2" fmla="*/ 59404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0 w 192688"/>
                    <a:gd name="connsiteY0" fmla="*/ 68716 h 274362"/>
                    <a:gd name="connsiteX1" fmla="*/ 68716 w 192688"/>
                    <a:gd name="connsiteY1" fmla="*/ 0 h 274362"/>
                    <a:gd name="connsiteX2" fmla="*/ 120075 w 192688"/>
                    <a:gd name="connsiteY2" fmla="*/ 59404 h 274362"/>
                    <a:gd name="connsiteX3" fmla="*/ 154948 w 192688"/>
                    <a:gd name="connsiteY3" fmla="*/ 14928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3577 w 196265"/>
                    <a:gd name="connsiteY0" fmla="*/ 26858 h 232504"/>
                    <a:gd name="connsiteX1" fmla="*/ 25010 w 196265"/>
                    <a:gd name="connsiteY1" fmla="*/ 2290 h 232504"/>
                    <a:gd name="connsiteX2" fmla="*/ 123652 w 196265"/>
                    <a:gd name="connsiteY2" fmla="*/ 17546 h 232504"/>
                    <a:gd name="connsiteX3" fmla="*/ 158525 w 196265"/>
                    <a:gd name="connsiteY3" fmla="*/ 107428 h 232504"/>
                    <a:gd name="connsiteX4" fmla="*/ 196265 w 196265"/>
                    <a:gd name="connsiteY4" fmla="*/ 163788 h 232504"/>
                    <a:gd name="connsiteX5" fmla="*/ 127549 w 196265"/>
                    <a:gd name="connsiteY5" fmla="*/ 232504 h 232504"/>
                    <a:gd name="connsiteX6" fmla="*/ 72293 w 196265"/>
                    <a:gd name="connsiteY6" fmla="*/ 232504 h 232504"/>
                    <a:gd name="connsiteX7" fmla="*/ 3577 w 196265"/>
                    <a:gd name="connsiteY7" fmla="*/ 163788 h 232504"/>
                    <a:gd name="connsiteX8" fmla="*/ 3577 w 196265"/>
                    <a:gd name="connsiteY8" fmla="*/ 26858 h 232504"/>
                    <a:gd name="connsiteX0" fmla="*/ 3577 w 196265"/>
                    <a:gd name="connsiteY0" fmla="*/ 26858 h 232504"/>
                    <a:gd name="connsiteX1" fmla="*/ 25010 w 196265"/>
                    <a:gd name="connsiteY1" fmla="*/ 2290 h 232504"/>
                    <a:gd name="connsiteX2" fmla="*/ 107112 w 196265"/>
                    <a:gd name="connsiteY2" fmla="*/ 44142 h 232504"/>
                    <a:gd name="connsiteX3" fmla="*/ 158525 w 196265"/>
                    <a:gd name="connsiteY3" fmla="*/ 107428 h 232504"/>
                    <a:gd name="connsiteX4" fmla="*/ 196265 w 196265"/>
                    <a:gd name="connsiteY4" fmla="*/ 163788 h 232504"/>
                    <a:gd name="connsiteX5" fmla="*/ 127549 w 196265"/>
                    <a:gd name="connsiteY5" fmla="*/ 232504 h 232504"/>
                    <a:gd name="connsiteX6" fmla="*/ 72293 w 196265"/>
                    <a:gd name="connsiteY6" fmla="*/ 232504 h 232504"/>
                    <a:gd name="connsiteX7" fmla="*/ 3577 w 196265"/>
                    <a:gd name="connsiteY7" fmla="*/ 163788 h 232504"/>
                    <a:gd name="connsiteX8" fmla="*/ 3577 w 196265"/>
                    <a:gd name="connsiteY8" fmla="*/ 26858 h 232504"/>
                    <a:gd name="connsiteX0" fmla="*/ 3577 w 196265"/>
                    <a:gd name="connsiteY0" fmla="*/ 26858 h 232504"/>
                    <a:gd name="connsiteX1" fmla="*/ 25010 w 196265"/>
                    <a:gd name="connsiteY1" fmla="*/ 2290 h 232504"/>
                    <a:gd name="connsiteX2" fmla="*/ 107112 w 196265"/>
                    <a:gd name="connsiteY2" fmla="*/ 44142 h 232504"/>
                    <a:gd name="connsiteX3" fmla="*/ 169618 w 196265"/>
                    <a:gd name="connsiteY3" fmla="*/ 142042 h 232504"/>
                    <a:gd name="connsiteX4" fmla="*/ 196265 w 196265"/>
                    <a:gd name="connsiteY4" fmla="*/ 163788 h 232504"/>
                    <a:gd name="connsiteX5" fmla="*/ 127549 w 196265"/>
                    <a:gd name="connsiteY5" fmla="*/ 232504 h 232504"/>
                    <a:gd name="connsiteX6" fmla="*/ 72293 w 196265"/>
                    <a:gd name="connsiteY6" fmla="*/ 232504 h 232504"/>
                    <a:gd name="connsiteX7" fmla="*/ 3577 w 196265"/>
                    <a:gd name="connsiteY7" fmla="*/ 163788 h 232504"/>
                    <a:gd name="connsiteX8" fmla="*/ 3577 w 196265"/>
                    <a:gd name="connsiteY8" fmla="*/ 26858 h 232504"/>
                    <a:gd name="connsiteX0" fmla="*/ 3577 w 193669"/>
                    <a:gd name="connsiteY0" fmla="*/ 26858 h 232512"/>
                    <a:gd name="connsiteX1" fmla="*/ 25010 w 193669"/>
                    <a:gd name="connsiteY1" fmla="*/ 2290 h 232512"/>
                    <a:gd name="connsiteX2" fmla="*/ 107112 w 193669"/>
                    <a:gd name="connsiteY2" fmla="*/ 44142 h 232512"/>
                    <a:gd name="connsiteX3" fmla="*/ 169618 w 193669"/>
                    <a:gd name="connsiteY3" fmla="*/ 142042 h 232512"/>
                    <a:gd name="connsiteX4" fmla="*/ 193669 w 193669"/>
                    <a:gd name="connsiteY4" fmla="*/ 196073 h 232512"/>
                    <a:gd name="connsiteX5" fmla="*/ 127549 w 193669"/>
                    <a:gd name="connsiteY5" fmla="*/ 232504 h 232512"/>
                    <a:gd name="connsiteX6" fmla="*/ 72293 w 193669"/>
                    <a:gd name="connsiteY6" fmla="*/ 232504 h 232512"/>
                    <a:gd name="connsiteX7" fmla="*/ 3577 w 193669"/>
                    <a:gd name="connsiteY7" fmla="*/ 163788 h 232512"/>
                    <a:gd name="connsiteX8" fmla="*/ 3577 w 193669"/>
                    <a:gd name="connsiteY8" fmla="*/ 26858 h 23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669" h="232512">
                      <a:moveTo>
                        <a:pt x="3577" y="26858"/>
                      </a:moveTo>
                      <a:cubicBezTo>
                        <a:pt x="3577" y="-11093"/>
                        <a:pt x="-12941" y="2290"/>
                        <a:pt x="25010" y="2290"/>
                      </a:cubicBezTo>
                      <a:cubicBezTo>
                        <a:pt x="43429" y="2290"/>
                        <a:pt x="88693" y="44142"/>
                        <a:pt x="107112" y="44142"/>
                      </a:cubicBezTo>
                      <a:cubicBezTo>
                        <a:pt x="145063" y="44142"/>
                        <a:pt x="169618" y="104091"/>
                        <a:pt x="169618" y="142042"/>
                      </a:cubicBezTo>
                      <a:lnTo>
                        <a:pt x="193669" y="196073"/>
                      </a:lnTo>
                      <a:cubicBezTo>
                        <a:pt x="193669" y="234024"/>
                        <a:pt x="165500" y="232504"/>
                        <a:pt x="127549" y="232504"/>
                      </a:cubicBezTo>
                      <a:lnTo>
                        <a:pt x="72293" y="232504"/>
                      </a:lnTo>
                      <a:cubicBezTo>
                        <a:pt x="34342" y="232504"/>
                        <a:pt x="3577" y="201739"/>
                        <a:pt x="3577" y="163788"/>
                      </a:cubicBezTo>
                      <a:lnTo>
                        <a:pt x="3577" y="26858"/>
                      </a:lnTo>
                      <a:close/>
                    </a:path>
                  </a:pathLst>
                </a:cu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207" name="Oval 206">
                  <a:extLst>
                    <a:ext uri="{FF2B5EF4-FFF2-40B4-BE49-F238E27FC236}">
                      <a16:creationId xmlns:a16="http://schemas.microsoft.com/office/drawing/2014/main" id="{3C77C69D-D581-E6EB-29B6-8CCD4EDAEA99}"/>
                    </a:ext>
                  </a:extLst>
                </p:cNvPr>
                <p:cNvSpPr/>
                <p:nvPr/>
              </p:nvSpPr>
              <p:spPr>
                <a:xfrm rot="8893282">
                  <a:off x="5389584" y="2641444"/>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grpSp>
            <p:nvGrpSpPr>
              <p:cNvPr id="16" name="Group 15">
                <a:extLst>
                  <a:ext uri="{FF2B5EF4-FFF2-40B4-BE49-F238E27FC236}">
                    <a16:creationId xmlns:a16="http://schemas.microsoft.com/office/drawing/2014/main" id="{A4E35250-2911-CD5A-FB8B-94FD0881E1F6}"/>
                  </a:ext>
                </a:extLst>
              </p:cNvPr>
              <p:cNvGrpSpPr/>
              <p:nvPr/>
            </p:nvGrpSpPr>
            <p:grpSpPr>
              <a:xfrm rot="13752972">
                <a:off x="6219669" y="3376872"/>
                <a:ext cx="375752" cy="284448"/>
                <a:chOff x="5064239" y="2904644"/>
                <a:chExt cx="254540" cy="192688"/>
              </a:xfrm>
            </p:grpSpPr>
            <p:sp>
              <p:nvSpPr>
                <p:cNvPr id="204" name="Rectangle: Rounded Corners 1176">
                  <a:extLst>
                    <a:ext uri="{FF2B5EF4-FFF2-40B4-BE49-F238E27FC236}">
                      <a16:creationId xmlns:a16="http://schemas.microsoft.com/office/drawing/2014/main" id="{1F3568A6-93FB-85E0-09D3-5D0CC2D6F136}"/>
                    </a:ext>
                  </a:extLst>
                </p:cNvPr>
                <p:cNvSpPr/>
                <p:nvPr/>
              </p:nvSpPr>
              <p:spPr>
                <a:xfrm rot="7711506">
                  <a:off x="5095165" y="2873718"/>
                  <a:ext cx="192688" cy="254540"/>
                </a:xfrm>
                <a:custGeom>
                  <a:avLst/>
                  <a:gdLst>
                    <a:gd name="connsiteX0" fmla="*/ 0 w 192688"/>
                    <a:gd name="connsiteY0" fmla="*/ 68716 h 274362"/>
                    <a:gd name="connsiteX1" fmla="*/ 68716 w 192688"/>
                    <a:gd name="connsiteY1" fmla="*/ 0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0 w 192688"/>
                    <a:gd name="connsiteY0" fmla="*/ 68716 h 274362"/>
                    <a:gd name="connsiteX1" fmla="*/ 61512 w 192688"/>
                    <a:gd name="connsiteY1" fmla="*/ 102776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19669 w 192688"/>
                    <a:gd name="connsiteY0" fmla="*/ 175363 h 274362"/>
                    <a:gd name="connsiteX1" fmla="*/ 61512 w 192688"/>
                    <a:gd name="connsiteY1" fmla="*/ 102776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19669 w 192688"/>
                    <a:gd name="connsiteY8" fmla="*/ 175363 h 274362"/>
                    <a:gd name="connsiteX0" fmla="*/ 19669 w 192688"/>
                    <a:gd name="connsiteY0" fmla="*/ 175363 h 274362"/>
                    <a:gd name="connsiteX1" fmla="*/ 68919 w 192688"/>
                    <a:gd name="connsiteY1" fmla="*/ 82108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19669 w 192688"/>
                    <a:gd name="connsiteY8" fmla="*/ 175363 h 274362"/>
                    <a:gd name="connsiteX0" fmla="*/ 19669 w 192688"/>
                    <a:gd name="connsiteY0" fmla="*/ 155541 h 254540"/>
                    <a:gd name="connsiteX1" fmla="*/ 68919 w 192688"/>
                    <a:gd name="connsiteY1" fmla="*/ 62286 h 254540"/>
                    <a:gd name="connsiteX2" fmla="*/ 151713 w 192688"/>
                    <a:gd name="connsiteY2" fmla="*/ 0 h 254540"/>
                    <a:gd name="connsiteX3" fmla="*/ 192688 w 192688"/>
                    <a:gd name="connsiteY3" fmla="*/ 48894 h 254540"/>
                    <a:gd name="connsiteX4" fmla="*/ 192688 w 192688"/>
                    <a:gd name="connsiteY4" fmla="*/ 185824 h 254540"/>
                    <a:gd name="connsiteX5" fmla="*/ 123972 w 192688"/>
                    <a:gd name="connsiteY5" fmla="*/ 254540 h 254540"/>
                    <a:gd name="connsiteX6" fmla="*/ 68716 w 192688"/>
                    <a:gd name="connsiteY6" fmla="*/ 254540 h 254540"/>
                    <a:gd name="connsiteX7" fmla="*/ 0 w 192688"/>
                    <a:gd name="connsiteY7" fmla="*/ 185824 h 254540"/>
                    <a:gd name="connsiteX8" fmla="*/ 19669 w 192688"/>
                    <a:gd name="connsiteY8" fmla="*/ 155541 h 25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688" h="254540">
                      <a:moveTo>
                        <a:pt x="19669" y="155541"/>
                      </a:moveTo>
                      <a:cubicBezTo>
                        <a:pt x="19669" y="117590"/>
                        <a:pt x="30968" y="62286"/>
                        <a:pt x="68919" y="62286"/>
                      </a:cubicBezTo>
                      <a:cubicBezTo>
                        <a:pt x="87338" y="62286"/>
                        <a:pt x="133294" y="0"/>
                        <a:pt x="151713" y="0"/>
                      </a:cubicBezTo>
                      <a:cubicBezTo>
                        <a:pt x="189664" y="0"/>
                        <a:pt x="192688" y="10943"/>
                        <a:pt x="192688" y="48894"/>
                      </a:cubicBezTo>
                      <a:lnTo>
                        <a:pt x="192688" y="185824"/>
                      </a:lnTo>
                      <a:cubicBezTo>
                        <a:pt x="192688" y="223775"/>
                        <a:pt x="161923" y="254540"/>
                        <a:pt x="123972" y="254540"/>
                      </a:cubicBezTo>
                      <a:lnTo>
                        <a:pt x="68716" y="254540"/>
                      </a:lnTo>
                      <a:cubicBezTo>
                        <a:pt x="30765" y="254540"/>
                        <a:pt x="0" y="223775"/>
                        <a:pt x="0" y="185824"/>
                      </a:cubicBezTo>
                      <a:lnTo>
                        <a:pt x="19669" y="155541"/>
                      </a:lnTo>
                      <a:close/>
                    </a:path>
                  </a:pathLst>
                </a:cu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205" name="Oval 204">
                  <a:extLst>
                    <a:ext uri="{FF2B5EF4-FFF2-40B4-BE49-F238E27FC236}">
                      <a16:creationId xmlns:a16="http://schemas.microsoft.com/office/drawing/2014/main" id="{458DF502-8312-D3F3-DB20-4E7E326ABC9F}"/>
                    </a:ext>
                  </a:extLst>
                </p:cNvPr>
                <p:cNvSpPr/>
                <p:nvPr/>
              </p:nvSpPr>
              <p:spPr>
                <a:xfrm rot="7711506">
                  <a:off x="5116631" y="2939024"/>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grpSp>
            <p:nvGrpSpPr>
              <p:cNvPr id="22" name="!!Group 2268">
                <a:extLst>
                  <a:ext uri="{FF2B5EF4-FFF2-40B4-BE49-F238E27FC236}">
                    <a16:creationId xmlns:a16="http://schemas.microsoft.com/office/drawing/2014/main" id="{07B8A640-6882-B6AD-1747-957AB8A8AE35}"/>
                  </a:ext>
                </a:extLst>
              </p:cNvPr>
              <p:cNvGrpSpPr/>
              <p:nvPr/>
            </p:nvGrpSpPr>
            <p:grpSpPr>
              <a:xfrm rot="11900908">
                <a:off x="5655386" y="3236746"/>
                <a:ext cx="300202" cy="482545"/>
                <a:chOff x="5522862" y="2491850"/>
                <a:chExt cx="208325" cy="334863"/>
              </a:xfrm>
            </p:grpSpPr>
            <p:sp>
              <p:nvSpPr>
                <p:cNvPr id="198" name="Freeform: Shape 4667">
                  <a:extLst>
                    <a:ext uri="{FF2B5EF4-FFF2-40B4-BE49-F238E27FC236}">
                      <a16:creationId xmlns:a16="http://schemas.microsoft.com/office/drawing/2014/main" id="{09916BEC-6B6A-3CD2-A243-524936489023}"/>
                    </a:ext>
                  </a:extLst>
                </p:cNvPr>
                <p:cNvSpPr/>
                <p:nvPr/>
              </p:nvSpPr>
              <p:spPr>
                <a:xfrm rot="9687536">
                  <a:off x="5616362" y="2773738"/>
                  <a:ext cx="15101" cy="36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99" name="Freeform: Shape 4668">
                  <a:extLst>
                    <a:ext uri="{FF2B5EF4-FFF2-40B4-BE49-F238E27FC236}">
                      <a16:creationId xmlns:a16="http://schemas.microsoft.com/office/drawing/2014/main" id="{66380F37-AFC4-F7F4-2F4C-DA0E92CFC1FA}"/>
                    </a:ext>
                  </a:extLst>
                </p:cNvPr>
                <p:cNvSpPr/>
                <p:nvPr/>
              </p:nvSpPr>
              <p:spPr>
                <a:xfrm rot="9687536">
                  <a:off x="5716138" y="2726101"/>
                  <a:ext cx="15049" cy="9504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200" name="Rectangle: Rounded Corners 199">
                  <a:extLst>
                    <a:ext uri="{FF2B5EF4-FFF2-40B4-BE49-F238E27FC236}">
                      <a16:creationId xmlns:a16="http://schemas.microsoft.com/office/drawing/2014/main" id="{D49E1A7B-4636-02AB-79FD-A4193CFC9F12}"/>
                    </a:ext>
                  </a:extLst>
                </p:cNvPr>
                <p:cNvSpPr/>
                <p:nvPr/>
              </p:nvSpPr>
              <p:spPr>
                <a:xfrm rot="9687536">
                  <a:off x="5522862" y="2491850"/>
                  <a:ext cx="192688" cy="274360"/>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201" name="Oval 200">
                  <a:extLst>
                    <a:ext uri="{FF2B5EF4-FFF2-40B4-BE49-F238E27FC236}">
                      <a16:creationId xmlns:a16="http://schemas.microsoft.com/office/drawing/2014/main" id="{27D99AD4-A984-49F9-5221-F1CAF1EB2FF7}"/>
                    </a:ext>
                  </a:extLst>
                </p:cNvPr>
                <p:cNvSpPr/>
                <p:nvPr/>
              </p:nvSpPr>
              <p:spPr>
                <a:xfrm rot="9687536">
                  <a:off x="5556910" y="2547236"/>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202" name="Freeform: Shape 4671">
                  <a:extLst>
                    <a:ext uri="{FF2B5EF4-FFF2-40B4-BE49-F238E27FC236}">
                      <a16:creationId xmlns:a16="http://schemas.microsoft.com/office/drawing/2014/main" id="{F08F4DBA-4397-6CC9-790F-71793706BD36}"/>
                    </a:ext>
                  </a:extLst>
                </p:cNvPr>
                <p:cNvSpPr/>
                <p:nvPr/>
              </p:nvSpPr>
              <p:spPr>
                <a:xfrm rot="9687536">
                  <a:off x="5683287" y="2754713"/>
                  <a:ext cx="15101" cy="72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203" name="Freeform: Shape 4672">
                  <a:extLst>
                    <a:ext uri="{FF2B5EF4-FFF2-40B4-BE49-F238E27FC236}">
                      <a16:creationId xmlns:a16="http://schemas.microsoft.com/office/drawing/2014/main" id="{C83E322C-DBFF-89C9-8E24-CE6D262BB9C4}"/>
                    </a:ext>
                  </a:extLst>
                </p:cNvPr>
                <p:cNvSpPr/>
                <p:nvPr/>
              </p:nvSpPr>
              <p:spPr>
                <a:xfrm rot="9687536">
                  <a:off x="5651290" y="2770604"/>
                  <a:ext cx="15101" cy="54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grpSp>
          <p:grpSp>
            <p:nvGrpSpPr>
              <p:cNvPr id="23" name="Group 22">
                <a:extLst>
                  <a:ext uri="{FF2B5EF4-FFF2-40B4-BE49-F238E27FC236}">
                    <a16:creationId xmlns:a16="http://schemas.microsoft.com/office/drawing/2014/main" id="{A0581439-0812-662B-386F-F6A19B429D78}"/>
                  </a:ext>
                </a:extLst>
              </p:cNvPr>
              <p:cNvGrpSpPr/>
              <p:nvPr/>
            </p:nvGrpSpPr>
            <p:grpSpPr>
              <a:xfrm rot="14189804">
                <a:off x="6445540" y="3297986"/>
                <a:ext cx="455669" cy="343188"/>
                <a:chOff x="4947468" y="3052371"/>
                <a:chExt cx="318422" cy="239818"/>
              </a:xfrm>
            </p:grpSpPr>
            <p:sp>
              <p:nvSpPr>
                <p:cNvPr id="192" name="Freeform: Shape 4661">
                  <a:extLst>
                    <a:ext uri="{FF2B5EF4-FFF2-40B4-BE49-F238E27FC236}">
                      <a16:creationId xmlns:a16="http://schemas.microsoft.com/office/drawing/2014/main" id="{C67C3CE6-F3D0-289C-33E7-046577A9B405}"/>
                    </a:ext>
                  </a:extLst>
                </p:cNvPr>
                <p:cNvSpPr/>
                <p:nvPr/>
              </p:nvSpPr>
              <p:spPr>
                <a:xfrm rot="18141017" flipV="1">
                  <a:off x="5233979" y="3174122"/>
                  <a:ext cx="15101" cy="36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93" name="Freeform: Shape 4662">
                  <a:extLst>
                    <a:ext uri="{FF2B5EF4-FFF2-40B4-BE49-F238E27FC236}">
                      <a16:creationId xmlns:a16="http://schemas.microsoft.com/office/drawing/2014/main" id="{86D8D168-F3D6-6BE6-7126-0B6D5D4FD9C9}"/>
                    </a:ext>
                  </a:extLst>
                </p:cNvPr>
                <p:cNvSpPr/>
                <p:nvPr/>
              </p:nvSpPr>
              <p:spPr>
                <a:xfrm rot="18141017" flipV="1">
                  <a:off x="5192606" y="3237142"/>
                  <a:ext cx="15049" cy="9504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94" name="Rectangle: Rounded Corners 193">
                  <a:extLst>
                    <a:ext uri="{FF2B5EF4-FFF2-40B4-BE49-F238E27FC236}">
                      <a16:creationId xmlns:a16="http://schemas.microsoft.com/office/drawing/2014/main" id="{5AB032B9-553B-3C01-EBC4-E408A5124988}"/>
                    </a:ext>
                  </a:extLst>
                </p:cNvPr>
                <p:cNvSpPr/>
                <p:nvPr/>
              </p:nvSpPr>
              <p:spPr>
                <a:xfrm rot="18141017" flipV="1">
                  <a:off x="4988304" y="3011535"/>
                  <a:ext cx="192688" cy="274360"/>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195" name="Oval 194">
                  <a:extLst>
                    <a:ext uri="{FF2B5EF4-FFF2-40B4-BE49-F238E27FC236}">
                      <a16:creationId xmlns:a16="http://schemas.microsoft.com/office/drawing/2014/main" id="{276D47BA-CAE5-5850-B23E-3D45AFB753B7}"/>
                    </a:ext>
                  </a:extLst>
                </p:cNvPr>
                <p:cNvSpPr/>
                <p:nvPr/>
              </p:nvSpPr>
              <p:spPr>
                <a:xfrm rot="18141017" flipV="1">
                  <a:off x="4998338" y="3085747"/>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196" name="Freeform: Shape 4665">
                  <a:extLst>
                    <a:ext uri="{FF2B5EF4-FFF2-40B4-BE49-F238E27FC236}">
                      <a16:creationId xmlns:a16="http://schemas.microsoft.com/office/drawing/2014/main" id="{8F8ABA8F-BC4E-8BD8-998A-132B24579523}"/>
                    </a:ext>
                  </a:extLst>
                </p:cNvPr>
                <p:cNvSpPr/>
                <p:nvPr/>
              </p:nvSpPr>
              <p:spPr>
                <a:xfrm rot="18141017" flipV="1">
                  <a:off x="5217009" y="3220868"/>
                  <a:ext cx="15101" cy="72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97" name="Freeform: Shape 4666">
                  <a:extLst>
                    <a:ext uri="{FF2B5EF4-FFF2-40B4-BE49-F238E27FC236}">
                      <a16:creationId xmlns:a16="http://schemas.microsoft.com/office/drawing/2014/main" id="{3DC908A2-1287-4DBA-F8EC-078F2DEFA33C}"/>
                    </a:ext>
                  </a:extLst>
                </p:cNvPr>
                <p:cNvSpPr/>
                <p:nvPr/>
              </p:nvSpPr>
              <p:spPr>
                <a:xfrm rot="18141017" flipV="1">
                  <a:off x="5231339" y="3200441"/>
                  <a:ext cx="15101" cy="54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grpSp>
          <p:grpSp>
            <p:nvGrpSpPr>
              <p:cNvPr id="33" name="!!Group 3157">
                <a:extLst>
                  <a:ext uri="{FF2B5EF4-FFF2-40B4-BE49-F238E27FC236}">
                    <a16:creationId xmlns:a16="http://schemas.microsoft.com/office/drawing/2014/main" id="{752980FF-DD41-A613-6C25-CFB8CA7047A8}"/>
                  </a:ext>
                </a:extLst>
              </p:cNvPr>
              <p:cNvGrpSpPr/>
              <p:nvPr/>
            </p:nvGrpSpPr>
            <p:grpSpPr>
              <a:xfrm>
                <a:off x="7073490" y="3095713"/>
                <a:ext cx="291975" cy="623937"/>
                <a:chOff x="4423627" y="1973989"/>
                <a:chExt cx="245880" cy="525434"/>
              </a:xfrm>
            </p:grpSpPr>
            <p:sp>
              <p:nvSpPr>
                <p:cNvPr id="187" name="Rectangle: Rounded Corners 186">
                  <a:extLst>
                    <a:ext uri="{FF2B5EF4-FFF2-40B4-BE49-F238E27FC236}">
                      <a16:creationId xmlns:a16="http://schemas.microsoft.com/office/drawing/2014/main" id="{C9BFA326-71D7-5652-15D5-B1163B5E0D8A}"/>
                    </a:ext>
                  </a:extLst>
                </p:cNvPr>
                <p:cNvSpPr/>
                <p:nvPr/>
              </p:nvSpPr>
              <p:spPr>
                <a:xfrm>
                  <a:off x="4423627" y="2125527"/>
                  <a:ext cx="245880" cy="373896"/>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effectLst/>
                    <a:uLnTx/>
                    <a:uFillTx/>
                    <a:cs typeface="Arial" panose="020B0604020202020204" pitchFamily="34" charset="0"/>
                  </a:endParaRPr>
                </a:p>
              </p:txBody>
            </p:sp>
            <p:sp>
              <p:nvSpPr>
                <p:cNvPr id="188" name="Oval 187">
                  <a:extLst>
                    <a:ext uri="{FF2B5EF4-FFF2-40B4-BE49-F238E27FC236}">
                      <a16:creationId xmlns:a16="http://schemas.microsoft.com/office/drawing/2014/main" id="{3EEDD50A-FD5F-EDBD-08B2-6F77DC7AA1C0}"/>
                    </a:ext>
                  </a:extLst>
                </p:cNvPr>
                <p:cNvSpPr/>
                <p:nvPr/>
              </p:nvSpPr>
              <p:spPr>
                <a:xfrm>
                  <a:off x="4484332" y="2302259"/>
                  <a:ext cx="124470" cy="109248"/>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effectLst/>
                    <a:uLnTx/>
                    <a:uFillTx/>
                    <a:cs typeface="Arial" panose="020B0604020202020204" pitchFamily="34" charset="0"/>
                  </a:endParaRPr>
                </a:p>
              </p:txBody>
            </p:sp>
            <p:sp>
              <p:nvSpPr>
                <p:cNvPr id="189" name="Oval 188">
                  <a:extLst>
                    <a:ext uri="{FF2B5EF4-FFF2-40B4-BE49-F238E27FC236}">
                      <a16:creationId xmlns:a16="http://schemas.microsoft.com/office/drawing/2014/main" id="{DC338010-EADA-2CA6-905D-44A40BFE24A2}"/>
                    </a:ext>
                  </a:extLst>
                </p:cNvPr>
                <p:cNvSpPr/>
                <p:nvPr/>
              </p:nvSpPr>
              <p:spPr>
                <a:xfrm>
                  <a:off x="4505701" y="1973989"/>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90" name="Oval 189">
                  <a:extLst>
                    <a:ext uri="{FF2B5EF4-FFF2-40B4-BE49-F238E27FC236}">
                      <a16:creationId xmlns:a16="http://schemas.microsoft.com/office/drawing/2014/main" id="{86444E6B-F49C-0391-7C97-F04F3CF08D90}"/>
                    </a:ext>
                  </a:extLst>
                </p:cNvPr>
                <p:cNvSpPr/>
                <p:nvPr/>
              </p:nvSpPr>
              <p:spPr>
                <a:xfrm>
                  <a:off x="4489535" y="2087624"/>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91" name="Oval 190">
                  <a:extLst>
                    <a:ext uri="{FF2B5EF4-FFF2-40B4-BE49-F238E27FC236}">
                      <a16:creationId xmlns:a16="http://schemas.microsoft.com/office/drawing/2014/main" id="{5AC73389-9248-F46E-8C64-84615D7E32AA}"/>
                    </a:ext>
                  </a:extLst>
                </p:cNvPr>
                <p:cNvSpPr/>
                <p:nvPr/>
              </p:nvSpPr>
              <p:spPr>
                <a:xfrm>
                  <a:off x="4572183" y="2046690"/>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grpSp>
            <p:nvGrpSpPr>
              <p:cNvPr id="37" name="Group 36">
                <a:extLst>
                  <a:ext uri="{FF2B5EF4-FFF2-40B4-BE49-F238E27FC236}">
                    <a16:creationId xmlns:a16="http://schemas.microsoft.com/office/drawing/2014/main" id="{35C6EB2B-0884-3B11-4289-9F2B10A498CA}"/>
                  </a:ext>
                </a:extLst>
              </p:cNvPr>
              <p:cNvGrpSpPr/>
              <p:nvPr/>
            </p:nvGrpSpPr>
            <p:grpSpPr>
              <a:xfrm rot="7131990">
                <a:off x="6068125" y="2859089"/>
                <a:ext cx="200689" cy="214367"/>
                <a:chOff x="5427046" y="2952605"/>
                <a:chExt cx="190322" cy="203293"/>
              </a:xfrm>
            </p:grpSpPr>
            <p:sp>
              <p:nvSpPr>
                <p:cNvPr id="185" name="Rectangle: Rounded Corners 1179">
                  <a:extLst>
                    <a:ext uri="{FF2B5EF4-FFF2-40B4-BE49-F238E27FC236}">
                      <a16:creationId xmlns:a16="http://schemas.microsoft.com/office/drawing/2014/main" id="{B0EE7151-2591-5C26-D851-70B8E30BE6A2}"/>
                    </a:ext>
                  </a:extLst>
                </p:cNvPr>
                <p:cNvSpPr/>
                <p:nvPr/>
              </p:nvSpPr>
              <p:spPr>
                <a:xfrm rot="4669285">
                  <a:off x="5420560" y="2959091"/>
                  <a:ext cx="203293" cy="190322"/>
                </a:xfrm>
                <a:custGeom>
                  <a:avLst/>
                  <a:gdLst>
                    <a:gd name="connsiteX0" fmla="*/ 0 w 192688"/>
                    <a:gd name="connsiteY0" fmla="*/ 68716 h 274362"/>
                    <a:gd name="connsiteX1" fmla="*/ 68716 w 192688"/>
                    <a:gd name="connsiteY1" fmla="*/ 0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0 w 192688"/>
                    <a:gd name="connsiteY0" fmla="*/ 68716 h 274362"/>
                    <a:gd name="connsiteX1" fmla="*/ 68716 w 192688"/>
                    <a:gd name="connsiteY1" fmla="*/ 0 h 274362"/>
                    <a:gd name="connsiteX2" fmla="*/ 67356 w 192688"/>
                    <a:gd name="connsiteY2" fmla="*/ 70144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20055 w 192688"/>
                    <a:gd name="connsiteY0" fmla="*/ 140116 h 274362"/>
                    <a:gd name="connsiteX1" fmla="*/ 68716 w 192688"/>
                    <a:gd name="connsiteY1" fmla="*/ 0 h 274362"/>
                    <a:gd name="connsiteX2" fmla="*/ 67356 w 192688"/>
                    <a:gd name="connsiteY2" fmla="*/ 70144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20055 w 192688"/>
                    <a:gd name="connsiteY8" fmla="*/ 140116 h 274362"/>
                    <a:gd name="connsiteX0" fmla="*/ 20055 w 192688"/>
                    <a:gd name="connsiteY0" fmla="*/ 87905 h 222151"/>
                    <a:gd name="connsiteX1" fmla="*/ 17384 w 192688"/>
                    <a:gd name="connsiteY1" fmla="*/ 33921 h 222151"/>
                    <a:gd name="connsiteX2" fmla="*/ 67356 w 192688"/>
                    <a:gd name="connsiteY2" fmla="*/ 17933 h 222151"/>
                    <a:gd name="connsiteX3" fmla="*/ 192688 w 192688"/>
                    <a:gd name="connsiteY3" fmla="*/ 16505 h 222151"/>
                    <a:gd name="connsiteX4" fmla="*/ 192688 w 192688"/>
                    <a:gd name="connsiteY4" fmla="*/ 153435 h 222151"/>
                    <a:gd name="connsiteX5" fmla="*/ 123972 w 192688"/>
                    <a:gd name="connsiteY5" fmla="*/ 222151 h 222151"/>
                    <a:gd name="connsiteX6" fmla="*/ 68716 w 192688"/>
                    <a:gd name="connsiteY6" fmla="*/ 222151 h 222151"/>
                    <a:gd name="connsiteX7" fmla="*/ 0 w 192688"/>
                    <a:gd name="connsiteY7" fmla="*/ 153435 h 222151"/>
                    <a:gd name="connsiteX8" fmla="*/ 20055 w 192688"/>
                    <a:gd name="connsiteY8" fmla="*/ 87905 h 222151"/>
                    <a:gd name="connsiteX0" fmla="*/ 20055 w 192688"/>
                    <a:gd name="connsiteY0" fmla="*/ 69976 h 204222"/>
                    <a:gd name="connsiteX1" fmla="*/ 17384 w 192688"/>
                    <a:gd name="connsiteY1" fmla="*/ 15992 h 204222"/>
                    <a:gd name="connsiteX2" fmla="*/ 67356 w 192688"/>
                    <a:gd name="connsiteY2" fmla="*/ 4 h 204222"/>
                    <a:gd name="connsiteX3" fmla="*/ 168100 w 192688"/>
                    <a:gd name="connsiteY3" fmla="*/ 36852 h 204222"/>
                    <a:gd name="connsiteX4" fmla="*/ 192688 w 192688"/>
                    <a:gd name="connsiteY4" fmla="*/ 135506 h 204222"/>
                    <a:gd name="connsiteX5" fmla="*/ 123972 w 192688"/>
                    <a:gd name="connsiteY5" fmla="*/ 204222 h 204222"/>
                    <a:gd name="connsiteX6" fmla="*/ 68716 w 192688"/>
                    <a:gd name="connsiteY6" fmla="*/ 204222 h 204222"/>
                    <a:gd name="connsiteX7" fmla="*/ 0 w 192688"/>
                    <a:gd name="connsiteY7" fmla="*/ 135506 h 204222"/>
                    <a:gd name="connsiteX8" fmla="*/ 20055 w 192688"/>
                    <a:gd name="connsiteY8" fmla="*/ 69976 h 204222"/>
                    <a:gd name="connsiteX0" fmla="*/ 20055 w 192688"/>
                    <a:gd name="connsiteY0" fmla="*/ 69976 h 204222"/>
                    <a:gd name="connsiteX1" fmla="*/ 17384 w 192688"/>
                    <a:gd name="connsiteY1" fmla="*/ 15992 h 204222"/>
                    <a:gd name="connsiteX2" fmla="*/ 67356 w 192688"/>
                    <a:gd name="connsiteY2" fmla="*/ 4 h 204222"/>
                    <a:gd name="connsiteX3" fmla="*/ 168100 w 192688"/>
                    <a:gd name="connsiteY3" fmla="*/ 36852 h 204222"/>
                    <a:gd name="connsiteX4" fmla="*/ 192688 w 192688"/>
                    <a:gd name="connsiteY4" fmla="*/ 135506 h 204222"/>
                    <a:gd name="connsiteX5" fmla="*/ 101644 w 192688"/>
                    <a:gd name="connsiteY5" fmla="*/ 190322 h 204222"/>
                    <a:gd name="connsiteX6" fmla="*/ 68716 w 192688"/>
                    <a:gd name="connsiteY6" fmla="*/ 204222 h 204222"/>
                    <a:gd name="connsiteX7" fmla="*/ 0 w 192688"/>
                    <a:gd name="connsiteY7" fmla="*/ 135506 h 204222"/>
                    <a:gd name="connsiteX8" fmla="*/ 20055 w 192688"/>
                    <a:gd name="connsiteY8" fmla="*/ 69976 h 204222"/>
                    <a:gd name="connsiteX0" fmla="*/ 22116 w 194749"/>
                    <a:gd name="connsiteY0" fmla="*/ 69976 h 190322"/>
                    <a:gd name="connsiteX1" fmla="*/ 19445 w 194749"/>
                    <a:gd name="connsiteY1" fmla="*/ 15992 h 190322"/>
                    <a:gd name="connsiteX2" fmla="*/ 69417 w 194749"/>
                    <a:gd name="connsiteY2" fmla="*/ 4 h 190322"/>
                    <a:gd name="connsiteX3" fmla="*/ 170161 w 194749"/>
                    <a:gd name="connsiteY3" fmla="*/ 36852 h 190322"/>
                    <a:gd name="connsiteX4" fmla="*/ 194749 w 194749"/>
                    <a:gd name="connsiteY4" fmla="*/ 135506 h 190322"/>
                    <a:gd name="connsiteX5" fmla="*/ 103705 w 194749"/>
                    <a:gd name="connsiteY5" fmla="*/ 190322 h 190322"/>
                    <a:gd name="connsiteX6" fmla="*/ 27256 w 194749"/>
                    <a:gd name="connsiteY6" fmla="*/ 147672 h 190322"/>
                    <a:gd name="connsiteX7" fmla="*/ 2061 w 194749"/>
                    <a:gd name="connsiteY7" fmla="*/ 135506 h 190322"/>
                    <a:gd name="connsiteX8" fmla="*/ 22116 w 194749"/>
                    <a:gd name="connsiteY8" fmla="*/ 69976 h 190322"/>
                    <a:gd name="connsiteX0" fmla="*/ 30660 w 203293"/>
                    <a:gd name="connsiteY0" fmla="*/ 69976 h 190322"/>
                    <a:gd name="connsiteX1" fmla="*/ 27989 w 203293"/>
                    <a:gd name="connsiteY1" fmla="*/ 15992 h 190322"/>
                    <a:gd name="connsiteX2" fmla="*/ 77961 w 203293"/>
                    <a:gd name="connsiteY2" fmla="*/ 4 h 190322"/>
                    <a:gd name="connsiteX3" fmla="*/ 178705 w 203293"/>
                    <a:gd name="connsiteY3" fmla="*/ 36852 h 190322"/>
                    <a:gd name="connsiteX4" fmla="*/ 203293 w 203293"/>
                    <a:gd name="connsiteY4" fmla="*/ 135506 h 190322"/>
                    <a:gd name="connsiteX5" fmla="*/ 112249 w 203293"/>
                    <a:gd name="connsiteY5" fmla="*/ 190322 h 190322"/>
                    <a:gd name="connsiteX6" fmla="*/ 35800 w 203293"/>
                    <a:gd name="connsiteY6" fmla="*/ 147672 h 190322"/>
                    <a:gd name="connsiteX7" fmla="*/ 22 w 203293"/>
                    <a:gd name="connsiteY7" fmla="*/ 108856 h 190322"/>
                    <a:gd name="connsiteX8" fmla="*/ 30660 w 203293"/>
                    <a:gd name="connsiteY8" fmla="*/ 69976 h 1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93" h="190322">
                      <a:moveTo>
                        <a:pt x="30660" y="69976"/>
                      </a:moveTo>
                      <a:cubicBezTo>
                        <a:pt x="30660" y="32025"/>
                        <a:pt x="-9962" y="15992"/>
                        <a:pt x="27989" y="15992"/>
                      </a:cubicBezTo>
                      <a:cubicBezTo>
                        <a:pt x="46408" y="15992"/>
                        <a:pt x="59542" y="4"/>
                        <a:pt x="77961" y="4"/>
                      </a:cubicBezTo>
                      <a:cubicBezTo>
                        <a:pt x="115912" y="4"/>
                        <a:pt x="178705" y="-1099"/>
                        <a:pt x="178705" y="36852"/>
                      </a:cubicBezTo>
                      <a:lnTo>
                        <a:pt x="203293" y="135506"/>
                      </a:lnTo>
                      <a:cubicBezTo>
                        <a:pt x="203293" y="173457"/>
                        <a:pt x="150200" y="190322"/>
                        <a:pt x="112249" y="190322"/>
                      </a:cubicBezTo>
                      <a:lnTo>
                        <a:pt x="35800" y="147672"/>
                      </a:lnTo>
                      <a:cubicBezTo>
                        <a:pt x="-2151" y="147672"/>
                        <a:pt x="22" y="146807"/>
                        <a:pt x="22" y="108856"/>
                      </a:cubicBezTo>
                      <a:lnTo>
                        <a:pt x="30660" y="69976"/>
                      </a:lnTo>
                      <a:close/>
                    </a:path>
                  </a:pathLst>
                </a:cu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186" name="Oval 185">
                  <a:extLst>
                    <a:ext uri="{FF2B5EF4-FFF2-40B4-BE49-F238E27FC236}">
                      <a16:creationId xmlns:a16="http://schemas.microsoft.com/office/drawing/2014/main" id="{793D6228-D220-5D7F-D531-24C72259B12B}"/>
                    </a:ext>
                  </a:extLst>
                </p:cNvPr>
                <p:cNvSpPr/>
                <p:nvPr/>
              </p:nvSpPr>
              <p:spPr>
                <a:xfrm rot="4669285">
                  <a:off x="5459041" y="3021224"/>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grpSp>
            <p:nvGrpSpPr>
              <p:cNvPr id="39" name="!!Group 1011">
                <a:extLst>
                  <a:ext uri="{FF2B5EF4-FFF2-40B4-BE49-F238E27FC236}">
                    <a16:creationId xmlns:a16="http://schemas.microsoft.com/office/drawing/2014/main" id="{D265A776-E1F6-E2C6-6747-2AC29ED4143A}"/>
                  </a:ext>
                </a:extLst>
              </p:cNvPr>
              <p:cNvGrpSpPr/>
              <p:nvPr/>
            </p:nvGrpSpPr>
            <p:grpSpPr>
              <a:xfrm>
                <a:off x="6802325" y="3204997"/>
                <a:ext cx="274270" cy="514648"/>
                <a:chOff x="5661453" y="2606543"/>
                <a:chExt cx="275343" cy="516667"/>
              </a:xfrm>
            </p:grpSpPr>
            <p:sp>
              <p:nvSpPr>
                <p:cNvPr id="163" name="Freeform: Shape 4632">
                  <a:extLst>
                    <a:ext uri="{FF2B5EF4-FFF2-40B4-BE49-F238E27FC236}">
                      <a16:creationId xmlns:a16="http://schemas.microsoft.com/office/drawing/2014/main" id="{84B53006-976A-FFB2-3D8C-75EA9BFF2C3B}"/>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164" name="Freeform: Shape 4633">
                  <a:extLst>
                    <a:ext uri="{FF2B5EF4-FFF2-40B4-BE49-F238E27FC236}">
                      <a16:creationId xmlns:a16="http://schemas.microsoft.com/office/drawing/2014/main" id="{4560AD0E-DFCB-C647-06D0-45029A9814E9}"/>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65" name="Freeform: Shape 4634">
                  <a:extLst>
                    <a:ext uri="{FF2B5EF4-FFF2-40B4-BE49-F238E27FC236}">
                      <a16:creationId xmlns:a16="http://schemas.microsoft.com/office/drawing/2014/main" id="{76403249-7258-8C33-B4D4-CD79F227CFA7}"/>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66" name="Freeform: Shape 4635">
                  <a:extLst>
                    <a:ext uri="{FF2B5EF4-FFF2-40B4-BE49-F238E27FC236}">
                      <a16:creationId xmlns:a16="http://schemas.microsoft.com/office/drawing/2014/main" id="{725CD461-A682-0A8C-0D61-723B4936F7AF}"/>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67" name="Freeform: Shape 4636">
                  <a:extLst>
                    <a:ext uri="{FF2B5EF4-FFF2-40B4-BE49-F238E27FC236}">
                      <a16:creationId xmlns:a16="http://schemas.microsoft.com/office/drawing/2014/main" id="{DB2CCE96-AC52-6BD9-2F4B-AFE1D1CCE7E9}"/>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68" name="Freeform: Shape 4637">
                  <a:extLst>
                    <a:ext uri="{FF2B5EF4-FFF2-40B4-BE49-F238E27FC236}">
                      <a16:creationId xmlns:a16="http://schemas.microsoft.com/office/drawing/2014/main" id="{3F55E2B8-18A4-C746-CC4D-DFA6FFF1F17E}"/>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69" name="Freeform: Shape 4638">
                  <a:extLst>
                    <a:ext uri="{FF2B5EF4-FFF2-40B4-BE49-F238E27FC236}">
                      <a16:creationId xmlns:a16="http://schemas.microsoft.com/office/drawing/2014/main" id="{A70F33A9-68C9-3E2D-EACC-7D0E15AD4347}"/>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70" name="Freeform: Shape 4639">
                  <a:extLst>
                    <a:ext uri="{FF2B5EF4-FFF2-40B4-BE49-F238E27FC236}">
                      <a16:creationId xmlns:a16="http://schemas.microsoft.com/office/drawing/2014/main" id="{96699852-C12C-7746-5D62-7D93DDECFA01}"/>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71" name="Freeform: Shape 4640">
                  <a:extLst>
                    <a:ext uri="{FF2B5EF4-FFF2-40B4-BE49-F238E27FC236}">
                      <a16:creationId xmlns:a16="http://schemas.microsoft.com/office/drawing/2014/main" id="{8CD051DA-0587-9AAC-D321-2A6CD19876A2}"/>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72" name="Rectangle: Rounded Corners 171">
                  <a:extLst>
                    <a:ext uri="{FF2B5EF4-FFF2-40B4-BE49-F238E27FC236}">
                      <a16:creationId xmlns:a16="http://schemas.microsoft.com/office/drawing/2014/main" id="{42646DAB-2E9A-DFAF-6FFC-B67D8325B65A}"/>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173" name="Oval 172">
                  <a:extLst>
                    <a:ext uri="{FF2B5EF4-FFF2-40B4-BE49-F238E27FC236}">
                      <a16:creationId xmlns:a16="http://schemas.microsoft.com/office/drawing/2014/main" id="{01A65589-0D1D-7FB0-4B9C-F0EFFF1606F6}"/>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grpSp>
            <p:nvGrpSpPr>
              <p:cNvPr id="40" name="Group 39">
                <a:extLst>
                  <a:ext uri="{FF2B5EF4-FFF2-40B4-BE49-F238E27FC236}">
                    <a16:creationId xmlns:a16="http://schemas.microsoft.com/office/drawing/2014/main" id="{85C63AC8-8C40-7D34-7B77-888DFE374FEA}"/>
                  </a:ext>
                </a:extLst>
              </p:cNvPr>
              <p:cNvGrpSpPr/>
              <p:nvPr/>
            </p:nvGrpSpPr>
            <p:grpSpPr>
              <a:xfrm>
                <a:off x="5371442" y="3095714"/>
                <a:ext cx="291975" cy="623937"/>
                <a:chOff x="4423627" y="1973989"/>
                <a:chExt cx="245880" cy="525434"/>
              </a:xfrm>
            </p:grpSpPr>
            <p:sp>
              <p:nvSpPr>
                <p:cNvPr id="158" name="Rectangle: Rounded Corners 157">
                  <a:extLst>
                    <a:ext uri="{FF2B5EF4-FFF2-40B4-BE49-F238E27FC236}">
                      <a16:creationId xmlns:a16="http://schemas.microsoft.com/office/drawing/2014/main" id="{88F8FB6D-7F8D-3AFF-2DC2-2918BB7F6549}"/>
                    </a:ext>
                  </a:extLst>
                </p:cNvPr>
                <p:cNvSpPr/>
                <p:nvPr/>
              </p:nvSpPr>
              <p:spPr>
                <a:xfrm>
                  <a:off x="4423627" y="2125527"/>
                  <a:ext cx="245880" cy="373896"/>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effectLst/>
                    <a:uLnTx/>
                    <a:uFillTx/>
                    <a:cs typeface="Arial" panose="020B0604020202020204" pitchFamily="34" charset="0"/>
                  </a:endParaRPr>
                </a:p>
              </p:txBody>
            </p:sp>
            <p:sp>
              <p:nvSpPr>
                <p:cNvPr id="159" name="Oval 158">
                  <a:extLst>
                    <a:ext uri="{FF2B5EF4-FFF2-40B4-BE49-F238E27FC236}">
                      <a16:creationId xmlns:a16="http://schemas.microsoft.com/office/drawing/2014/main" id="{659DBB15-34BE-572E-E4A8-BB3C97347784}"/>
                    </a:ext>
                  </a:extLst>
                </p:cNvPr>
                <p:cNvSpPr/>
                <p:nvPr/>
              </p:nvSpPr>
              <p:spPr>
                <a:xfrm>
                  <a:off x="4484332" y="2302259"/>
                  <a:ext cx="124470" cy="109248"/>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effectLst/>
                    <a:uLnTx/>
                    <a:uFillTx/>
                    <a:cs typeface="Arial" panose="020B0604020202020204" pitchFamily="34" charset="0"/>
                  </a:endParaRPr>
                </a:p>
              </p:txBody>
            </p:sp>
            <p:sp>
              <p:nvSpPr>
                <p:cNvPr id="160" name="Oval 159">
                  <a:extLst>
                    <a:ext uri="{FF2B5EF4-FFF2-40B4-BE49-F238E27FC236}">
                      <a16:creationId xmlns:a16="http://schemas.microsoft.com/office/drawing/2014/main" id="{0A075BE8-2748-2358-B75B-902F1B45D204}"/>
                    </a:ext>
                  </a:extLst>
                </p:cNvPr>
                <p:cNvSpPr/>
                <p:nvPr/>
              </p:nvSpPr>
              <p:spPr>
                <a:xfrm>
                  <a:off x="4505701" y="1973989"/>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61" name="Oval 160">
                  <a:extLst>
                    <a:ext uri="{FF2B5EF4-FFF2-40B4-BE49-F238E27FC236}">
                      <a16:creationId xmlns:a16="http://schemas.microsoft.com/office/drawing/2014/main" id="{C3595350-593B-2AC9-9163-22ABFD11F13B}"/>
                    </a:ext>
                  </a:extLst>
                </p:cNvPr>
                <p:cNvSpPr/>
                <p:nvPr/>
              </p:nvSpPr>
              <p:spPr>
                <a:xfrm>
                  <a:off x="4489535" y="2087624"/>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62" name="Oval 161">
                  <a:extLst>
                    <a:ext uri="{FF2B5EF4-FFF2-40B4-BE49-F238E27FC236}">
                      <a16:creationId xmlns:a16="http://schemas.microsoft.com/office/drawing/2014/main" id="{EF5E5779-8AC8-5331-C326-FBC098C2AC76}"/>
                    </a:ext>
                  </a:extLst>
                </p:cNvPr>
                <p:cNvSpPr/>
                <p:nvPr/>
              </p:nvSpPr>
              <p:spPr>
                <a:xfrm>
                  <a:off x="4572183" y="2046690"/>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grpSp>
            <p:nvGrpSpPr>
              <p:cNvPr id="41" name="!!Group 899">
                <a:extLst>
                  <a:ext uri="{FF2B5EF4-FFF2-40B4-BE49-F238E27FC236}">
                    <a16:creationId xmlns:a16="http://schemas.microsoft.com/office/drawing/2014/main" id="{EDDC6D07-E8CC-0C14-86C3-F82854A94C08}"/>
                  </a:ext>
                </a:extLst>
              </p:cNvPr>
              <p:cNvGrpSpPr/>
              <p:nvPr/>
            </p:nvGrpSpPr>
            <p:grpSpPr>
              <a:xfrm>
                <a:off x="5095214" y="3204997"/>
                <a:ext cx="274270" cy="514648"/>
                <a:chOff x="5661453" y="2606543"/>
                <a:chExt cx="275343" cy="516667"/>
              </a:xfrm>
            </p:grpSpPr>
            <p:sp>
              <p:nvSpPr>
                <p:cNvPr id="147" name="Freeform: Shape 4616">
                  <a:extLst>
                    <a:ext uri="{FF2B5EF4-FFF2-40B4-BE49-F238E27FC236}">
                      <a16:creationId xmlns:a16="http://schemas.microsoft.com/office/drawing/2014/main" id="{30DD0F86-0F9F-961D-492F-FBA1BAFAEC96}"/>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148" name="Freeform: Shape 4617">
                  <a:extLst>
                    <a:ext uri="{FF2B5EF4-FFF2-40B4-BE49-F238E27FC236}">
                      <a16:creationId xmlns:a16="http://schemas.microsoft.com/office/drawing/2014/main" id="{BB287CDF-5602-8554-D5A8-A6F3DE12489A}"/>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49" name="Freeform: Shape 4618">
                  <a:extLst>
                    <a:ext uri="{FF2B5EF4-FFF2-40B4-BE49-F238E27FC236}">
                      <a16:creationId xmlns:a16="http://schemas.microsoft.com/office/drawing/2014/main" id="{CAC61F34-9531-D44D-4601-DDD615ED360F}"/>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50" name="Freeform: Shape 4619">
                  <a:extLst>
                    <a:ext uri="{FF2B5EF4-FFF2-40B4-BE49-F238E27FC236}">
                      <a16:creationId xmlns:a16="http://schemas.microsoft.com/office/drawing/2014/main" id="{6DB611B3-F4C8-1E14-6B98-E2CC7D88AB88}"/>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51" name="Freeform: Shape 4620">
                  <a:extLst>
                    <a:ext uri="{FF2B5EF4-FFF2-40B4-BE49-F238E27FC236}">
                      <a16:creationId xmlns:a16="http://schemas.microsoft.com/office/drawing/2014/main" id="{1E33A77C-AFF7-4567-68BF-D73315134AF4}"/>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52" name="Freeform: Shape 4621">
                  <a:extLst>
                    <a:ext uri="{FF2B5EF4-FFF2-40B4-BE49-F238E27FC236}">
                      <a16:creationId xmlns:a16="http://schemas.microsoft.com/office/drawing/2014/main" id="{EC05F40D-193F-8F3B-5AB2-1DC58447D41F}"/>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53" name="Freeform: Shape 4622">
                  <a:extLst>
                    <a:ext uri="{FF2B5EF4-FFF2-40B4-BE49-F238E27FC236}">
                      <a16:creationId xmlns:a16="http://schemas.microsoft.com/office/drawing/2014/main" id="{1997BDD4-E376-699C-F7C4-AE834EF07CD7}"/>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54" name="Freeform: Shape 4623">
                  <a:extLst>
                    <a:ext uri="{FF2B5EF4-FFF2-40B4-BE49-F238E27FC236}">
                      <a16:creationId xmlns:a16="http://schemas.microsoft.com/office/drawing/2014/main" id="{6A55BA93-7CDA-F895-37BD-BDC6B68908F6}"/>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55" name="Freeform: Shape 4624">
                  <a:extLst>
                    <a:ext uri="{FF2B5EF4-FFF2-40B4-BE49-F238E27FC236}">
                      <a16:creationId xmlns:a16="http://schemas.microsoft.com/office/drawing/2014/main" id="{2CF03350-5946-7F6F-8D02-9D019380A805}"/>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156" name="Rectangle: Rounded Corners 155">
                  <a:extLst>
                    <a:ext uri="{FF2B5EF4-FFF2-40B4-BE49-F238E27FC236}">
                      <a16:creationId xmlns:a16="http://schemas.microsoft.com/office/drawing/2014/main" id="{95E4A328-06FB-6824-4033-05EC7D90AD69}"/>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157" name="Oval 156">
                  <a:extLst>
                    <a:ext uri="{FF2B5EF4-FFF2-40B4-BE49-F238E27FC236}">
                      <a16:creationId xmlns:a16="http://schemas.microsoft.com/office/drawing/2014/main" id="{250BA9AC-357F-8A25-996A-2DDF9A1D319C}"/>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grpSp>
            <p:nvGrpSpPr>
              <p:cNvPr id="44" name="!!Group 1094">
                <a:extLst>
                  <a:ext uri="{FF2B5EF4-FFF2-40B4-BE49-F238E27FC236}">
                    <a16:creationId xmlns:a16="http://schemas.microsoft.com/office/drawing/2014/main" id="{94B5B7EB-EEBB-C6C2-90B4-1EB5F552976C}"/>
                  </a:ext>
                </a:extLst>
              </p:cNvPr>
              <p:cNvGrpSpPr/>
              <p:nvPr/>
            </p:nvGrpSpPr>
            <p:grpSpPr>
              <a:xfrm>
                <a:off x="5508635" y="2491402"/>
                <a:ext cx="356745" cy="285098"/>
                <a:chOff x="2868308" y="2241594"/>
                <a:chExt cx="150801" cy="120514"/>
              </a:xfrm>
            </p:grpSpPr>
            <p:grpSp>
              <p:nvGrpSpPr>
                <p:cNvPr id="125" name="Group 124">
                  <a:extLst>
                    <a:ext uri="{FF2B5EF4-FFF2-40B4-BE49-F238E27FC236}">
                      <a16:creationId xmlns:a16="http://schemas.microsoft.com/office/drawing/2014/main" id="{E9FEFFBF-2AE6-A8F9-1C93-74C5F954A221}"/>
                    </a:ext>
                  </a:extLst>
                </p:cNvPr>
                <p:cNvGrpSpPr/>
                <p:nvPr/>
              </p:nvGrpSpPr>
              <p:grpSpPr>
                <a:xfrm rot="19712856">
                  <a:off x="2947504" y="2316389"/>
                  <a:ext cx="71605" cy="45719"/>
                  <a:chOff x="3364807" y="1820427"/>
                  <a:chExt cx="722492" cy="461298"/>
                </a:xfrm>
              </p:grpSpPr>
              <p:sp>
                <p:nvSpPr>
                  <p:cNvPr id="132" name="Oval 131">
                    <a:extLst>
                      <a:ext uri="{FF2B5EF4-FFF2-40B4-BE49-F238E27FC236}">
                        <a16:creationId xmlns:a16="http://schemas.microsoft.com/office/drawing/2014/main" id="{48E1CB7D-166A-9771-FED6-F0AB63BDBD46}"/>
                      </a:ext>
                    </a:extLst>
                  </p:cNvPr>
                  <p:cNvSpPr/>
                  <p:nvPr/>
                </p:nvSpPr>
                <p:spPr>
                  <a:xfrm>
                    <a:off x="3682613" y="1820427"/>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3" name="Oval 132">
                    <a:extLst>
                      <a:ext uri="{FF2B5EF4-FFF2-40B4-BE49-F238E27FC236}">
                        <a16:creationId xmlns:a16="http://schemas.microsoft.com/office/drawing/2014/main" id="{9093266E-76C3-24C2-6C6A-BFE26AD0D04D}"/>
                      </a:ext>
                    </a:extLst>
                  </p:cNvPr>
                  <p:cNvSpPr/>
                  <p:nvPr/>
                </p:nvSpPr>
                <p:spPr>
                  <a:xfrm>
                    <a:off x="3364807" y="1849512"/>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grpSp>
              <p:nvGrpSpPr>
                <p:cNvPr id="126" name="Group 125">
                  <a:extLst>
                    <a:ext uri="{FF2B5EF4-FFF2-40B4-BE49-F238E27FC236}">
                      <a16:creationId xmlns:a16="http://schemas.microsoft.com/office/drawing/2014/main" id="{778C953C-35C9-6C17-6305-115269C65CE8}"/>
                    </a:ext>
                  </a:extLst>
                </p:cNvPr>
                <p:cNvGrpSpPr/>
                <p:nvPr/>
              </p:nvGrpSpPr>
              <p:grpSpPr>
                <a:xfrm rot="1293024">
                  <a:off x="2868308" y="2273207"/>
                  <a:ext cx="71605" cy="45719"/>
                  <a:chOff x="3364807" y="1820427"/>
                  <a:chExt cx="722492" cy="461298"/>
                </a:xfrm>
              </p:grpSpPr>
              <p:sp>
                <p:nvSpPr>
                  <p:cNvPr id="130" name="Oval 129">
                    <a:extLst>
                      <a:ext uri="{FF2B5EF4-FFF2-40B4-BE49-F238E27FC236}">
                        <a16:creationId xmlns:a16="http://schemas.microsoft.com/office/drawing/2014/main" id="{9FC3F5A1-2583-463B-932C-1573A6E39892}"/>
                      </a:ext>
                    </a:extLst>
                  </p:cNvPr>
                  <p:cNvSpPr/>
                  <p:nvPr/>
                </p:nvSpPr>
                <p:spPr>
                  <a:xfrm>
                    <a:off x="3682613" y="1820427"/>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1" name="Oval 130">
                    <a:extLst>
                      <a:ext uri="{FF2B5EF4-FFF2-40B4-BE49-F238E27FC236}">
                        <a16:creationId xmlns:a16="http://schemas.microsoft.com/office/drawing/2014/main" id="{A5DDDFFB-51EA-C676-1EC9-3FD2DD36AE98}"/>
                      </a:ext>
                    </a:extLst>
                  </p:cNvPr>
                  <p:cNvSpPr/>
                  <p:nvPr/>
                </p:nvSpPr>
                <p:spPr>
                  <a:xfrm>
                    <a:off x="3364807" y="1849512"/>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grpSp>
              <p:nvGrpSpPr>
                <p:cNvPr id="127" name="Group 126">
                  <a:extLst>
                    <a:ext uri="{FF2B5EF4-FFF2-40B4-BE49-F238E27FC236}">
                      <a16:creationId xmlns:a16="http://schemas.microsoft.com/office/drawing/2014/main" id="{4FF0BE6F-16DC-12FE-53CB-4DC766C32550}"/>
                    </a:ext>
                  </a:extLst>
                </p:cNvPr>
                <p:cNvGrpSpPr/>
                <p:nvPr/>
              </p:nvGrpSpPr>
              <p:grpSpPr>
                <a:xfrm rot="2044539">
                  <a:off x="2933978" y="2241594"/>
                  <a:ext cx="71605" cy="45719"/>
                  <a:chOff x="3364807" y="1820427"/>
                  <a:chExt cx="722492" cy="461298"/>
                </a:xfrm>
              </p:grpSpPr>
              <p:sp>
                <p:nvSpPr>
                  <p:cNvPr id="128" name="Oval 127">
                    <a:extLst>
                      <a:ext uri="{FF2B5EF4-FFF2-40B4-BE49-F238E27FC236}">
                        <a16:creationId xmlns:a16="http://schemas.microsoft.com/office/drawing/2014/main" id="{24E84868-F93F-5631-CD62-794606A323FE}"/>
                      </a:ext>
                    </a:extLst>
                  </p:cNvPr>
                  <p:cNvSpPr/>
                  <p:nvPr/>
                </p:nvSpPr>
                <p:spPr>
                  <a:xfrm>
                    <a:off x="3682613" y="1820427"/>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29" name="Oval 128">
                    <a:extLst>
                      <a:ext uri="{FF2B5EF4-FFF2-40B4-BE49-F238E27FC236}">
                        <a16:creationId xmlns:a16="http://schemas.microsoft.com/office/drawing/2014/main" id="{1DF27D55-66BA-425F-E485-3130F947B1ED}"/>
                      </a:ext>
                    </a:extLst>
                  </p:cNvPr>
                  <p:cNvSpPr/>
                  <p:nvPr/>
                </p:nvSpPr>
                <p:spPr>
                  <a:xfrm>
                    <a:off x="3364807" y="1849512"/>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grpSp>
          <p:grpSp>
            <p:nvGrpSpPr>
              <p:cNvPr id="45" name="Group 44">
                <a:extLst>
                  <a:ext uri="{FF2B5EF4-FFF2-40B4-BE49-F238E27FC236}">
                    <a16:creationId xmlns:a16="http://schemas.microsoft.com/office/drawing/2014/main" id="{27EC009D-DA1E-2B48-B7C9-C21B49F8B172}"/>
                  </a:ext>
                </a:extLst>
              </p:cNvPr>
              <p:cNvGrpSpPr/>
              <p:nvPr/>
            </p:nvGrpSpPr>
            <p:grpSpPr>
              <a:xfrm rot="5400000">
                <a:off x="7047300" y="2641791"/>
                <a:ext cx="269011" cy="278361"/>
                <a:chOff x="2887782" y="4331819"/>
                <a:chExt cx="1324276" cy="1370298"/>
              </a:xfrm>
            </p:grpSpPr>
            <p:sp>
              <p:nvSpPr>
                <p:cNvPr id="64" name="Freeform: Shape 4507">
                  <a:extLst>
                    <a:ext uri="{FF2B5EF4-FFF2-40B4-BE49-F238E27FC236}">
                      <a16:creationId xmlns:a16="http://schemas.microsoft.com/office/drawing/2014/main" id="{44A2A907-7026-0592-64AD-23F872804CAB}"/>
                    </a:ext>
                  </a:extLst>
                </p:cNvPr>
                <p:cNvSpPr/>
                <p:nvPr/>
              </p:nvSpPr>
              <p:spPr>
                <a:xfrm rot="15922158">
                  <a:off x="3139228" y="4967776"/>
                  <a:ext cx="3249" cy="3249"/>
                </a:xfrm>
                <a:custGeom>
                  <a:avLst/>
                  <a:gdLst>
                    <a:gd name="connsiteX0" fmla="*/ -838 w 3249"/>
                    <a:gd name="connsiteY0" fmla="*/ -1124 h 3249"/>
                    <a:gd name="connsiteX1" fmla="*/ -838 w 3249"/>
                    <a:gd name="connsiteY1" fmla="*/ -1124 h 3249"/>
                  </a:gdLst>
                  <a:ahLst/>
                  <a:cxnLst>
                    <a:cxn ang="0">
                      <a:pos x="connsiteX0" y="connsiteY0"/>
                    </a:cxn>
                    <a:cxn ang="0">
                      <a:pos x="connsiteX1" y="connsiteY1"/>
                    </a:cxn>
                  </a:cxnLst>
                  <a:rect l="l" t="t" r="r" b="b"/>
                  <a:pathLst>
                    <a:path w="3249" h="3249">
                      <a:moveTo>
                        <a:pt x="-838" y="-1124"/>
                      </a:moveTo>
                      <a:lnTo>
                        <a:pt x="-838" y="-1124"/>
                      </a:lnTo>
                      <a:close/>
                    </a:path>
                  </a:pathLst>
                </a:custGeom>
                <a:solidFill>
                  <a:srgbClr val="FFBBAE"/>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65" name="Freeform: Shape 4508">
                  <a:extLst>
                    <a:ext uri="{FF2B5EF4-FFF2-40B4-BE49-F238E27FC236}">
                      <a16:creationId xmlns:a16="http://schemas.microsoft.com/office/drawing/2014/main" id="{A7F3DF02-EFDF-1E56-44CE-ADCDAD518D27}"/>
                    </a:ext>
                  </a:extLst>
                </p:cNvPr>
                <p:cNvSpPr/>
                <p:nvPr/>
              </p:nvSpPr>
              <p:spPr>
                <a:xfrm>
                  <a:off x="3651131" y="4331819"/>
                  <a:ext cx="288032" cy="1017555"/>
                </a:xfrm>
                <a:custGeom>
                  <a:avLst/>
                  <a:gdLst>
                    <a:gd name="connsiteX0" fmla="*/ 286039 w 288032"/>
                    <a:gd name="connsiteY0" fmla="*/ 1017432 h 1017555"/>
                    <a:gd name="connsiteX1" fmla="*/ 110779 w 288032"/>
                    <a:gd name="connsiteY1" fmla="*/ 303057 h 1017555"/>
                    <a:gd name="connsiteX2" fmla="*/ -187 w 288032"/>
                    <a:gd name="connsiteY2" fmla="*/ -124 h 1017555"/>
                  </a:gdLst>
                  <a:ahLst/>
                  <a:cxnLst>
                    <a:cxn ang="0">
                      <a:pos x="connsiteX0" y="connsiteY0"/>
                    </a:cxn>
                    <a:cxn ang="0">
                      <a:pos x="connsiteX1" y="connsiteY1"/>
                    </a:cxn>
                    <a:cxn ang="0">
                      <a:pos x="connsiteX2" y="connsiteY2"/>
                    </a:cxn>
                  </a:cxnLst>
                  <a:rect l="l" t="t" r="r" b="b"/>
                  <a:pathLst>
                    <a:path w="288032" h="1017555">
                      <a:moveTo>
                        <a:pt x="286039" y="1017432"/>
                      </a:moveTo>
                      <a:cubicBezTo>
                        <a:pt x="286039" y="1017432"/>
                        <a:pt x="318233" y="687581"/>
                        <a:pt x="110779" y="303057"/>
                      </a:cubicBezTo>
                      <a:cubicBezTo>
                        <a:pt x="35246" y="163230"/>
                        <a:pt x="9242" y="164183"/>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66" name="Freeform: Shape 4509">
                  <a:extLst>
                    <a:ext uri="{FF2B5EF4-FFF2-40B4-BE49-F238E27FC236}">
                      <a16:creationId xmlns:a16="http://schemas.microsoft.com/office/drawing/2014/main" id="{C93BF179-A0F1-F982-C390-892761E8C96C}"/>
                    </a:ext>
                  </a:extLst>
                </p:cNvPr>
                <p:cNvSpPr/>
                <p:nvPr/>
              </p:nvSpPr>
              <p:spPr>
                <a:xfrm>
                  <a:off x="3310422" y="4529939"/>
                  <a:ext cx="540162" cy="301656"/>
                </a:xfrm>
                <a:custGeom>
                  <a:avLst/>
                  <a:gdLst>
                    <a:gd name="connsiteX0" fmla="*/ -187 w 540162"/>
                    <a:gd name="connsiteY0" fmla="*/ -124 h 301656"/>
                    <a:gd name="connsiteX1" fmla="*/ 539976 w 540162"/>
                    <a:gd name="connsiteY1" fmla="*/ 301533 h 301656"/>
                  </a:gdLst>
                  <a:ahLst/>
                  <a:cxnLst>
                    <a:cxn ang="0">
                      <a:pos x="connsiteX0" y="connsiteY0"/>
                    </a:cxn>
                    <a:cxn ang="0">
                      <a:pos x="connsiteX1" y="connsiteY1"/>
                    </a:cxn>
                  </a:cxnLst>
                  <a:rect l="l" t="t" r="r" b="b"/>
                  <a:pathLst>
                    <a:path w="540162" h="301656">
                      <a:moveTo>
                        <a:pt x="-187" y="-124"/>
                      </a:moveTo>
                      <a:cubicBezTo>
                        <a:pt x="152213" y="108747"/>
                        <a:pt x="539976" y="301533"/>
                        <a:pt x="539976" y="30153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67" name="Freeform: Shape 4510">
                  <a:extLst>
                    <a:ext uri="{FF2B5EF4-FFF2-40B4-BE49-F238E27FC236}">
                      <a16:creationId xmlns:a16="http://schemas.microsoft.com/office/drawing/2014/main" id="{6CF77BFD-9656-363C-ED00-982B14B38AFD}"/>
                    </a:ext>
                  </a:extLst>
                </p:cNvPr>
                <p:cNvSpPr/>
                <p:nvPr/>
              </p:nvSpPr>
              <p:spPr>
                <a:xfrm>
                  <a:off x="3285049" y="4503861"/>
                  <a:ext cx="53917" cy="53957"/>
                </a:xfrm>
                <a:custGeom>
                  <a:avLst/>
                  <a:gdLst>
                    <a:gd name="connsiteX0" fmla="*/ 10518 w 53917"/>
                    <a:gd name="connsiteY0" fmla="*/ 48338 h 53957"/>
                    <a:gd name="connsiteX1" fmla="*/ 5269 w 53917"/>
                    <a:gd name="connsiteY1" fmla="*/ 10581 h 53957"/>
                    <a:gd name="connsiteX2" fmla="*/ 43026 w 53917"/>
                    <a:gd name="connsiteY2" fmla="*/ 5333 h 53957"/>
                    <a:gd name="connsiteX3" fmla="*/ 48618 w 53917"/>
                    <a:gd name="connsiteY3" fmla="*/ 42623 h 53957"/>
                    <a:gd name="connsiteX4" fmla="*/ 11137 w 53917"/>
                    <a:gd name="connsiteY4" fmla="*/ 48796 h 53957"/>
                    <a:gd name="connsiteX5" fmla="*/ 10518 w 53917"/>
                    <a:gd name="connsiteY5" fmla="*/ 48338 h 5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7" h="53957">
                      <a:moveTo>
                        <a:pt x="10518" y="48338"/>
                      </a:moveTo>
                      <a:cubicBezTo>
                        <a:pt x="-1360" y="39366"/>
                        <a:pt x="-3713" y="22459"/>
                        <a:pt x="5269" y="10581"/>
                      </a:cubicBezTo>
                      <a:cubicBezTo>
                        <a:pt x="14242" y="-1296"/>
                        <a:pt x="31149" y="-3649"/>
                        <a:pt x="43026" y="5333"/>
                      </a:cubicBezTo>
                      <a:cubicBezTo>
                        <a:pt x="54723" y="14172"/>
                        <a:pt x="57209" y="30736"/>
                        <a:pt x="48618" y="42623"/>
                      </a:cubicBezTo>
                      <a:cubicBezTo>
                        <a:pt x="39969" y="54682"/>
                        <a:pt x="23186" y="57444"/>
                        <a:pt x="11137" y="48796"/>
                      </a:cubicBezTo>
                      <a:cubicBezTo>
                        <a:pt x="10927" y="48643"/>
                        <a:pt x="10718" y="48491"/>
                        <a:pt x="10518" y="48338"/>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68" name="Freeform: Shape 4511">
                  <a:extLst>
                    <a:ext uri="{FF2B5EF4-FFF2-40B4-BE49-F238E27FC236}">
                      <a16:creationId xmlns:a16="http://schemas.microsoft.com/office/drawing/2014/main" id="{2FD1C044-A6F2-B1BE-3EB5-A9E0AC2DEB16}"/>
                    </a:ext>
                  </a:extLst>
                </p:cNvPr>
                <p:cNvSpPr/>
                <p:nvPr/>
              </p:nvSpPr>
              <p:spPr>
                <a:xfrm>
                  <a:off x="3557310" y="4419258"/>
                  <a:ext cx="185166" cy="180975"/>
                </a:xfrm>
                <a:custGeom>
                  <a:avLst/>
                  <a:gdLst>
                    <a:gd name="connsiteX0" fmla="*/ -187 w 185166"/>
                    <a:gd name="connsiteY0" fmla="*/ -124 h 180975"/>
                    <a:gd name="connsiteX1" fmla="*/ 184979 w 185166"/>
                    <a:gd name="connsiteY1" fmla="*/ 180851 h 180975"/>
                  </a:gdLst>
                  <a:ahLst/>
                  <a:cxnLst>
                    <a:cxn ang="0">
                      <a:pos x="connsiteX0" y="connsiteY0"/>
                    </a:cxn>
                    <a:cxn ang="0">
                      <a:pos x="connsiteX1" y="connsiteY1"/>
                    </a:cxn>
                  </a:cxnLst>
                  <a:rect l="l" t="t" r="r" b="b"/>
                  <a:pathLst>
                    <a:path w="185166" h="180975">
                      <a:moveTo>
                        <a:pt x="-187" y="-124"/>
                      </a:moveTo>
                      <a:cubicBezTo>
                        <a:pt x="64583" y="56998"/>
                        <a:pt x="126390" y="117405"/>
                        <a:pt x="184979" y="18085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69" name="Freeform: Shape 4512">
                  <a:extLst>
                    <a:ext uri="{FF2B5EF4-FFF2-40B4-BE49-F238E27FC236}">
                      <a16:creationId xmlns:a16="http://schemas.microsoft.com/office/drawing/2014/main" id="{D107903E-4C9C-DF60-2212-C9C03B270D3E}"/>
                    </a:ext>
                  </a:extLst>
                </p:cNvPr>
                <p:cNvSpPr/>
                <p:nvPr/>
              </p:nvSpPr>
              <p:spPr>
                <a:xfrm>
                  <a:off x="3531069" y="4393619"/>
                  <a:ext cx="53914" cy="53950"/>
                </a:xfrm>
                <a:custGeom>
                  <a:avLst/>
                  <a:gdLst>
                    <a:gd name="connsiteX0" fmla="*/ 8718 w 53914"/>
                    <a:gd name="connsiteY0" fmla="*/ 46851 h 53950"/>
                    <a:gd name="connsiteX1" fmla="*/ 6746 w 53914"/>
                    <a:gd name="connsiteY1" fmla="*/ 8780 h 53950"/>
                    <a:gd name="connsiteX2" fmla="*/ 44818 w 53914"/>
                    <a:gd name="connsiteY2" fmla="*/ 6818 h 53950"/>
                    <a:gd name="connsiteX3" fmla="*/ 46818 w 53914"/>
                    <a:gd name="connsiteY3" fmla="*/ 44851 h 53950"/>
                    <a:gd name="connsiteX4" fmla="*/ 8889 w 53914"/>
                    <a:gd name="connsiteY4" fmla="*/ 47013 h 53950"/>
                    <a:gd name="connsiteX5" fmla="*/ 8718 w 53914"/>
                    <a:gd name="connsiteY5" fmla="*/ 46851 h 5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4" h="53950">
                      <a:moveTo>
                        <a:pt x="8718" y="46851"/>
                      </a:moveTo>
                      <a:cubicBezTo>
                        <a:pt x="-2341" y="36879"/>
                        <a:pt x="-3217" y="19839"/>
                        <a:pt x="6746" y="8780"/>
                      </a:cubicBezTo>
                      <a:cubicBezTo>
                        <a:pt x="16719" y="-2278"/>
                        <a:pt x="33769" y="-3155"/>
                        <a:pt x="44818" y="6818"/>
                      </a:cubicBezTo>
                      <a:cubicBezTo>
                        <a:pt x="55867" y="16772"/>
                        <a:pt x="56762" y="33793"/>
                        <a:pt x="46818" y="44851"/>
                      </a:cubicBezTo>
                      <a:cubicBezTo>
                        <a:pt x="36940" y="55919"/>
                        <a:pt x="19957" y="56881"/>
                        <a:pt x="8889" y="47013"/>
                      </a:cubicBezTo>
                      <a:cubicBezTo>
                        <a:pt x="8832" y="46956"/>
                        <a:pt x="8775" y="46909"/>
                        <a:pt x="8718" y="46851"/>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70" name="Freeform: Shape 4513">
                  <a:extLst>
                    <a:ext uri="{FF2B5EF4-FFF2-40B4-BE49-F238E27FC236}">
                      <a16:creationId xmlns:a16="http://schemas.microsoft.com/office/drawing/2014/main" id="{85F82B1D-FE99-B76F-F99E-7383662C446A}"/>
                    </a:ext>
                  </a:extLst>
                </p:cNvPr>
                <p:cNvSpPr/>
                <p:nvPr/>
              </p:nvSpPr>
              <p:spPr>
                <a:xfrm>
                  <a:off x="3162404" y="4552989"/>
                  <a:ext cx="402716" cy="130587"/>
                </a:xfrm>
                <a:custGeom>
                  <a:avLst/>
                  <a:gdLst>
                    <a:gd name="connsiteX0" fmla="*/ -187 w 402716"/>
                    <a:gd name="connsiteY0" fmla="*/ -124 h 130587"/>
                    <a:gd name="connsiteX1" fmla="*/ 186503 w 402716"/>
                    <a:gd name="connsiteY1" fmla="*/ 125225 h 130587"/>
                    <a:gd name="connsiteX2" fmla="*/ 402530 w 402716"/>
                    <a:gd name="connsiteY2" fmla="*/ 129416 h 130587"/>
                  </a:gdLst>
                  <a:ahLst/>
                  <a:cxnLst>
                    <a:cxn ang="0">
                      <a:pos x="connsiteX0" y="connsiteY0"/>
                    </a:cxn>
                    <a:cxn ang="0">
                      <a:pos x="connsiteX1" y="connsiteY1"/>
                    </a:cxn>
                    <a:cxn ang="0">
                      <a:pos x="connsiteX2" y="connsiteY2"/>
                    </a:cxn>
                  </a:cxnLst>
                  <a:rect l="l" t="t" r="r" b="b"/>
                  <a:pathLst>
                    <a:path w="402716" h="130587">
                      <a:moveTo>
                        <a:pt x="-187" y="-124"/>
                      </a:moveTo>
                      <a:cubicBezTo>
                        <a:pt x="35912" y="37405"/>
                        <a:pt x="121256" y="118844"/>
                        <a:pt x="186503" y="125225"/>
                      </a:cubicBezTo>
                      <a:cubicBezTo>
                        <a:pt x="271561" y="133607"/>
                        <a:pt x="402530" y="129416"/>
                        <a:pt x="402530" y="129416"/>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71" name="Freeform: Shape 4514">
                  <a:extLst>
                    <a:ext uri="{FF2B5EF4-FFF2-40B4-BE49-F238E27FC236}">
                      <a16:creationId xmlns:a16="http://schemas.microsoft.com/office/drawing/2014/main" id="{4134636A-C2FB-8193-2DCE-69CD2F486149}"/>
                    </a:ext>
                  </a:extLst>
                </p:cNvPr>
                <p:cNvSpPr/>
                <p:nvPr/>
              </p:nvSpPr>
              <p:spPr>
                <a:xfrm>
                  <a:off x="3136399" y="4526985"/>
                  <a:ext cx="53913" cy="53874"/>
                </a:xfrm>
                <a:custGeom>
                  <a:avLst/>
                  <a:gdLst>
                    <a:gd name="connsiteX0" fmla="*/ 7053 w 53913"/>
                    <a:gd name="connsiteY0" fmla="*/ 45217 h 53874"/>
                    <a:gd name="connsiteX1" fmla="*/ 8386 w 53913"/>
                    <a:gd name="connsiteY1" fmla="*/ 7117 h 53874"/>
                    <a:gd name="connsiteX2" fmla="*/ 46486 w 53913"/>
                    <a:gd name="connsiteY2" fmla="*/ 8450 h 53874"/>
                    <a:gd name="connsiteX3" fmla="*/ 45153 w 53913"/>
                    <a:gd name="connsiteY3" fmla="*/ 46550 h 53874"/>
                    <a:gd name="connsiteX4" fmla="*/ 7053 w 53913"/>
                    <a:gd name="connsiteY4" fmla="*/ 45217 h 53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3" h="53874">
                      <a:moveTo>
                        <a:pt x="7053" y="45217"/>
                      </a:moveTo>
                      <a:cubicBezTo>
                        <a:pt x="-3101" y="34329"/>
                        <a:pt x="-2501" y="17270"/>
                        <a:pt x="8386" y="7117"/>
                      </a:cubicBezTo>
                      <a:cubicBezTo>
                        <a:pt x="19273" y="-3037"/>
                        <a:pt x="36333" y="-2437"/>
                        <a:pt x="46486" y="8450"/>
                      </a:cubicBezTo>
                      <a:cubicBezTo>
                        <a:pt x="56640" y="19347"/>
                        <a:pt x="56040" y="36396"/>
                        <a:pt x="45153" y="46550"/>
                      </a:cubicBezTo>
                      <a:cubicBezTo>
                        <a:pt x="34247" y="56647"/>
                        <a:pt x="17226" y="56056"/>
                        <a:pt x="7053" y="45217"/>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72" name="Freeform: Shape 4515">
                  <a:extLst>
                    <a:ext uri="{FF2B5EF4-FFF2-40B4-BE49-F238E27FC236}">
                      <a16:creationId xmlns:a16="http://schemas.microsoft.com/office/drawing/2014/main" id="{5447350E-2699-377C-5295-6142DF585960}"/>
                    </a:ext>
                  </a:extLst>
                </p:cNvPr>
                <p:cNvSpPr/>
                <p:nvPr/>
              </p:nvSpPr>
              <p:spPr>
                <a:xfrm>
                  <a:off x="3937929" y="4760825"/>
                  <a:ext cx="272011" cy="489204"/>
                </a:xfrm>
                <a:custGeom>
                  <a:avLst/>
                  <a:gdLst>
                    <a:gd name="connsiteX0" fmla="*/ 193456 w 272011"/>
                    <a:gd name="connsiteY0" fmla="*/ -124 h 489204"/>
                    <a:gd name="connsiteX1" fmla="*/ 263941 w 272011"/>
                    <a:gd name="connsiteY1" fmla="*/ 300485 h 489204"/>
                    <a:gd name="connsiteX2" fmla="*/ -187 w 272011"/>
                    <a:gd name="connsiteY2" fmla="*/ 489080 h 489204"/>
                  </a:gdLst>
                  <a:ahLst/>
                  <a:cxnLst>
                    <a:cxn ang="0">
                      <a:pos x="connsiteX0" y="connsiteY0"/>
                    </a:cxn>
                    <a:cxn ang="0">
                      <a:pos x="connsiteX1" y="connsiteY1"/>
                    </a:cxn>
                    <a:cxn ang="0">
                      <a:pos x="connsiteX2" y="connsiteY2"/>
                    </a:cxn>
                  </a:cxnLst>
                  <a:rect l="l" t="t" r="r" b="b"/>
                  <a:pathLst>
                    <a:path w="272011" h="489204">
                      <a:moveTo>
                        <a:pt x="193456" y="-124"/>
                      </a:moveTo>
                      <a:cubicBezTo>
                        <a:pt x="222031" y="65027"/>
                        <a:pt x="295945" y="247526"/>
                        <a:pt x="263941" y="300485"/>
                      </a:cubicBezTo>
                      <a:cubicBezTo>
                        <a:pt x="224793" y="365636"/>
                        <a:pt x="-187" y="489080"/>
                        <a:pt x="-187" y="489080"/>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73" name="Freeform: Shape 4516">
                  <a:extLst>
                    <a:ext uri="{FF2B5EF4-FFF2-40B4-BE49-F238E27FC236}">
                      <a16:creationId xmlns:a16="http://schemas.microsoft.com/office/drawing/2014/main" id="{FC13BD70-DA94-E52F-1641-AF44CB4710BC}"/>
                    </a:ext>
                  </a:extLst>
                </p:cNvPr>
                <p:cNvSpPr/>
                <p:nvPr/>
              </p:nvSpPr>
              <p:spPr>
                <a:xfrm>
                  <a:off x="4105027" y="4735271"/>
                  <a:ext cx="53927" cy="53895"/>
                </a:xfrm>
                <a:custGeom>
                  <a:avLst/>
                  <a:gdLst>
                    <a:gd name="connsiteX0" fmla="*/ 2069 w 53927"/>
                    <a:gd name="connsiteY0" fmla="*/ 37622 h 53895"/>
                    <a:gd name="connsiteX1" fmla="*/ 15995 w 53927"/>
                    <a:gd name="connsiteY1" fmla="*/ 2132 h 53895"/>
                    <a:gd name="connsiteX2" fmla="*/ 51485 w 53927"/>
                    <a:gd name="connsiteY2" fmla="*/ 16057 h 53895"/>
                    <a:gd name="connsiteX3" fmla="*/ 37598 w 53927"/>
                    <a:gd name="connsiteY3" fmla="*/ 51528 h 53895"/>
                    <a:gd name="connsiteX4" fmla="*/ 2069 w 53927"/>
                    <a:gd name="connsiteY4" fmla="*/ 37622 h 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7" h="53895">
                      <a:moveTo>
                        <a:pt x="2069" y="37622"/>
                      </a:moveTo>
                      <a:cubicBezTo>
                        <a:pt x="-3884" y="23973"/>
                        <a:pt x="2346" y="8085"/>
                        <a:pt x="15995" y="2132"/>
                      </a:cubicBezTo>
                      <a:cubicBezTo>
                        <a:pt x="29635" y="-3821"/>
                        <a:pt x="45523" y="2417"/>
                        <a:pt x="51485" y="16057"/>
                      </a:cubicBezTo>
                      <a:cubicBezTo>
                        <a:pt x="57429" y="29688"/>
                        <a:pt x="51218" y="45556"/>
                        <a:pt x="37598" y="51528"/>
                      </a:cubicBezTo>
                      <a:cubicBezTo>
                        <a:pt x="23949" y="57453"/>
                        <a:pt x="8070" y="51243"/>
                        <a:pt x="2069" y="3762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74" name="Freeform: Shape 4517">
                  <a:extLst>
                    <a:ext uri="{FF2B5EF4-FFF2-40B4-BE49-F238E27FC236}">
                      <a16:creationId xmlns:a16="http://schemas.microsoft.com/office/drawing/2014/main" id="{A286D564-E947-008D-48A0-AD0F8035EE48}"/>
                    </a:ext>
                  </a:extLst>
                </p:cNvPr>
                <p:cNvSpPr/>
                <p:nvPr/>
              </p:nvSpPr>
              <p:spPr>
                <a:xfrm>
                  <a:off x="3877064" y="4580040"/>
                  <a:ext cx="334994" cy="411956"/>
                </a:xfrm>
                <a:custGeom>
                  <a:avLst/>
                  <a:gdLst>
                    <a:gd name="connsiteX0" fmla="*/ -187 w 334994"/>
                    <a:gd name="connsiteY0" fmla="*/ -124 h 411956"/>
                    <a:gd name="connsiteX1" fmla="*/ 109636 w 334994"/>
                    <a:gd name="connsiteY1" fmla="*/ 187424 h 411956"/>
                    <a:gd name="connsiteX2" fmla="*/ 334807 w 334994"/>
                    <a:gd name="connsiteY2" fmla="*/ 411833 h 411956"/>
                  </a:gdLst>
                  <a:ahLst/>
                  <a:cxnLst>
                    <a:cxn ang="0">
                      <a:pos x="connsiteX0" y="connsiteY0"/>
                    </a:cxn>
                    <a:cxn ang="0">
                      <a:pos x="connsiteX1" y="connsiteY1"/>
                    </a:cxn>
                    <a:cxn ang="0">
                      <a:pos x="connsiteX2" y="connsiteY2"/>
                    </a:cxn>
                  </a:cxnLst>
                  <a:rect l="l" t="t" r="r" b="b"/>
                  <a:pathLst>
                    <a:path w="334994" h="411956">
                      <a:moveTo>
                        <a:pt x="-187" y="-124"/>
                      </a:moveTo>
                      <a:cubicBezTo>
                        <a:pt x="14767" y="39786"/>
                        <a:pt x="50200" y="121511"/>
                        <a:pt x="109636" y="187424"/>
                      </a:cubicBezTo>
                      <a:cubicBezTo>
                        <a:pt x="191456" y="278292"/>
                        <a:pt x="334807" y="411833"/>
                        <a:pt x="334807" y="41183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75" name="Freeform: Shape 4518">
                  <a:extLst>
                    <a:ext uri="{FF2B5EF4-FFF2-40B4-BE49-F238E27FC236}">
                      <a16:creationId xmlns:a16="http://schemas.microsoft.com/office/drawing/2014/main" id="{392C59FD-9BD7-6350-BB69-365CCDA0EFF2}"/>
                    </a:ext>
                  </a:extLst>
                </p:cNvPr>
                <p:cNvSpPr/>
                <p:nvPr/>
              </p:nvSpPr>
              <p:spPr>
                <a:xfrm>
                  <a:off x="3850839" y="4554368"/>
                  <a:ext cx="53926" cy="53895"/>
                </a:xfrm>
                <a:custGeom>
                  <a:avLst/>
                  <a:gdLst>
                    <a:gd name="connsiteX0" fmla="*/ 1368 w 53926"/>
                    <a:gd name="connsiteY0" fmla="*/ 35836 h 53895"/>
                    <a:gd name="connsiteX1" fmla="*/ 17779 w 53926"/>
                    <a:gd name="connsiteY1" fmla="*/ 1432 h 53895"/>
                    <a:gd name="connsiteX2" fmla="*/ 52184 w 53926"/>
                    <a:gd name="connsiteY2" fmla="*/ 17834 h 53895"/>
                    <a:gd name="connsiteX3" fmla="*/ 35848 w 53926"/>
                    <a:gd name="connsiteY3" fmla="*/ 52219 h 53895"/>
                    <a:gd name="connsiteX4" fmla="*/ 1368 w 53926"/>
                    <a:gd name="connsiteY4" fmla="*/ 35836 h 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6" h="53895">
                      <a:moveTo>
                        <a:pt x="1368" y="35836"/>
                      </a:moveTo>
                      <a:cubicBezTo>
                        <a:pt x="-3604" y="21806"/>
                        <a:pt x="3740" y="6394"/>
                        <a:pt x="17779" y="1432"/>
                      </a:cubicBezTo>
                      <a:cubicBezTo>
                        <a:pt x="31810" y="-3540"/>
                        <a:pt x="47212" y="3803"/>
                        <a:pt x="52184" y="17834"/>
                      </a:cubicBezTo>
                      <a:cubicBezTo>
                        <a:pt x="57146" y="31845"/>
                        <a:pt x="49841" y="47218"/>
                        <a:pt x="35848" y="52219"/>
                      </a:cubicBezTo>
                      <a:cubicBezTo>
                        <a:pt x="21809" y="57181"/>
                        <a:pt x="6387" y="49857"/>
                        <a:pt x="1368" y="3583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76" name="Freeform: Shape 4519">
                  <a:extLst>
                    <a:ext uri="{FF2B5EF4-FFF2-40B4-BE49-F238E27FC236}">
                      <a16:creationId xmlns:a16="http://schemas.microsoft.com/office/drawing/2014/main" id="{F6278749-7B85-0D73-268E-31C5B9AF6C1E}"/>
                    </a:ext>
                  </a:extLst>
                </p:cNvPr>
                <p:cNvSpPr/>
                <p:nvPr/>
              </p:nvSpPr>
              <p:spPr>
                <a:xfrm>
                  <a:off x="3523115" y="4492124"/>
                  <a:ext cx="203168" cy="272415"/>
                </a:xfrm>
                <a:custGeom>
                  <a:avLst/>
                  <a:gdLst>
                    <a:gd name="connsiteX0" fmla="*/ -187 w 203168"/>
                    <a:gd name="connsiteY0" fmla="*/ -124 h 272415"/>
                    <a:gd name="connsiteX1" fmla="*/ 202981 w 203168"/>
                    <a:gd name="connsiteY1" fmla="*/ 272291 h 272415"/>
                  </a:gdLst>
                  <a:ahLst/>
                  <a:cxnLst>
                    <a:cxn ang="0">
                      <a:pos x="connsiteX0" y="connsiteY0"/>
                    </a:cxn>
                    <a:cxn ang="0">
                      <a:pos x="connsiteX1" y="connsiteY1"/>
                    </a:cxn>
                  </a:cxnLst>
                  <a:rect l="l" t="t" r="r" b="b"/>
                  <a:pathLst>
                    <a:path w="203168" h="272415">
                      <a:moveTo>
                        <a:pt x="-187" y="-124"/>
                      </a:moveTo>
                      <a:cubicBezTo>
                        <a:pt x="92205" y="88078"/>
                        <a:pt x="202981" y="272291"/>
                        <a:pt x="202981" y="27229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77" name="Freeform: Shape 4520">
                  <a:extLst>
                    <a:ext uri="{FF2B5EF4-FFF2-40B4-BE49-F238E27FC236}">
                      <a16:creationId xmlns:a16="http://schemas.microsoft.com/office/drawing/2014/main" id="{E74D4F27-E666-98A5-EEEE-0811F636BCB4}"/>
                    </a:ext>
                  </a:extLst>
                </p:cNvPr>
                <p:cNvSpPr/>
                <p:nvPr/>
              </p:nvSpPr>
              <p:spPr>
                <a:xfrm>
                  <a:off x="3496917" y="4465926"/>
                  <a:ext cx="54101" cy="54141"/>
                </a:xfrm>
                <a:custGeom>
                  <a:avLst/>
                  <a:gdLst>
                    <a:gd name="connsiteX0" fmla="*/ 8866 w 54101"/>
                    <a:gd name="connsiteY0" fmla="*/ 47125 h 54141"/>
                    <a:gd name="connsiteX1" fmla="*/ 6666 w 54101"/>
                    <a:gd name="connsiteY1" fmla="*/ 8930 h 54141"/>
                    <a:gd name="connsiteX2" fmla="*/ 44861 w 54101"/>
                    <a:gd name="connsiteY2" fmla="*/ 6729 h 54141"/>
                    <a:gd name="connsiteX3" fmla="*/ 47061 w 54101"/>
                    <a:gd name="connsiteY3" fmla="*/ 44925 h 54141"/>
                    <a:gd name="connsiteX4" fmla="*/ 46966 w 54101"/>
                    <a:gd name="connsiteY4" fmla="*/ 45029 h 54141"/>
                    <a:gd name="connsiteX5" fmla="*/ 8904 w 54101"/>
                    <a:gd name="connsiteY5" fmla="*/ 47163 h 54141"/>
                    <a:gd name="connsiteX6" fmla="*/ 8866 w 54101"/>
                    <a:gd name="connsiteY6" fmla="*/ 47125 h 5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01" h="54141">
                      <a:moveTo>
                        <a:pt x="8866" y="47125"/>
                      </a:moveTo>
                      <a:cubicBezTo>
                        <a:pt x="-2288" y="37181"/>
                        <a:pt x="-3269" y="20083"/>
                        <a:pt x="6666" y="8930"/>
                      </a:cubicBezTo>
                      <a:cubicBezTo>
                        <a:pt x="16610" y="-2224"/>
                        <a:pt x="33707" y="-3205"/>
                        <a:pt x="44861" y="6729"/>
                      </a:cubicBezTo>
                      <a:cubicBezTo>
                        <a:pt x="56015" y="16673"/>
                        <a:pt x="56996" y="33771"/>
                        <a:pt x="47061" y="44925"/>
                      </a:cubicBezTo>
                      <a:cubicBezTo>
                        <a:pt x="47023" y="44963"/>
                        <a:pt x="46995" y="44991"/>
                        <a:pt x="46966" y="45029"/>
                      </a:cubicBezTo>
                      <a:cubicBezTo>
                        <a:pt x="37041" y="56126"/>
                        <a:pt x="20001" y="57078"/>
                        <a:pt x="8904" y="47163"/>
                      </a:cubicBezTo>
                      <a:cubicBezTo>
                        <a:pt x="8895" y="47144"/>
                        <a:pt x="8876" y="47134"/>
                        <a:pt x="8866" y="4712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78" name="Freeform: Shape 4521">
                  <a:extLst>
                    <a:ext uri="{FF2B5EF4-FFF2-40B4-BE49-F238E27FC236}">
                      <a16:creationId xmlns:a16="http://schemas.microsoft.com/office/drawing/2014/main" id="{0FBA432C-0DB6-BD11-4AC3-B991AC52C868}"/>
                    </a:ext>
                  </a:extLst>
                </p:cNvPr>
                <p:cNvSpPr/>
                <p:nvPr/>
              </p:nvSpPr>
              <p:spPr>
                <a:xfrm>
                  <a:off x="3510733" y="4786066"/>
                  <a:ext cx="397192" cy="354615"/>
                </a:xfrm>
                <a:custGeom>
                  <a:avLst/>
                  <a:gdLst>
                    <a:gd name="connsiteX0" fmla="*/ 397005 w 397192"/>
                    <a:gd name="connsiteY0" fmla="*/ 354492 h 354615"/>
                    <a:gd name="connsiteX1" fmla="*/ -187 w 397192"/>
                    <a:gd name="connsiteY1" fmla="*/ -124 h 354615"/>
                  </a:gdLst>
                  <a:ahLst/>
                  <a:cxnLst>
                    <a:cxn ang="0">
                      <a:pos x="connsiteX0" y="connsiteY0"/>
                    </a:cxn>
                    <a:cxn ang="0">
                      <a:pos x="connsiteX1" y="connsiteY1"/>
                    </a:cxn>
                  </a:cxnLst>
                  <a:rect l="l" t="t" r="r" b="b"/>
                  <a:pathLst>
                    <a:path w="397192" h="354615">
                      <a:moveTo>
                        <a:pt x="397005" y="354492"/>
                      </a:moveTo>
                      <a:cubicBezTo>
                        <a:pt x="339855" y="316964"/>
                        <a:pt x="174596" y="20104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79" name="Freeform: Shape 4522">
                  <a:extLst>
                    <a:ext uri="{FF2B5EF4-FFF2-40B4-BE49-F238E27FC236}">
                      <a16:creationId xmlns:a16="http://schemas.microsoft.com/office/drawing/2014/main" id="{6F73CB32-8BDF-927B-1B04-4AD0EA030150}"/>
                    </a:ext>
                  </a:extLst>
                </p:cNvPr>
                <p:cNvSpPr/>
                <p:nvPr/>
              </p:nvSpPr>
              <p:spPr>
                <a:xfrm>
                  <a:off x="3879965" y="5112804"/>
                  <a:ext cx="53918" cy="53922"/>
                </a:xfrm>
                <a:custGeom>
                  <a:avLst/>
                  <a:gdLst>
                    <a:gd name="connsiteX0" fmla="*/ 41298 w 53918"/>
                    <a:gd name="connsiteY0" fmla="*/ 4132 h 53922"/>
                    <a:gd name="connsiteX1" fmla="*/ 49480 w 53918"/>
                    <a:gd name="connsiteY1" fmla="*/ 41365 h 53922"/>
                    <a:gd name="connsiteX2" fmla="*/ 12237 w 53918"/>
                    <a:gd name="connsiteY2" fmla="*/ 49547 h 53922"/>
                    <a:gd name="connsiteX3" fmla="*/ 4055 w 53918"/>
                    <a:gd name="connsiteY3" fmla="*/ 12323 h 53922"/>
                    <a:gd name="connsiteX4" fmla="*/ 41289 w 53918"/>
                    <a:gd name="connsiteY4" fmla="*/ 4122 h 53922"/>
                    <a:gd name="connsiteX5" fmla="*/ 41298 w 53918"/>
                    <a:gd name="connsiteY5" fmla="*/ 4132 h 5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8" h="53922">
                      <a:moveTo>
                        <a:pt x="41298" y="4132"/>
                      </a:moveTo>
                      <a:cubicBezTo>
                        <a:pt x="53842" y="12152"/>
                        <a:pt x="57500" y="28830"/>
                        <a:pt x="49480" y="41365"/>
                      </a:cubicBezTo>
                      <a:cubicBezTo>
                        <a:pt x="41451" y="53910"/>
                        <a:pt x="24782" y="57567"/>
                        <a:pt x="12237" y="49547"/>
                      </a:cubicBezTo>
                      <a:cubicBezTo>
                        <a:pt x="-288" y="41527"/>
                        <a:pt x="-3955" y="24858"/>
                        <a:pt x="4055" y="12323"/>
                      </a:cubicBezTo>
                      <a:cubicBezTo>
                        <a:pt x="12076" y="-221"/>
                        <a:pt x="28735" y="-3898"/>
                        <a:pt x="41289" y="4122"/>
                      </a:cubicBezTo>
                      <a:cubicBezTo>
                        <a:pt x="41289" y="4122"/>
                        <a:pt x="41298" y="4132"/>
                        <a:pt x="41298" y="413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80" name="Freeform: Shape 4523">
                  <a:extLst>
                    <a:ext uri="{FF2B5EF4-FFF2-40B4-BE49-F238E27FC236}">
                      <a16:creationId xmlns:a16="http://schemas.microsoft.com/office/drawing/2014/main" id="{8B51F6DB-0A5B-BE12-83DA-D0DE6060B406}"/>
                    </a:ext>
                  </a:extLst>
                </p:cNvPr>
                <p:cNvSpPr/>
                <p:nvPr/>
              </p:nvSpPr>
              <p:spPr>
                <a:xfrm>
                  <a:off x="3363949" y="4759872"/>
                  <a:ext cx="527307" cy="634365"/>
                </a:xfrm>
                <a:custGeom>
                  <a:avLst/>
                  <a:gdLst>
                    <a:gd name="connsiteX0" fmla="*/ 527120 w 527307"/>
                    <a:gd name="connsiteY0" fmla="*/ 634241 h 634365"/>
                    <a:gd name="connsiteX1" fmla="*/ 197 w 527307"/>
                    <a:gd name="connsiteY1" fmla="*/ -124 h 634365"/>
                  </a:gdLst>
                  <a:ahLst/>
                  <a:cxnLst>
                    <a:cxn ang="0">
                      <a:pos x="connsiteX0" y="connsiteY0"/>
                    </a:cxn>
                    <a:cxn ang="0">
                      <a:pos x="connsiteX1" y="connsiteY1"/>
                    </a:cxn>
                  </a:cxnLst>
                  <a:rect l="l" t="t" r="r" b="b"/>
                  <a:pathLst>
                    <a:path w="527307" h="634365">
                      <a:moveTo>
                        <a:pt x="527120" y="634241"/>
                      </a:moveTo>
                      <a:cubicBezTo>
                        <a:pt x="527120" y="634241"/>
                        <a:pt x="-16663" y="107795"/>
                        <a:pt x="19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81" name="Freeform: Shape 4524">
                  <a:extLst>
                    <a:ext uri="{FF2B5EF4-FFF2-40B4-BE49-F238E27FC236}">
                      <a16:creationId xmlns:a16="http://schemas.microsoft.com/office/drawing/2014/main" id="{718D413F-C4B5-658B-EEF9-5E43E42B2959}"/>
                    </a:ext>
                  </a:extLst>
                </p:cNvPr>
                <p:cNvSpPr/>
                <p:nvPr/>
              </p:nvSpPr>
              <p:spPr>
                <a:xfrm>
                  <a:off x="2999717" y="4924750"/>
                  <a:ext cx="788288" cy="367188"/>
                </a:xfrm>
                <a:custGeom>
                  <a:avLst/>
                  <a:gdLst>
                    <a:gd name="connsiteX0" fmla="*/ -187 w 788288"/>
                    <a:gd name="connsiteY0" fmla="*/ -124 h 367188"/>
                    <a:gd name="connsiteX1" fmla="*/ 325377 w 788288"/>
                    <a:gd name="connsiteY1" fmla="*/ 104651 h 367188"/>
                    <a:gd name="connsiteX2" fmla="*/ 788102 w 788288"/>
                    <a:gd name="connsiteY2" fmla="*/ 367065 h 367188"/>
                  </a:gdLst>
                  <a:ahLst/>
                  <a:cxnLst>
                    <a:cxn ang="0">
                      <a:pos x="connsiteX0" y="connsiteY0"/>
                    </a:cxn>
                    <a:cxn ang="0">
                      <a:pos x="connsiteX1" y="connsiteY1"/>
                    </a:cxn>
                    <a:cxn ang="0">
                      <a:pos x="connsiteX2" y="connsiteY2"/>
                    </a:cxn>
                  </a:cxnLst>
                  <a:rect l="l" t="t" r="r" b="b"/>
                  <a:pathLst>
                    <a:path w="788288" h="367188">
                      <a:moveTo>
                        <a:pt x="-187" y="-124"/>
                      </a:moveTo>
                      <a:cubicBezTo>
                        <a:pt x="147450" y="82934"/>
                        <a:pt x="276038" y="123035"/>
                        <a:pt x="325377" y="104651"/>
                      </a:cubicBezTo>
                      <a:cubicBezTo>
                        <a:pt x="414722" y="71314"/>
                        <a:pt x="788102" y="367065"/>
                        <a:pt x="788102" y="36706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82" name="Freeform: Shape 4525">
                  <a:extLst>
                    <a:ext uri="{FF2B5EF4-FFF2-40B4-BE49-F238E27FC236}">
                      <a16:creationId xmlns:a16="http://schemas.microsoft.com/office/drawing/2014/main" id="{501CCA10-83CB-4CBD-BD84-0113072C26AF}"/>
                    </a:ext>
                  </a:extLst>
                </p:cNvPr>
                <p:cNvSpPr/>
                <p:nvPr/>
              </p:nvSpPr>
              <p:spPr>
                <a:xfrm>
                  <a:off x="2974047" y="4898141"/>
                  <a:ext cx="53920" cy="53885"/>
                </a:xfrm>
                <a:custGeom>
                  <a:avLst/>
                  <a:gdLst>
                    <a:gd name="connsiteX0" fmla="*/ 13671 w 53920"/>
                    <a:gd name="connsiteY0" fmla="*/ 50393 h 53885"/>
                    <a:gd name="connsiteX1" fmla="*/ 3213 w 53920"/>
                    <a:gd name="connsiteY1" fmla="*/ 13732 h 53885"/>
                    <a:gd name="connsiteX2" fmla="*/ 39874 w 53920"/>
                    <a:gd name="connsiteY2" fmla="*/ 3283 h 53885"/>
                    <a:gd name="connsiteX3" fmla="*/ 50342 w 53920"/>
                    <a:gd name="connsiteY3" fmla="*/ 39916 h 53885"/>
                    <a:gd name="connsiteX4" fmla="*/ 13671 w 53920"/>
                    <a:gd name="connsiteY4" fmla="*/ 50393 h 53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0" h="53885">
                      <a:moveTo>
                        <a:pt x="13671" y="50393"/>
                      </a:moveTo>
                      <a:cubicBezTo>
                        <a:pt x="660" y="43154"/>
                        <a:pt x="-4017" y="26743"/>
                        <a:pt x="3213" y="13732"/>
                      </a:cubicBezTo>
                      <a:cubicBezTo>
                        <a:pt x="10451" y="720"/>
                        <a:pt x="26863" y="-3956"/>
                        <a:pt x="39874" y="3283"/>
                      </a:cubicBezTo>
                      <a:cubicBezTo>
                        <a:pt x="52876" y="10512"/>
                        <a:pt x="57562" y="26905"/>
                        <a:pt x="50342" y="39916"/>
                      </a:cubicBezTo>
                      <a:cubicBezTo>
                        <a:pt x="43075" y="52898"/>
                        <a:pt x="26692" y="57575"/>
                        <a:pt x="13671" y="50393"/>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83" name="Freeform: Shape 4526">
                  <a:extLst>
                    <a:ext uri="{FF2B5EF4-FFF2-40B4-BE49-F238E27FC236}">
                      <a16:creationId xmlns:a16="http://schemas.microsoft.com/office/drawing/2014/main" id="{DE4095E4-607F-AD39-8930-DF710EFE3628}"/>
                    </a:ext>
                  </a:extLst>
                </p:cNvPr>
                <p:cNvSpPr/>
                <p:nvPr/>
              </p:nvSpPr>
              <p:spPr>
                <a:xfrm>
                  <a:off x="3126971" y="4669671"/>
                  <a:ext cx="332041" cy="260127"/>
                </a:xfrm>
                <a:custGeom>
                  <a:avLst/>
                  <a:gdLst>
                    <a:gd name="connsiteX0" fmla="*/ -187 w 332041"/>
                    <a:gd name="connsiteY0" fmla="*/ -124 h 260127"/>
                    <a:gd name="connsiteX1" fmla="*/ 331854 w 332041"/>
                    <a:gd name="connsiteY1" fmla="*/ 260004 h 260127"/>
                  </a:gdLst>
                  <a:ahLst/>
                  <a:cxnLst>
                    <a:cxn ang="0">
                      <a:pos x="connsiteX0" y="connsiteY0"/>
                    </a:cxn>
                    <a:cxn ang="0">
                      <a:pos x="connsiteX1" y="connsiteY1"/>
                    </a:cxn>
                  </a:cxnLst>
                  <a:rect l="l" t="t" r="r" b="b"/>
                  <a:pathLst>
                    <a:path w="332041" h="260127">
                      <a:moveTo>
                        <a:pt x="-187" y="-124"/>
                      </a:moveTo>
                      <a:cubicBezTo>
                        <a:pt x="123638" y="65218"/>
                        <a:pt x="331854" y="260004"/>
                        <a:pt x="331854" y="26000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84" name="Freeform: Shape 4527">
                  <a:extLst>
                    <a:ext uri="{FF2B5EF4-FFF2-40B4-BE49-F238E27FC236}">
                      <a16:creationId xmlns:a16="http://schemas.microsoft.com/office/drawing/2014/main" id="{4F5728F9-FAE0-EA09-35C6-45C130324739}"/>
                    </a:ext>
                  </a:extLst>
                </p:cNvPr>
                <p:cNvSpPr/>
                <p:nvPr/>
              </p:nvSpPr>
              <p:spPr>
                <a:xfrm>
                  <a:off x="3101174" y="4643352"/>
                  <a:ext cx="53924" cy="53923"/>
                </a:xfrm>
                <a:custGeom>
                  <a:avLst/>
                  <a:gdLst>
                    <a:gd name="connsiteX0" fmla="*/ 15132 w 53924"/>
                    <a:gd name="connsiteY0" fmla="*/ 51151 h 53923"/>
                    <a:gd name="connsiteX1" fmla="*/ 2463 w 53924"/>
                    <a:gd name="connsiteY1" fmla="*/ 15194 h 53923"/>
                    <a:gd name="connsiteX2" fmla="*/ 38420 w 53924"/>
                    <a:gd name="connsiteY2" fmla="*/ 2525 h 53923"/>
                    <a:gd name="connsiteX3" fmla="*/ 51089 w 53924"/>
                    <a:gd name="connsiteY3" fmla="*/ 38482 h 53923"/>
                    <a:gd name="connsiteX4" fmla="*/ 51041 w 53924"/>
                    <a:gd name="connsiteY4" fmla="*/ 38577 h 53923"/>
                    <a:gd name="connsiteX5" fmla="*/ 15132 w 53924"/>
                    <a:gd name="connsiteY5" fmla="*/ 51151 h 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4" h="53923">
                      <a:moveTo>
                        <a:pt x="15132" y="51151"/>
                      </a:moveTo>
                      <a:cubicBezTo>
                        <a:pt x="1701" y="44721"/>
                        <a:pt x="-3966" y="28624"/>
                        <a:pt x="2463" y="15194"/>
                      </a:cubicBezTo>
                      <a:cubicBezTo>
                        <a:pt x="8893" y="1773"/>
                        <a:pt x="24990" y="-3904"/>
                        <a:pt x="38420" y="2525"/>
                      </a:cubicBezTo>
                      <a:cubicBezTo>
                        <a:pt x="51841" y="8955"/>
                        <a:pt x="57518" y="25052"/>
                        <a:pt x="51089" y="38482"/>
                      </a:cubicBezTo>
                      <a:cubicBezTo>
                        <a:pt x="51069" y="38511"/>
                        <a:pt x="51060" y="38549"/>
                        <a:pt x="51041" y="38577"/>
                      </a:cubicBezTo>
                      <a:cubicBezTo>
                        <a:pt x="44573" y="51941"/>
                        <a:pt x="28524" y="57561"/>
                        <a:pt x="15132" y="51151"/>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85" name="Freeform: Shape 4528">
                  <a:extLst>
                    <a:ext uri="{FF2B5EF4-FFF2-40B4-BE49-F238E27FC236}">
                      <a16:creationId xmlns:a16="http://schemas.microsoft.com/office/drawing/2014/main" id="{94D0C156-097E-8E49-85A2-3A3CF1619453}"/>
                    </a:ext>
                  </a:extLst>
                </p:cNvPr>
                <p:cNvSpPr/>
                <p:nvPr/>
              </p:nvSpPr>
              <p:spPr>
                <a:xfrm>
                  <a:off x="3538464" y="4926369"/>
                  <a:ext cx="52468" cy="157638"/>
                </a:xfrm>
                <a:custGeom>
                  <a:avLst/>
                  <a:gdLst>
                    <a:gd name="connsiteX0" fmla="*/ -106 w 52468"/>
                    <a:gd name="connsiteY0" fmla="*/ -124 h 157638"/>
                    <a:gd name="connsiteX1" fmla="*/ 52282 w 52468"/>
                    <a:gd name="connsiteY1" fmla="*/ 157515 h 157638"/>
                  </a:gdLst>
                  <a:ahLst/>
                  <a:cxnLst>
                    <a:cxn ang="0">
                      <a:pos x="connsiteX0" y="connsiteY0"/>
                    </a:cxn>
                    <a:cxn ang="0">
                      <a:pos x="connsiteX1" y="connsiteY1"/>
                    </a:cxn>
                  </a:cxnLst>
                  <a:rect l="l" t="t" r="r" b="b"/>
                  <a:pathLst>
                    <a:path w="52468" h="157638">
                      <a:moveTo>
                        <a:pt x="-106" y="-124"/>
                      </a:moveTo>
                      <a:cubicBezTo>
                        <a:pt x="-2582" y="53312"/>
                        <a:pt x="52282" y="157515"/>
                        <a:pt x="52282" y="15751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86" name="Freeform: Shape 4529">
                  <a:extLst>
                    <a:ext uri="{FF2B5EF4-FFF2-40B4-BE49-F238E27FC236}">
                      <a16:creationId xmlns:a16="http://schemas.microsoft.com/office/drawing/2014/main" id="{B4974494-1123-FD11-BDCD-D01E92010E48}"/>
                    </a:ext>
                  </a:extLst>
                </p:cNvPr>
                <p:cNvSpPr/>
                <p:nvPr/>
              </p:nvSpPr>
              <p:spPr>
                <a:xfrm>
                  <a:off x="3512201" y="4900596"/>
                  <a:ext cx="53923" cy="53928"/>
                </a:xfrm>
                <a:custGeom>
                  <a:avLst/>
                  <a:gdLst>
                    <a:gd name="connsiteX0" fmla="*/ 1202 w 53923"/>
                    <a:gd name="connsiteY0" fmla="*/ 18316 h 53928"/>
                    <a:gd name="connsiteX1" fmla="*/ 35302 w 53923"/>
                    <a:gd name="connsiteY1" fmla="*/ 1266 h 53928"/>
                    <a:gd name="connsiteX2" fmla="*/ 52342 w 53923"/>
                    <a:gd name="connsiteY2" fmla="*/ 35366 h 53928"/>
                    <a:gd name="connsiteX3" fmla="*/ 18252 w 53923"/>
                    <a:gd name="connsiteY3" fmla="*/ 52415 h 53928"/>
                    <a:gd name="connsiteX4" fmla="*/ 1202 w 53923"/>
                    <a:gd name="connsiteY4" fmla="*/ 18316 h 53928"/>
                    <a:gd name="connsiteX5" fmla="*/ 1202 w 53923"/>
                    <a:gd name="connsiteY5" fmla="*/ 18316 h 5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3" h="53928">
                      <a:moveTo>
                        <a:pt x="1202" y="18316"/>
                      </a:moveTo>
                      <a:cubicBezTo>
                        <a:pt x="5908" y="4190"/>
                        <a:pt x="21176" y="-3439"/>
                        <a:pt x="35302" y="1266"/>
                      </a:cubicBezTo>
                      <a:cubicBezTo>
                        <a:pt x="49427" y="5981"/>
                        <a:pt x="57057" y="21250"/>
                        <a:pt x="52342" y="35366"/>
                      </a:cubicBezTo>
                      <a:cubicBezTo>
                        <a:pt x="47637" y="49491"/>
                        <a:pt x="32378" y="57121"/>
                        <a:pt x="18252" y="52415"/>
                      </a:cubicBezTo>
                      <a:cubicBezTo>
                        <a:pt x="4127" y="47710"/>
                        <a:pt x="-3503" y="32441"/>
                        <a:pt x="1202" y="18316"/>
                      </a:cubicBezTo>
                      <a:cubicBezTo>
                        <a:pt x="1202" y="18316"/>
                        <a:pt x="1202" y="18316"/>
                        <a:pt x="1202" y="1831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87" name="Freeform: Shape 4530">
                  <a:extLst>
                    <a:ext uri="{FF2B5EF4-FFF2-40B4-BE49-F238E27FC236}">
                      <a16:creationId xmlns:a16="http://schemas.microsoft.com/office/drawing/2014/main" id="{A41196E5-1279-2CB6-0658-BB3D7057E8C7}"/>
                    </a:ext>
                  </a:extLst>
                </p:cNvPr>
                <p:cNvSpPr/>
                <p:nvPr/>
              </p:nvSpPr>
              <p:spPr>
                <a:xfrm>
                  <a:off x="3017052" y="4704913"/>
                  <a:ext cx="468725" cy="377951"/>
                </a:xfrm>
                <a:custGeom>
                  <a:avLst/>
                  <a:gdLst>
                    <a:gd name="connsiteX0" fmla="*/ -187 w 468725"/>
                    <a:gd name="connsiteY0" fmla="*/ -124 h 377951"/>
                    <a:gd name="connsiteX1" fmla="*/ 196314 w 468725"/>
                    <a:gd name="connsiteY1" fmla="*/ 104651 h 377951"/>
                    <a:gd name="connsiteX2" fmla="*/ 468538 w 468725"/>
                    <a:gd name="connsiteY2" fmla="*/ 377828 h 377951"/>
                  </a:gdLst>
                  <a:ahLst/>
                  <a:cxnLst>
                    <a:cxn ang="0">
                      <a:pos x="connsiteX0" y="connsiteY0"/>
                    </a:cxn>
                    <a:cxn ang="0">
                      <a:pos x="connsiteX1" y="connsiteY1"/>
                    </a:cxn>
                    <a:cxn ang="0">
                      <a:pos x="connsiteX2" y="connsiteY2"/>
                    </a:cxn>
                  </a:cxnLst>
                  <a:rect l="l" t="t" r="r" b="b"/>
                  <a:pathLst>
                    <a:path w="468725" h="377951">
                      <a:moveTo>
                        <a:pt x="-187" y="-124"/>
                      </a:moveTo>
                      <a:cubicBezTo>
                        <a:pt x="45152" y="10354"/>
                        <a:pt x="141259" y="39215"/>
                        <a:pt x="196314" y="104651"/>
                      </a:cubicBezTo>
                      <a:cubicBezTo>
                        <a:pt x="270323" y="192948"/>
                        <a:pt x="468538" y="377828"/>
                        <a:pt x="468538" y="377828"/>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88" name="Freeform: Shape 4531">
                  <a:extLst>
                    <a:ext uri="{FF2B5EF4-FFF2-40B4-BE49-F238E27FC236}">
                      <a16:creationId xmlns:a16="http://schemas.microsoft.com/office/drawing/2014/main" id="{BC51C60D-BB89-3B00-FF7A-1882B0751488}"/>
                    </a:ext>
                  </a:extLst>
                </p:cNvPr>
                <p:cNvSpPr/>
                <p:nvPr/>
              </p:nvSpPr>
              <p:spPr>
                <a:xfrm>
                  <a:off x="2991393" y="4678311"/>
                  <a:ext cx="53919" cy="53921"/>
                </a:xfrm>
                <a:custGeom>
                  <a:avLst/>
                  <a:gdLst>
                    <a:gd name="connsiteX0" fmla="*/ 21376 w 53919"/>
                    <a:gd name="connsiteY0" fmla="*/ 53244 h 53921"/>
                    <a:gd name="connsiteX1" fmla="*/ 364 w 53919"/>
                    <a:gd name="connsiteY1" fmla="*/ 21440 h 53921"/>
                    <a:gd name="connsiteX2" fmla="*/ 32168 w 53919"/>
                    <a:gd name="connsiteY2" fmla="*/ 428 h 53921"/>
                    <a:gd name="connsiteX3" fmla="*/ 53190 w 53919"/>
                    <a:gd name="connsiteY3" fmla="*/ 32194 h 53921"/>
                    <a:gd name="connsiteX4" fmla="*/ 21414 w 53919"/>
                    <a:gd name="connsiteY4" fmla="*/ 53254 h 53921"/>
                    <a:gd name="connsiteX5" fmla="*/ 21376 w 53919"/>
                    <a:gd name="connsiteY5" fmla="*/ 53244 h 5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9" h="53921">
                      <a:moveTo>
                        <a:pt x="21376" y="53244"/>
                      </a:moveTo>
                      <a:cubicBezTo>
                        <a:pt x="6793" y="50263"/>
                        <a:pt x="-2617" y="36023"/>
                        <a:pt x="364" y="21440"/>
                      </a:cubicBezTo>
                      <a:cubicBezTo>
                        <a:pt x="3345" y="6848"/>
                        <a:pt x="17585" y="-2553"/>
                        <a:pt x="32168" y="428"/>
                      </a:cubicBezTo>
                      <a:cubicBezTo>
                        <a:pt x="46741" y="3400"/>
                        <a:pt x="56142" y="17621"/>
                        <a:pt x="53190" y="32194"/>
                      </a:cubicBezTo>
                      <a:cubicBezTo>
                        <a:pt x="50227" y="46786"/>
                        <a:pt x="36006" y="56216"/>
                        <a:pt x="21414" y="53254"/>
                      </a:cubicBezTo>
                      <a:cubicBezTo>
                        <a:pt x="21405" y="53254"/>
                        <a:pt x="21386" y="53244"/>
                        <a:pt x="21376" y="53244"/>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89" name="Freeform: Shape 4532">
                  <a:extLst>
                    <a:ext uri="{FF2B5EF4-FFF2-40B4-BE49-F238E27FC236}">
                      <a16:creationId xmlns:a16="http://schemas.microsoft.com/office/drawing/2014/main" id="{FD30FDA8-F97E-7E1C-3F0C-1E8ACA2B1F55}"/>
                    </a:ext>
                  </a:extLst>
                </p:cNvPr>
                <p:cNvSpPr/>
                <p:nvPr/>
              </p:nvSpPr>
              <p:spPr>
                <a:xfrm>
                  <a:off x="3690374" y="4859504"/>
                  <a:ext cx="143310" cy="458438"/>
                </a:xfrm>
                <a:custGeom>
                  <a:avLst/>
                  <a:gdLst>
                    <a:gd name="connsiteX0" fmla="*/ -187 w 143310"/>
                    <a:gd name="connsiteY0" fmla="*/ -124 h 458438"/>
                    <a:gd name="connsiteX1" fmla="*/ 129924 w 143310"/>
                    <a:gd name="connsiteY1" fmla="*/ 270863 h 458438"/>
                    <a:gd name="connsiteX2" fmla="*/ 127733 w 143310"/>
                    <a:gd name="connsiteY2" fmla="*/ 458315 h 458438"/>
                  </a:gdLst>
                  <a:ahLst/>
                  <a:cxnLst>
                    <a:cxn ang="0">
                      <a:pos x="connsiteX0" y="connsiteY0"/>
                    </a:cxn>
                    <a:cxn ang="0">
                      <a:pos x="connsiteX1" y="connsiteY1"/>
                    </a:cxn>
                    <a:cxn ang="0">
                      <a:pos x="connsiteX2" y="connsiteY2"/>
                    </a:cxn>
                  </a:cxnLst>
                  <a:rect l="l" t="t" r="r" b="b"/>
                  <a:pathLst>
                    <a:path w="143310" h="458438">
                      <a:moveTo>
                        <a:pt x="-187" y="-124"/>
                      </a:moveTo>
                      <a:cubicBezTo>
                        <a:pt x="-187" y="-124"/>
                        <a:pt x="99063" y="169421"/>
                        <a:pt x="129924" y="270863"/>
                      </a:cubicBezTo>
                      <a:cubicBezTo>
                        <a:pt x="148241" y="332118"/>
                        <a:pt x="147479" y="397497"/>
                        <a:pt x="127733" y="45831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90" name="Freeform: Shape 4533">
                  <a:extLst>
                    <a:ext uri="{FF2B5EF4-FFF2-40B4-BE49-F238E27FC236}">
                      <a16:creationId xmlns:a16="http://schemas.microsoft.com/office/drawing/2014/main" id="{695BF711-3C62-E47C-2462-6A984AD3569A}"/>
                    </a:ext>
                  </a:extLst>
                </p:cNvPr>
                <p:cNvSpPr/>
                <p:nvPr/>
              </p:nvSpPr>
              <p:spPr>
                <a:xfrm>
                  <a:off x="3055247" y="4839597"/>
                  <a:ext cx="128873" cy="162877"/>
                </a:xfrm>
                <a:custGeom>
                  <a:avLst/>
                  <a:gdLst>
                    <a:gd name="connsiteX0" fmla="*/ -187 w 128873"/>
                    <a:gd name="connsiteY0" fmla="*/ -124 h 162877"/>
                    <a:gd name="connsiteX1" fmla="*/ 128686 w 128873"/>
                    <a:gd name="connsiteY1" fmla="*/ 162754 h 162877"/>
                  </a:gdLst>
                  <a:ahLst/>
                  <a:cxnLst>
                    <a:cxn ang="0">
                      <a:pos x="connsiteX0" y="connsiteY0"/>
                    </a:cxn>
                    <a:cxn ang="0">
                      <a:pos x="connsiteX1" y="connsiteY1"/>
                    </a:cxn>
                  </a:cxnLst>
                  <a:rect l="l" t="t" r="r" b="b"/>
                  <a:pathLst>
                    <a:path w="128873" h="162877">
                      <a:moveTo>
                        <a:pt x="-187" y="-124"/>
                      </a:moveTo>
                      <a:cubicBezTo>
                        <a:pt x="99349" y="136274"/>
                        <a:pt x="128686" y="162754"/>
                        <a:pt x="128686" y="16275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91" name="Freeform: Shape 4534">
                  <a:extLst>
                    <a:ext uri="{FF2B5EF4-FFF2-40B4-BE49-F238E27FC236}">
                      <a16:creationId xmlns:a16="http://schemas.microsoft.com/office/drawing/2014/main" id="{3536F452-3104-7FC0-C540-22224AB12B06}"/>
                    </a:ext>
                  </a:extLst>
                </p:cNvPr>
                <p:cNvSpPr/>
                <p:nvPr/>
              </p:nvSpPr>
              <p:spPr>
                <a:xfrm>
                  <a:off x="3029424" y="4813742"/>
                  <a:ext cx="53915" cy="53875"/>
                </a:xfrm>
                <a:custGeom>
                  <a:avLst/>
                  <a:gdLst>
                    <a:gd name="connsiteX0" fmla="*/ 4966 w 53915"/>
                    <a:gd name="connsiteY0" fmla="*/ 42685 h 53875"/>
                    <a:gd name="connsiteX1" fmla="*/ 10920 w 53915"/>
                    <a:gd name="connsiteY1" fmla="*/ 5033 h 53875"/>
                    <a:gd name="connsiteX2" fmla="*/ 48572 w 53915"/>
                    <a:gd name="connsiteY2" fmla="*/ 10986 h 53875"/>
                    <a:gd name="connsiteX3" fmla="*/ 43066 w 53915"/>
                    <a:gd name="connsiteY3" fmla="*/ 48305 h 53875"/>
                    <a:gd name="connsiteX4" fmla="*/ 5185 w 53915"/>
                    <a:gd name="connsiteY4" fmla="*/ 42980 h 53875"/>
                    <a:gd name="connsiteX5" fmla="*/ 4966 w 53915"/>
                    <a:gd name="connsiteY5" fmla="*/ 42685 h 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5" h="53875">
                      <a:moveTo>
                        <a:pt x="4966" y="42685"/>
                      </a:moveTo>
                      <a:cubicBezTo>
                        <a:pt x="-3787" y="30645"/>
                        <a:pt x="-1120" y="13786"/>
                        <a:pt x="10920" y="5033"/>
                      </a:cubicBezTo>
                      <a:cubicBezTo>
                        <a:pt x="22959" y="-3721"/>
                        <a:pt x="39818" y="-1063"/>
                        <a:pt x="48572" y="10986"/>
                      </a:cubicBezTo>
                      <a:cubicBezTo>
                        <a:pt x="57201" y="22844"/>
                        <a:pt x="54753" y="39437"/>
                        <a:pt x="43066" y="48305"/>
                      </a:cubicBezTo>
                      <a:cubicBezTo>
                        <a:pt x="31131" y="57296"/>
                        <a:pt x="14177" y="54906"/>
                        <a:pt x="5185" y="42980"/>
                      </a:cubicBezTo>
                      <a:cubicBezTo>
                        <a:pt x="5109" y="42876"/>
                        <a:pt x="5043" y="42780"/>
                        <a:pt x="4966" y="4268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92" name="Freeform: Shape 4535">
                  <a:extLst>
                    <a:ext uri="{FF2B5EF4-FFF2-40B4-BE49-F238E27FC236}">
                      <a16:creationId xmlns:a16="http://schemas.microsoft.com/office/drawing/2014/main" id="{45A14CEF-BE61-C89D-A79C-644780158E1E}"/>
                    </a:ext>
                  </a:extLst>
                </p:cNvPr>
                <p:cNvSpPr/>
                <p:nvPr/>
              </p:nvSpPr>
              <p:spPr>
                <a:xfrm>
                  <a:off x="2997526" y="5229580"/>
                  <a:ext cx="878014" cy="187994"/>
                </a:xfrm>
                <a:custGeom>
                  <a:avLst/>
                  <a:gdLst>
                    <a:gd name="connsiteX0" fmla="*/ 877827 w 878014"/>
                    <a:gd name="connsiteY0" fmla="*/ 187870 h 187994"/>
                    <a:gd name="connsiteX1" fmla="*/ 661324 w 878014"/>
                    <a:gd name="connsiteY1" fmla="*/ 187870 h 187994"/>
                    <a:gd name="connsiteX2" fmla="*/ -187 w 878014"/>
                    <a:gd name="connsiteY2" fmla="*/ 2989 h 187994"/>
                  </a:gdLst>
                  <a:ahLst/>
                  <a:cxnLst>
                    <a:cxn ang="0">
                      <a:pos x="connsiteX0" y="connsiteY0"/>
                    </a:cxn>
                    <a:cxn ang="0">
                      <a:pos x="connsiteX1" y="connsiteY1"/>
                    </a:cxn>
                    <a:cxn ang="0">
                      <a:pos x="connsiteX2" y="connsiteY2"/>
                    </a:cxn>
                  </a:cxnLst>
                  <a:rect l="l" t="t" r="r" b="b"/>
                  <a:pathLst>
                    <a:path w="878014" h="187994">
                      <a:moveTo>
                        <a:pt x="877827" y="187870"/>
                      </a:moveTo>
                      <a:cubicBezTo>
                        <a:pt x="877827" y="187870"/>
                        <a:pt x="781148" y="187203"/>
                        <a:pt x="661324" y="187870"/>
                      </a:cubicBezTo>
                      <a:cubicBezTo>
                        <a:pt x="541499" y="188536"/>
                        <a:pt x="206219" y="-28443"/>
                        <a:pt x="-187" y="2989"/>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93" name="Freeform: Shape 4536">
                  <a:extLst>
                    <a:ext uri="{FF2B5EF4-FFF2-40B4-BE49-F238E27FC236}">
                      <a16:creationId xmlns:a16="http://schemas.microsoft.com/office/drawing/2014/main" id="{05EA13BD-550C-2ADE-D0AA-70CE86EF4DAF}"/>
                    </a:ext>
                  </a:extLst>
                </p:cNvPr>
                <p:cNvSpPr/>
                <p:nvPr/>
              </p:nvSpPr>
              <p:spPr>
                <a:xfrm>
                  <a:off x="2913515" y="5045051"/>
                  <a:ext cx="187833" cy="189166"/>
                </a:xfrm>
                <a:custGeom>
                  <a:avLst/>
                  <a:gdLst>
                    <a:gd name="connsiteX0" fmla="*/ -187 w 187833"/>
                    <a:gd name="connsiteY0" fmla="*/ -124 h 189166"/>
                    <a:gd name="connsiteX1" fmla="*/ 187646 w 187833"/>
                    <a:gd name="connsiteY1" fmla="*/ 189043 h 189166"/>
                  </a:gdLst>
                  <a:ahLst/>
                  <a:cxnLst>
                    <a:cxn ang="0">
                      <a:pos x="connsiteX0" y="connsiteY0"/>
                    </a:cxn>
                    <a:cxn ang="0">
                      <a:pos x="connsiteX1" y="connsiteY1"/>
                    </a:cxn>
                  </a:cxnLst>
                  <a:rect l="l" t="t" r="r" b="b"/>
                  <a:pathLst>
                    <a:path w="187833" h="189166">
                      <a:moveTo>
                        <a:pt x="-187" y="-124"/>
                      </a:moveTo>
                      <a:cubicBezTo>
                        <a:pt x="72203" y="87697"/>
                        <a:pt x="187646" y="189043"/>
                        <a:pt x="187646" y="18904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94" name="Freeform: Shape 4537">
                  <a:extLst>
                    <a:ext uri="{FF2B5EF4-FFF2-40B4-BE49-F238E27FC236}">
                      <a16:creationId xmlns:a16="http://schemas.microsoft.com/office/drawing/2014/main" id="{02D6E39E-BF6F-4E22-705C-625BC6F8E45A}"/>
                    </a:ext>
                  </a:extLst>
                </p:cNvPr>
                <p:cNvSpPr/>
                <p:nvPr/>
              </p:nvSpPr>
              <p:spPr>
                <a:xfrm>
                  <a:off x="2887782" y="5018927"/>
                  <a:ext cx="53912" cy="53915"/>
                </a:xfrm>
                <a:custGeom>
                  <a:avLst/>
                  <a:gdLst>
                    <a:gd name="connsiteX0" fmla="*/ 5829 w 53912"/>
                    <a:gd name="connsiteY0" fmla="*/ 43812 h 53915"/>
                    <a:gd name="connsiteX1" fmla="*/ 9792 w 53912"/>
                    <a:gd name="connsiteY1" fmla="*/ 5893 h 53915"/>
                    <a:gd name="connsiteX2" fmla="*/ 47701 w 53912"/>
                    <a:gd name="connsiteY2" fmla="*/ 9855 h 53915"/>
                    <a:gd name="connsiteX3" fmla="*/ 43929 w 53912"/>
                    <a:gd name="connsiteY3" fmla="*/ 47622 h 53915"/>
                    <a:gd name="connsiteX4" fmla="*/ 5982 w 53912"/>
                    <a:gd name="connsiteY4" fmla="*/ 43993 h 53915"/>
                    <a:gd name="connsiteX5" fmla="*/ 5829 w 53912"/>
                    <a:gd name="connsiteY5" fmla="*/ 43812 h 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2" h="53915">
                      <a:moveTo>
                        <a:pt x="5829" y="43812"/>
                      </a:moveTo>
                      <a:cubicBezTo>
                        <a:pt x="-3543" y="32249"/>
                        <a:pt x="-1772" y="15275"/>
                        <a:pt x="9792" y="5893"/>
                      </a:cubicBezTo>
                      <a:cubicBezTo>
                        <a:pt x="21355" y="-3480"/>
                        <a:pt x="38329" y="-1708"/>
                        <a:pt x="47701" y="9855"/>
                      </a:cubicBezTo>
                      <a:cubicBezTo>
                        <a:pt x="57026" y="21352"/>
                        <a:pt x="55340" y="38202"/>
                        <a:pt x="43929" y="47622"/>
                      </a:cubicBezTo>
                      <a:cubicBezTo>
                        <a:pt x="32452" y="57099"/>
                        <a:pt x="15459" y="55480"/>
                        <a:pt x="5982" y="43993"/>
                      </a:cubicBezTo>
                      <a:cubicBezTo>
                        <a:pt x="5934" y="43936"/>
                        <a:pt x="5877" y="43879"/>
                        <a:pt x="5829" y="4381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95" name="Freeform: Shape 4538">
                  <a:extLst>
                    <a:ext uri="{FF2B5EF4-FFF2-40B4-BE49-F238E27FC236}">
                      <a16:creationId xmlns:a16="http://schemas.microsoft.com/office/drawing/2014/main" id="{075FFC01-6D37-7624-F0E2-211A163919F1}"/>
                    </a:ext>
                  </a:extLst>
                </p:cNvPr>
                <p:cNvSpPr/>
                <p:nvPr/>
              </p:nvSpPr>
              <p:spPr>
                <a:xfrm>
                  <a:off x="3229079" y="5323467"/>
                  <a:ext cx="156114" cy="230600"/>
                </a:xfrm>
                <a:custGeom>
                  <a:avLst/>
                  <a:gdLst>
                    <a:gd name="connsiteX0" fmla="*/ -187 w 156114"/>
                    <a:gd name="connsiteY0" fmla="*/ 230477 h 230600"/>
                    <a:gd name="connsiteX1" fmla="*/ 88395 w 156114"/>
                    <a:gd name="connsiteY1" fmla="*/ 149800 h 230600"/>
                    <a:gd name="connsiteX2" fmla="*/ 155927 w 156114"/>
                    <a:gd name="connsiteY2" fmla="*/ -124 h 230600"/>
                  </a:gdLst>
                  <a:ahLst/>
                  <a:cxnLst>
                    <a:cxn ang="0">
                      <a:pos x="connsiteX0" y="connsiteY0"/>
                    </a:cxn>
                    <a:cxn ang="0">
                      <a:pos x="connsiteX1" y="connsiteY1"/>
                    </a:cxn>
                    <a:cxn ang="0">
                      <a:pos x="connsiteX2" y="connsiteY2"/>
                    </a:cxn>
                  </a:cxnLst>
                  <a:rect l="l" t="t" r="r" b="b"/>
                  <a:pathLst>
                    <a:path w="156114" h="230600">
                      <a:moveTo>
                        <a:pt x="-187" y="230477"/>
                      </a:moveTo>
                      <a:cubicBezTo>
                        <a:pt x="27530" y="229715"/>
                        <a:pt x="70298" y="216951"/>
                        <a:pt x="88395" y="149800"/>
                      </a:cubicBezTo>
                      <a:cubicBezTo>
                        <a:pt x="116208" y="46644"/>
                        <a:pt x="155927" y="-124"/>
                        <a:pt x="15592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96" name="Freeform: Shape 4539">
                  <a:extLst>
                    <a:ext uri="{FF2B5EF4-FFF2-40B4-BE49-F238E27FC236}">
                      <a16:creationId xmlns:a16="http://schemas.microsoft.com/office/drawing/2014/main" id="{C450E9AB-476E-ED4C-86D5-225ADFDA863B}"/>
                    </a:ext>
                  </a:extLst>
                </p:cNvPr>
                <p:cNvSpPr/>
                <p:nvPr/>
              </p:nvSpPr>
              <p:spPr>
                <a:xfrm>
                  <a:off x="3203376" y="5527033"/>
                  <a:ext cx="53914" cy="53908"/>
                </a:xfrm>
                <a:custGeom>
                  <a:avLst/>
                  <a:gdLst>
                    <a:gd name="connsiteX0" fmla="*/ 24277 w 53914"/>
                    <a:gd name="connsiteY0" fmla="*/ 53676 h 53908"/>
                    <a:gd name="connsiteX1" fmla="*/ -69 w 53914"/>
                    <a:gd name="connsiteY1" fmla="*/ 24339 h 53908"/>
                    <a:gd name="connsiteX2" fmla="*/ 29268 w 53914"/>
                    <a:gd name="connsiteY2" fmla="*/ -7 h 53908"/>
                    <a:gd name="connsiteX3" fmla="*/ 53614 w 53914"/>
                    <a:gd name="connsiteY3" fmla="*/ 29292 h 53908"/>
                    <a:gd name="connsiteX4" fmla="*/ 24277 w 53914"/>
                    <a:gd name="connsiteY4" fmla="*/ 53676 h 53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 h="53908">
                      <a:moveTo>
                        <a:pt x="24277" y="53676"/>
                      </a:moveTo>
                      <a:cubicBezTo>
                        <a:pt x="9456" y="52295"/>
                        <a:pt x="-1450" y="39169"/>
                        <a:pt x="-69" y="24339"/>
                      </a:cubicBezTo>
                      <a:cubicBezTo>
                        <a:pt x="1302" y="9518"/>
                        <a:pt x="14437" y="-1379"/>
                        <a:pt x="29268" y="-7"/>
                      </a:cubicBezTo>
                      <a:cubicBezTo>
                        <a:pt x="44070" y="1374"/>
                        <a:pt x="54966" y="14481"/>
                        <a:pt x="53614" y="29292"/>
                      </a:cubicBezTo>
                      <a:cubicBezTo>
                        <a:pt x="52204" y="44103"/>
                        <a:pt x="39097" y="55000"/>
                        <a:pt x="24277" y="5367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97" name="Freeform: Shape 4540">
                  <a:extLst>
                    <a:ext uri="{FF2B5EF4-FFF2-40B4-BE49-F238E27FC236}">
                      <a16:creationId xmlns:a16="http://schemas.microsoft.com/office/drawing/2014/main" id="{199250E0-59B5-8AE7-09D3-CB4469C62A55}"/>
                    </a:ext>
                  </a:extLst>
                </p:cNvPr>
                <p:cNvSpPr/>
                <p:nvPr/>
              </p:nvSpPr>
              <p:spPr>
                <a:xfrm>
                  <a:off x="3186597" y="5417288"/>
                  <a:ext cx="616458" cy="211926"/>
                </a:xfrm>
                <a:custGeom>
                  <a:avLst/>
                  <a:gdLst>
                    <a:gd name="connsiteX0" fmla="*/ 616271 w 616458"/>
                    <a:gd name="connsiteY0" fmla="*/ -124 h 211926"/>
                    <a:gd name="connsiteX1" fmla="*/ 463871 w 616458"/>
                    <a:gd name="connsiteY1" fmla="*/ 210474 h 211926"/>
                    <a:gd name="connsiteX2" fmla="*/ -187 w 616458"/>
                    <a:gd name="connsiteY2" fmla="*/ 59408 h 211926"/>
                  </a:gdLst>
                  <a:ahLst/>
                  <a:cxnLst>
                    <a:cxn ang="0">
                      <a:pos x="connsiteX0" y="connsiteY0"/>
                    </a:cxn>
                    <a:cxn ang="0">
                      <a:pos x="connsiteX1" y="connsiteY1"/>
                    </a:cxn>
                    <a:cxn ang="0">
                      <a:pos x="connsiteX2" y="connsiteY2"/>
                    </a:cxn>
                  </a:cxnLst>
                  <a:rect l="l" t="t" r="r" b="b"/>
                  <a:pathLst>
                    <a:path w="616458" h="211926">
                      <a:moveTo>
                        <a:pt x="616271" y="-124"/>
                      </a:moveTo>
                      <a:cubicBezTo>
                        <a:pt x="616271" y="-124"/>
                        <a:pt x="543119" y="192567"/>
                        <a:pt x="463871" y="210474"/>
                      </a:cubicBezTo>
                      <a:cubicBezTo>
                        <a:pt x="384623" y="228381"/>
                        <a:pt x="-187" y="59408"/>
                        <a:pt x="-187" y="59408"/>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98" name="Freeform: Shape 4541">
                  <a:extLst>
                    <a:ext uri="{FF2B5EF4-FFF2-40B4-BE49-F238E27FC236}">
                      <a16:creationId xmlns:a16="http://schemas.microsoft.com/office/drawing/2014/main" id="{0A88EBE0-81B0-906C-78B7-9661C8553368}"/>
                    </a:ext>
                  </a:extLst>
                </p:cNvPr>
                <p:cNvSpPr/>
                <p:nvPr/>
              </p:nvSpPr>
              <p:spPr>
                <a:xfrm>
                  <a:off x="3343283" y="5203356"/>
                  <a:ext cx="285845" cy="48958"/>
                </a:xfrm>
                <a:custGeom>
                  <a:avLst/>
                  <a:gdLst>
                    <a:gd name="connsiteX0" fmla="*/ 285658 w 285845"/>
                    <a:gd name="connsiteY0" fmla="*/ -124 h 48958"/>
                    <a:gd name="connsiteX1" fmla="*/ 184217 w 285845"/>
                    <a:gd name="connsiteY1" fmla="*/ 24356 h 48958"/>
                    <a:gd name="connsiteX2" fmla="*/ -187 w 285845"/>
                    <a:gd name="connsiteY2" fmla="*/ 48835 h 48958"/>
                  </a:gdLst>
                  <a:ahLst/>
                  <a:cxnLst>
                    <a:cxn ang="0">
                      <a:pos x="connsiteX0" y="connsiteY0"/>
                    </a:cxn>
                    <a:cxn ang="0">
                      <a:pos x="connsiteX1" y="connsiteY1"/>
                    </a:cxn>
                    <a:cxn ang="0">
                      <a:pos x="connsiteX2" y="connsiteY2"/>
                    </a:cxn>
                  </a:cxnLst>
                  <a:rect l="l" t="t" r="r" b="b"/>
                  <a:pathLst>
                    <a:path w="285845" h="48958">
                      <a:moveTo>
                        <a:pt x="285658" y="-124"/>
                      </a:moveTo>
                      <a:cubicBezTo>
                        <a:pt x="258512" y="14831"/>
                        <a:pt x="212506" y="35786"/>
                        <a:pt x="184217" y="24356"/>
                      </a:cubicBezTo>
                      <a:cubicBezTo>
                        <a:pt x="142116" y="7401"/>
                        <a:pt x="35055" y="-26889"/>
                        <a:pt x="-187" y="4883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99" name="Freeform: Shape 4542">
                  <a:extLst>
                    <a:ext uri="{FF2B5EF4-FFF2-40B4-BE49-F238E27FC236}">
                      <a16:creationId xmlns:a16="http://schemas.microsoft.com/office/drawing/2014/main" id="{FDB8B4E2-D26B-C88D-C580-EA2732E2D1DE}"/>
                    </a:ext>
                  </a:extLst>
                </p:cNvPr>
                <p:cNvSpPr/>
                <p:nvPr/>
              </p:nvSpPr>
              <p:spPr>
                <a:xfrm rot="19580401">
                  <a:off x="3600804" y="5176702"/>
                  <a:ext cx="53911" cy="53911"/>
                </a:xfrm>
                <a:custGeom>
                  <a:avLst/>
                  <a:gdLst>
                    <a:gd name="connsiteX0" fmla="*/ 53724 w 53911"/>
                    <a:gd name="connsiteY0" fmla="*/ 26832 h 53911"/>
                    <a:gd name="connsiteX1" fmla="*/ 26769 w 53911"/>
                    <a:gd name="connsiteY1" fmla="*/ 53788 h 53911"/>
                    <a:gd name="connsiteX2" fmla="*/ -187 w 53911"/>
                    <a:gd name="connsiteY2" fmla="*/ 26832 h 53911"/>
                    <a:gd name="connsiteX3" fmla="*/ 26769 w 53911"/>
                    <a:gd name="connsiteY3" fmla="*/ -124 h 53911"/>
                    <a:gd name="connsiteX4" fmla="*/ 53724 w 53911"/>
                    <a:gd name="connsiteY4" fmla="*/ 26832 h 53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 h="53911">
                      <a:moveTo>
                        <a:pt x="53724" y="26832"/>
                      </a:moveTo>
                      <a:cubicBezTo>
                        <a:pt x="53724" y="41719"/>
                        <a:pt x="41656" y="53788"/>
                        <a:pt x="26769" y="53788"/>
                      </a:cubicBezTo>
                      <a:cubicBezTo>
                        <a:pt x="11881" y="53788"/>
                        <a:pt x="-187" y="41719"/>
                        <a:pt x="-187" y="26832"/>
                      </a:cubicBezTo>
                      <a:cubicBezTo>
                        <a:pt x="-187" y="11945"/>
                        <a:pt x="11881" y="-124"/>
                        <a:pt x="26769" y="-124"/>
                      </a:cubicBezTo>
                      <a:cubicBezTo>
                        <a:pt x="41656" y="-124"/>
                        <a:pt x="53724" y="11945"/>
                        <a:pt x="53724" y="2683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00" name="Freeform: Shape 4543">
                  <a:extLst>
                    <a:ext uri="{FF2B5EF4-FFF2-40B4-BE49-F238E27FC236}">
                      <a16:creationId xmlns:a16="http://schemas.microsoft.com/office/drawing/2014/main" id="{ECE9EB7A-A274-7CD6-29A4-C77659EF674C}"/>
                    </a:ext>
                  </a:extLst>
                </p:cNvPr>
                <p:cNvSpPr/>
                <p:nvPr/>
              </p:nvSpPr>
              <p:spPr>
                <a:xfrm>
                  <a:off x="2969046" y="5042003"/>
                  <a:ext cx="301466" cy="68434"/>
                </a:xfrm>
                <a:custGeom>
                  <a:avLst/>
                  <a:gdLst>
                    <a:gd name="connsiteX0" fmla="*/ 301279 w 301466"/>
                    <a:gd name="connsiteY0" fmla="*/ 11306 h 68434"/>
                    <a:gd name="connsiteX1" fmla="*/ 208410 w 301466"/>
                    <a:gd name="connsiteY1" fmla="*/ 67790 h 68434"/>
                    <a:gd name="connsiteX2" fmla="*/ -187 w 301466"/>
                    <a:gd name="connsiteY2" fmla="*/ -124 h 68434"/>
                  </a:gdLst>
                  <a:ahLst/>
                  <a:cxnLst>
                    <a:cxn ang="0">
                      <a:pos x="connsiteX0" y="connsiteY0"/>
                    </a:cxn>
                    <a:cxn ang="0">
                      <a:pos x="connsiteX1" y="connsiteY1"/>
                    </a:cxn>
                    <a:cxn ang="0">
                      <a:pos x="connsiteX2" y="connsiteY2"/>
                    </a:cxn>
                  </a:cxnLst>
                  <a:rect l="l" t="t" r="r" b="b"/>
                  <a:pathLst>
                    <a:path w="301466" h="68434">
                      <a:moveTo>
                        <a:pt x="301279" y="11306"/>
                      </a:moveTo>
                      <a:cubicBezTo>
                        <a:pt x="284039" y="36357"/>
                        <a:pt x="251082" y="73124"/>
                        <a:pt x="208410" y="67790"/>
                      </a:cubicBezTo>
                      <a:cubicBezTo>
                        <a:pt x="144497" y="59789"/>
                        <a:pt x="-187" y="-12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01" name="Freeform: Shape 4544">
                  <a:extLst>
                    <a:ext uri="{FF2B5EF4-FFF2-40B4-BE49-F238E27FC236}">
                      <a16:creationId xmlns:a16="http://schemas.microsoft.com/office/drawing/2014/main" id="{A557026E-EC50-0C4E-8706-660721F95FA3}"/>
                    </a:ext>
                  </a:extLst>
                </p:cNvPr>
                <p:cNvSpPr/>
                <p:nvPr/>
              </p:nvSpPr>
              <p:spPr>
                <a:xfrm>
                  <a:off x="3242895" y="5027543"/>
                  <a:ext cx="53916" cy="53919"/>
                </a:xfrm>
                <a:custGeom>
                  <a:avLst/>
                  <a:gdLst>
                    <a:gd name="connsiteX0" fmla="*/ 3808 w 53916"/>
                    <a:gd name="connsiteY0" fmla="*/ 12717 h 53919"/>
                    <a:gd name="connsiteX1" fmla="*/ 40889 w 53916"/>
                    <a:gd name="connsiteY1" fmla="*/ 3868 h 53919"/>
                    <a:gd name="connsiteX2" fmla="*/ 49737 w 53916"/>
                    <a:gd name="connsiteY2" fmla="*/ 40949 h 53919"/>
                    <a:gd name="connsiteX3" fmla="*/ 12761 w 53916"/>
                    <a:gd name="connsiteY3" fmla="*/ 49865 h 53919"/>
                    <a:gd name="connsiteX4" fmla="*/ 3741 w 53916"/>
                    <a:gd name="connsiteY4" fmla="*/ 12822 h 53919"/>
                    <a:gd name="connsiteX5" fmla="*/ 3808 w 53916"/>
                    <a:gd name="connsiteY5" fmla="*/ 12717 h 5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6" h="53919">
                      <a:moveTo>
                        <a:pt x="3808" y="12717"/>
                      </a:moveTo>
                      <a:cubicBezTo>
                        <a:pt x="11609" y="39"/>
                        <a:pt x="28211" y="-3923"/>
                        <a:pt x="40889" y="3868"/>
                      </a:cubicBezTo>
                      <a:cubicBezTo>
                        <a:pt x="53566" y="11669"/>
                        <a:pt x="57529" y="28271"/>
                        <a:pt x="49737" y="40949"/>
                      </a:cubicBezTo>
                      <a:cubicBezTo>
                        <a:pt x="41965" y="53589"/>
                        <a:pt x="25439" y="57580"/>
                        <a:pt x="12761" y="49865"/>
                      </a:cubicBezTo>
                      <a:cubicBezTo>
                        <a:pt x="45" y="42130"/>
                        <a:pt x="-3993" y="25547"/>
                        <a:pt x="3741" y="12822"/>
                      </a:cubicBezTo>
                      <a:cubicBezTo>
                        <a:pt x="3760" y="12793"/>
                        <a:pt x="3789" y="12755"/>
                        <a:pt x="3808" y="12717"/>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02" name="Freeform: Shape 4545">
                  <a:extLst>
                    <a:ext uri="{FF2B5EF4-FFF2-40B4-BE49-F238E27FC236}">
                      <a16:creationId xmlns:a16="http://schemas.microsoft.com/office/drawing/2014/main" id="{342EAD11-2649-F29B-AF3B-7A8245998292}"/>
                    </a:ext>
                  </a:extLst>
                </p:cNvPr>
                <p:cNvSpPr/>
                <p:nvPr/>
              </p:nvSpPr>
              <p:spPr>
                <a:xfrm>
                  <a:off x="3932690" y="4571373"/>
                  <a:ext cx="107504" cy="449199"/>
                </a:xfrm>
                <a:custGeom>
                  <a:avLst/>
                  <a:gdLst>
                    <a:gd name="connsiteX0" fmla="*/ -187 w 107504"/>
                    <a:gd name="connsiteY0" fmla="*/ 449075 h 449199"/>
                    <a:gd name="connsiteX1" fmla="*/ 76013 w 107504"/>
                    <a:gd name="connsiteY1" fmla="*/ 423072 h 449199"/>
                    <a:gd name="connsiteX2" fmla="*/ 47438 w 107504"/>
                    <a:gd name="connsiteY2" fmla="*/ -124 h 449199"/>
                  </a:gdLst>
                  <a:ahLst/>
                  <a:cxnLst>
                    <a:cxn ang="0">
                      <a:pos x="connsiteX0" y="connsiteY0"/>
                    </a:cxn>
                    <a:cxn ang="0">
                      <a:pos x="connsiteX1" y="connsiteY1"/>
                    </a:cxn>
                    <a:cxn ang="0">
                      <a:pos x="connsiteX2" y="connsiteY2"/>
                    </a:cxn>
                  </a:cxnLst>
                  <a:rect l="l" t="t" r="r" b="b"/>
                  <a:pathLst>
                    <a:path w="107504" h="449199">
                      <a:moveTo>
                        <a:pt x="-187" y="449075"/>
                      </a:moveTo>
                      <a:cubicBezTo>
                        <a:pt x="24673" y="442979"/>
                        <a:pt x="61058" y="432788"/>
                        <a:pt x="76013" y="423072"/>
                      </a:cubicBezTo>
                      <a:cubicBezTo>
                        <a:pt x="160404" y="368113"/>
                        <a:pt x="47438" y="-124"/>
                        <a:pt x="47438"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03" name="Freeform: Shape 4546">
                  <a:extLst>
                    <a:ext uri="{FF2B5EF4-FFF2-40B4-BE49-F238E27FC236}">
                      <a16:creationId xmlns:a16="http://schemas.microsoft.com/office/drawing/2014/main" id="{EEE0FA52-DDB0-B328-C43B-E0C8165F61D0}"/>
                    </a:ext>
                  </a:extLst>
                </p:cNvPr>
                <p:cNvSpPr/>
                <p:nvPr/>
              </p:nvSpPr>
              <p:spPr>
                <a:xfrm>
                  <a:off x="3906663" y="4992973"/>
                  <a:ext cx="54115" cy="54111"/>
                </a:xfrm>
                <a:custGeom>
                  <a:avLst/>
                  <a:gdLst>
                    <a:gd name="connsiteX0" fmla="*/ 33365 w 54115"/>
                    <a:gd name="connsiteY0" fmla="*/ 53193 h 54111"/>
                    <a:gd name="connsiteX1" fmla="*/ 608 w 54115"/>
                    <a:gd name="connsiteY1" fmla="*/ 33428 h 54111"/>
                    <a:gd name="connsiteX2" fmla="*/ 20382 w 54115"/>
                    <a:gd name="connsiteY2" fmla="*/ 672 h 54111"/>
                    <a:gd name="connsiteX3" fmla="*/ 53129 w 54115"/>
                    <a:gd name="connsiteY3" fmla="*/ 20436 h 54111"/>
                    <a:gd name="connsiteX4" fmla="*/ 53177 w 54115"/>
                    <a:gd name="connsiteY4" fmla="*/ 20617 h 54111"/>
                    <a:gd name="connsiteX5" fmla="*/ 33365 w 54115"/>
                    <a:gd name="connsiteY5" fmla="*/ 53193 h 5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15" h="54111">
                      <a:moveTo>
                        <a:pt x="33365" y="53193"/>
                      </a:moveTo>
                      <a:cubicBezTo>
                        <a:pt x="18858" y="56774"/>
                        <a:pt x="4199" y="47925"/>
                        <a:pt x="608" y="33428"/>
                      </a:cubicBezTo>
                      <a:cubicBezTo>
                        <a:pt x="-2973" y="18922"/>
                        <a:pt x="5875" y="4253"/>
                        <a:pt x="20382" y="672"/>
                      </a:cubicBezTo>
                      <a:cubicBezTo>
                        <a:pt x="34889" y="-2909"/>
                        <a:pt x="49548" y="5939"/>
                        <a:pt x="53129" y="20436"/>
                      </a:cubicBezTo>
                      <a:cubicBezTo>
                        <a:pt x="53148" y="20503"/>
                        <a:pt x="53158" y="20560"/>
                        <a:pt x="53177" y="20617"/>
                      </a:cubicBezTo>
                      <a:cubicBezTo>
                        <a:pt x="56644" y="35076"/>
                        <a:pt x="47795" y="49621"/>
                        <a:pt x="33365" y="53193"/>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04" name="Freeform: Shape 4547">
                  <a:extLst>
                    <a:ext uri="{FF2B5EF4-FFF2-40B4-BE49-F238E27FC236}">
                      <a16:creationId xmlns:a16="http://schemas.microsoft.com/office/drawing/2014/main" id="{C5DF4AAB-7224-473D-3809-45A90EE4455D}"/>
                    </a:ext>
                  </a:extLst>
                </p:cNvPr>
                <p:cNvSpPr/>
                <p:nvPr/>
              </p:nvSpPr>
              <p:spPr>
                <a:xfrm>
                  <a:off x="3474823" y="5428527"/>
                  <a:ext cx="112109" cy="60308"/>
                </a:xfrm>
                <a:custGeom>
                  <a:avLst/>
                  <a:gdLst>
                    <a:gd name="connsiteX0" fmla="*/ 111922 w 112109"/>
                    <a:gd name="connsiteY0" fmla="*/ -124 h 60308"/>
                    <a:gd name="connsiteX1" fmla="*/ -187 w 112109"/>
                    <a:gd name="connsiteY1" fmla="*/ 57884 h 60308"/>
                  </a:gdLst>
                  <a:ahLst/>
                  <a:cxnLst>
                    <a:cxn ang="0">
                      <a:pos x="connsiteX0" y="connsiteY0"/>
                    </a:cxn>
                    <a:cxn ang="0">
                      <a:pos x="connsiteX1" y="connsiteY1"/>
                    </a:cxn>
                  </a:cxnLst>
                  <a:rect l="l" t="t" r="r" b="b"/>
                  <a:pathLst>
                    <a:path w="112109" h="60308">
                      <a:moveTo>
                        <a:pt x="111922" y="-124"/>
                      </a:moveTo>
                      <a:cubicBezTo>
                        <a:pt x="90491" y="27404"/>
                        <a:pt x="47914" y="70647"/>
                        <a:pt x="-187" y="5788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05" name="Freeform: Shape 4548">
                  <a:extLst>
                    <a:ext uri="{FF2B5EF4-FFF2-40B4-BE49-F238E27FC236}">
                      <a16:creationId xmlns:a16="http://schemas.microsoft.com/office/drawing/2014/main" id="{0D9449CC-25B2-C383-9107-51128AEC0C3B}"/>
                    </a:ext>
                  </a:extLst>
                </p:cNvPr>
                <p:cNvSpPr/>
                <p:nvPr/>
              </p:nvSpPr>
              <p:spPr>
                <a:xfrm>
                  <a:off x="3558817" y="5403366"/>
                  <a:ext cx="53914" cy="53911"/>
                </a:xfrm>
                <a:custGeom>
                  <a:avLst/>
                  <a:gdLst>
                    <a:gd name="connsiteX0" fmla="*/ 5068 w 53914"/>
                    <a:gd name="connsiteY0" fmla="*/ 10845 h 53911"/>
                    <a:gd name="connsiteX1" fmla="*/ 42759 w 53914"/>
                    <a:gd name="connsiteY1" fmla="*/ 5130 h 53911"/>
                    <a:gd name="connsiteX2" fmla="*/ 48474 w 53914"/>
                    <a:gd name="connsiteY2" fmla="*/ 42820 h 53911"/>
                    <a:gd name="connsiteX3" fmla="*/ 11355 w 53914"/>
                    <a:gd name="connsiteY3" fmla="*/ 48945 h 53911"/>
                    <a:gd name="connsiteX4" fmla="*/ 4659 w 53914"/>
                    <a:gd name="connsiteY4" fmla="*/ 11417 h 53911"/>
                    <a:gd name="connsiteX5" fmla="*/ 5068 w 53914"/>
                    <a:gd name="connsiteY5" fmla="*/ 10845 h 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4" h="53911">
                      <a:moveTo>
                        <a:pt x="5068" y="10845"/>
                      </a:moveTo>
                      <a:cubicBezTo>
                        <a:pt x="13898" y="-1137"/>
                        <a:pt x="30776" y="-3699"/>
                        <a:pt x="42759" y="5130"/>
                      </a:cubicBezTo>
                      <a:cubicBezTo>
                        <a:pt x="54741" y="13960"/>
                        <a:pt x="57303" y="30838"/>
                        <a:pt x="48474" y="42820"/>
                      </a:cubicBezTo>
                      <a:cubicBezTo>
                        <a:pt x="39806" y="54584"/>
                        <a:pt x="23347" y="57299"/>
                        <a:pt x="11355" y="48945"/>
                      </a:cubicBezTo>
                      <a:cubicBezTo>
                        <a:pt x="-856" y="40430"/>
                        <a:pt x="-3857" y="23628"/>
                        <a:pt x="4659" y="11417"/>
                      </a:cubicBezTo>
                      <a:cubicBezTo>
                        <a:pt x="4792" y="11226"/>
                        <a:pt x="4925" y="11036"/>
                        <a:pt x="5068" y="1084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06" name="Freeform: Shape 4549">
                  <a:extLst>
                    <a:ext uri="{FF2B5EF4-FFF2-40B4-BE49-F238E27FC236}">
                      <a16:creationId xmlns:a16="http://schemas.microsoft.com/office/drawing/2014/main" id="{7975D74C-48E6-D1DB-0979-FBC79A507627}"/>
                    </a:ext>
                  </a:extLst>
                </p:cNvPr>
                <p:cNvSpPr/>
                <p:nvPr/>
              </p:nvSpPr>
              <p:spPr>
                <a:xfrm>
                  <a:off x="3153545" y="5292891"/>
                  <a:ext cx="78390" cy="61600"/>
                </a:xfrm>
                <a:custGeom>
                  <a:avLst/>
                  <a:gdLst>
                    <a:gd name="connsiteX0" fmla="*/ 78203 w 78390"/>
                    <a:gd name="connsiteY0" fmla="*/ -124 h 61600"/>
                    <a:gd name="connsiteX1" fmla="*/ -187 w 78390"/>
                    <a:gd name="connsiteY1" fmla="*/ 60741 h 61600"/>
                  </a:gdLst>
                  <a:ahLst/>
                  <a:cxnLst>
                    <a:cxn ang="0">
                      <a:pos x="connsiteX0" y="connsiteY0"/>
                    </a:cxn>
                    <a:cxn ang="0">
                      <a:pos x="connsiteX1" y="connsiteY1"/>
                    </a:cxn>
                  </a:cxnLst>
                  <a:rect l="l" t="t" r="r" b="b"/>
                  <a:pathLst>
                    <a:path w="78390" h="61600">
                      <a:moveTo>
                        <a:pt x="78203" y="-124"/>
                      </a:moveTo>
                      <a:cubicBezTo>
                        <a:pt x="65916" y="27308"/>
                        <a:pt x="40103" y="67409"/>
                        <a:pt x="-187" y="6074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07" name="Freeform: Shape 4550">
                  <a:extLst>
                    <a:ext uri="{FF2B5EF4-FFF2-40B4-BE49-F238E27FC236}">
                      <a16:creationId xmlns:a16="http://schemas.microsoft.com/office/drawing/2014/main" id="{4898EB86-BBD9-7A77-8F0C-F88944DB22AE}"/>
                    </a:ext>
                  </a:extLst>
                </p:cNvPr>
                <p:cNvSpPr/>
                <p:nvPr/>
              </p:nvSpPr>
              <p:spPr>
                <a:xfrm>
                  <a:off x="3204250" y="5267136"/>
                  <a:ext cx="53897" cy="53928"/>
                </a:xfrm>
                <a:custGeom>
                  <a:avLst/>
                  <a:gdLst>
                    <a:gd name="connsiteX0" fmla="*/ 1590 w 53897"/>
                    <a:gd name="connsiteY0" fmla="*/ 17155 h 53928"/>
                    <a:gd name="connsiteX1" fmla="*/ 36433 w 53897"/>
                    <a:gd name="connsiteY1" fmla="*/ 1686 h 53928"/>
                    <a:gd name="connsiteX2" fmla="*/ 51901 w 53897"/>
                    <a:gd name="connsiteY2" fmla="*/ 36529 h 53928"/>
                    <a:gd name="connsiteX3" fmla="*/ 17116 w 53897"/>
                    <a:gd name="connsiteY3" fmla="*/ 52016 h 53928"/>
                    <a:gd name="connsiteX4" fmla="*/ 1590 w 53897"/>
                    <a:gd name="connsiteY4" fmla="*/ 17155 h 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7" h="53928">
                      <a:moveTo>
                        <a:pt x="1590" y="17155"/>
                      </a:moveTo>
                      <a:cubicBezTo>
                        <a:pt x="6943" y="3258"/>
                        <a:pt x="22536" y="-3667"/>
                        <a:pt x="36433" y="1686"/>
                      </a:cubicBezTo>
                      <a:cubicBezTo>
                        <a:pt x="50320" y="7030"/>
                        <a:pt x="57254" y="22632"/>
                        <a:pt x="51901" y="36529"/>
                      </a:cubicBezTo>
                      <a:cubicBezTo>
                        <a:pt x="46558" y="50397"/>
                        <a:pt x="31004" y="57331"/>
                        <a:pt x="17116" y="52016"/>
                      </a:cubicBezTo>
                      <a:cubicBezTo>
                        <a:pt x="3229" y="46644"/>
                        <a:pt x="-3706" y="31071"/>
                        <a:pt x="1590" y="1715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08" name="Freeform: Shape 4551">
                  <a:extLst>
                    <a:ext uri="{FF2B5EF4-FFF2-40B4-BE49-F238E27FC236}">
                      <a16:creationId xmlns:a16="http://schemas.microsoft.com/office/drawing/2014/main" id="{D7F8ACF1-50BC-E736-9D32-18175B741F89}"/>
                    </a:ext>
                  </a:extLst>
                </p:cNvPr>
                <p:cNvSpPr/>
                <p:nvPr/>
              </p:nvSpPr>
              <p:spPr>
                <a:xfrm>
                  <a:off x="3846013" y="4682720"/>
                  <a:ext cx="26293" cy="69627"/>
                </a:xfrm>
                <a:custGeom>
                  <a:avLst/>
                  <a:gdLst>
                    <a:gd name="connsiteX0" fmla="*/ -187 w 26293"/>
                    <a:gd name="connsiteY0" fmla="*/ 69504 h 69627"/>
                    <a:gd name="connsiteX1" fmla="*/ 26102 w 26293"/>
                    <a:gd name="connsiteY1" fmla="*/ -124 h 69627"/>
                  </a:gdLst>
                  <a:ahLst/>
                  <a:cxnLst>
                    <a:cxn ang="0">
                      <a:pos x="connsiteX0" y="connsiteY0"/>
                    </a:cxn>
                    <a:cxn ang="0">
                      <a:pos x="connsiteX1" y="connsiteY1"/>
                    </a:cxn>
                  </a:cxnLst>
                  <a:rect l="l" t="t" r="r" b="b"/>
                  <a:pathLst>
                    <a:path w="26293" h="69627">
                      <a:moveTo>
                        <a:pt x="-187" y="69504"/>
                      </a:moveTo>
                      <a:cubicBezTo>
                        <a:pt x="12957" y="61694"/>
                        <a:pt x="26388" y="43120"/>
                        <a:pt x="26102"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09" name="Freeform: Shape 4552">
                  <a:extLst>
                    <a:ext uri="{FF2B5EF4-FFF2-40B4-BE49-F238E27FC236}">
                      <a16:creationId xmlns:a16="http://schemas.microsoft.com/office/drawing/2014/main" id="{5C52C365-B631-54AD-9349-AA5EEC6BE0A4}"/>
                    </a:ext>
                  </a:extLst>
                </p:cNvPr>
                <p:cNvSpPr/>
                <p:nvPr/>
              </p:nvSpPr>
              <p:spPr>
                <a:xfrm>
                  <a:off x="3820366" y="4724595"/>
                  <a:ext cx="53923" cy="53923"/>
                </a:xfrm>
                <a:custGeom>
                  <a:avLst/>
                  <a:gdLst>
                    <a:gd name="connsiteX0" fmla="*/ 32603 w 53923"/>
                    <a:gd name="connsiteY0" fmla="*/ 53156 h 53923"/>
                    <a:gd name="connsiteX1" fmla="*/ 456 w 53923"/>
                    <a:gd name="connsiteY1" fmla="*/ 32668 h 53923"/>
                    <a:gd name="connsiteX2" fmla="*/ 20945 w 53923"/>
                    <a:gd name="connsiteY2" fmla="*/ 521 h 53923"/>
                    <a:gd name="connsiteX3" fmla="*/ 53082 w 53923"/>
                    <a:gd name="connsiteY3" fmla="*/ 20962 h 53923"/>
                    <a:gd name="connsiteX4" fmla="*/ 32651 w 53923"/>
                    <a:gd name="connsiteY4" fmla="*/ 53147 h 53923"/>
                    <a:gd name="connsiteX5" fmla="*/ 32603 w 53923"/>
                    <a:gd name="connsiteY5" fmla="*/ 53156 h 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3" h="53923">
                      <a:moveTo>
                        <a:pt x="32603" y="53156"/>
                      </a:moveTo>
                      <a:cubicBezTo>
                        <a:pt x="18068" y="56376"/>
                        <a:pt x="3676" y="47203"/>
                        <a:pt x="456" y="32668"/>
                      </a:cubicBezTo>
                      <a:cubicBezTo>
                        <a:pt x="-2763" y="18133"/>
                        <a:pt x="6409" y="3741"/>
                        <a:pt x="20945" y="521"/>
                      </a:cubicBezTo>
                      <a:cubicBezTo>
                        <a:pt x="35461" y="-2698"/>
                        <a:pt x="49843" y="6455"/>
                        <a:pt x="53082" y="20962"/>
                      </a:cubicBezTo>
                      <a:cubicBezTo>
                        <a:pt x="56330" y="35487"/>
                        <a:pt x="47176" y="49899"/>
                        <a:pt x="32651" y="53147"/>
                      </a:cubicBezTo>
                      <a:cubicBezTo>
                        <a:pt x="32632" y="53147"/>
                        <a:pt x="32622" y="53156"/>
                        <a:pt x="32603" y="5315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10" name="Freeform: Shape 4553">
                  <a:extLst>
                    <a:ext uri="{FF2B5EF4-FFF2-40B4-BE49-F238E27FC236}">
                      <a16:creationId xmlns:a16="http://schemas.microsoft.com/office/drawing/2014/main" id="{1B2F3EFE-A83C-0B22-F881-094E5AC877A8}"/>
                    </a:ext>
                  </a:extLst>
                </p:cNvPr>
                <p:cNvSpPr/>
                <p:nvPr/>
              </p:nvSpPr>
              <p:spPr>
                <a:xfrm>
                  <a:off x="3636272" y="5098962"/>
                  <a:ext cx="286226" cy="264890"/>
                </a:xfrm>
                <a:custGeom>
                  <a:avLst/>
                  <a:gdLst>
                    <a:gd name="connsiteX0" fmla="*/ 286039 w 286226"/>
                    <a:gd name="connsiteY0" fmla="*/ 264767 h 264890"/>
                    <a:gd name="connsiteX1" fmla="*/ 126209 w 286226"/>
                    <a:gd name="connsiteY1" fmla="*/ 70647 h 264890"/>
                    <a:gd name="connsiteX2" fmla="*/ -187 w 286226"/>
                    <a:gd name="connsiteY2" fmla="*/ -124 h 264890"/>
                  </a:gdLst>
                  <a:ahLst/>
                  <a:cxnLst>
                    <a:cxn ang="0">
                      <a:pos x="connsiteX0" y="connsiteY0"/>
                    </a:cxn>
                    <a:cxn ang="0">
                      <a:pos x="connsiteX1" y="connsiteY1"/>
                    </a:cxn>
                    <a:cxn ang="0">
                      <a:pos x="connsiteX2" y="connsiteY2"/>
                    </a:cxn>
                  </a:cxnLst>
                  <a:rect l="l" t="t" r="r" b="b"/>
                  <a:pathLst>
                    <a:path w="286226" h="264890">
                      <a:moveTo>
                        <a:pt x="286039" y="264767"/>
                      </a:moveTo>
                      <a:cubicBezTo>
                        <a:pt x="286039" y="264767"/>
                        <a:pt x="209839" y="138275"/>
                        <a:pt x="126209" y="70647"/>
                      </a:cubicBezTo>
                      <a:cubicBezTo>
                        <a:pt x="42580" y="3020"/>
                        <a:pt x="-187" y="-12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11" name="Freeform: Shape 4554">
                  <a:extLst>
                    <a:ext uri="{FF2B5EF4-FFF2-40B4-BE49-F238E27FC236}">
                      <a16:creationId xmlns:a16="http://schemas.microsoft.com/office/drawing/2014/main" id="{0BA45DA1-A124-EF69-816D-6E566259A850}"/>
                    </a:ext>
                  </a:extLst>
                </p:cNvPr>
                <p:cNvSpPr/>
                <p:nvPr/>
              </p:nvSpPr>
              <p:spPr>
                <a:xfrm>
                  <a:off x="3627414" y="5277270"/>
                  <a:ext cx="244887" cy="173259"/>
                </a:xfrm>
                <a:custGeom>
                  <a:avLst/>
                  <a:gdLst>
                    <a:gd name="connsiteX0" fmla="*/ 244700 w 244887"/>
                    <a:gd name="connsiteY0" fmla="*/ 173136 h 173259"/>
                    <a:gd name="connsiteX1" fmla="*/ -187 w 244887"/>
                    <a:gd name="connsiteY1" fmla="*/ -124 h 173259"/>
                  </a:gdLst>
                  <a:ahLst/>
                  <a:cxnLst>
                    <a:cxn ang="0">
                      <a:pos x="connsiteX0" y="connsiteY0"/>
                    </a:cxn>
                    <a:cxn ang="0">
                      <a:pos x="connsiteX1" y="connsiteY1"/>
                    </a:cxn>
                  </a:cxnLst>
                  <a:rect l="l" t="t" r="r" b="b"/>
                  <a:pathLst>
                    <a:path w="244887" h="173259">
                      <a:moveTo>
                        <a:pt x="244700" y="173136"/>
                      </a:moveTo>
                      <a:cubicBezTo>
                        <a:pt x="244700" y="173136"/>
                        <a:pt x="85157" y="92459"/>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12" name="Freeform: Shape 4555">
                  <a:extLst>
                    <a:ext uri="{FF2B5EF4-FFF2-40B4-BE49-F238E27FC236}">
                      <a16:creationId xmlns:a16="http://schemas.microsoft.com/office/drawing/2014/main" id="{08ACCFF0-F8EE-BBF6-D890-529CD525501D}"/>
                    </a:ext>
                  </a:extLst>
                </p:cNvPr>
                <p:cNvSpPr/>
                <p:nvPr/>
              </p:nvSpPr>
              <p:spPr>
                <a:xfrm>
                  <a:off x="3786386" y="5348898"/>
                  <a:ext cx="102869" cy="63055"/>
                </a:xfrm>
                <a:custGeom>
                  <a:avLst/>
                  <a:gdLst>
                    <a:gd name="connsiteX0" fmla="*/ 102683 w 102869"/>
                    <a:gd name="connsiteY0" fmla="*/ 62932 h 63055"/>
                    <a:gd name="connsiteX1" fmla="*/ -187 w 102869"/>
                    <a:gd name="connsiteY1" fmla="*/ -124 h 63055"/>
                  </a:gdLst>
                  <a:ahLst/>
                  <a:cxnLst>
                    <a:cxn ang="0">
                      <a:pos x="connsiteX0" y="connsiteY0"/>
                    </a:cxn>
                    <a:cxn ang="0">
                      <a:pos x="connsiteX1" y="connsiteY1"/>
                    </a:cxn>
                  </a:cxnLst>
                  <a:rect l="l" t="t" r="r" b="b"/>
                  <a:pathLst>
                    <a:path w="102869" h="63055">
                      <a:moveTo>
                        <a:pt x="102683" y="62932"/>
                      </a:moveTo>
                      <a:cubicBezTo>
                        <a:pt x="102683" y="62932"/>
                        <a:pt x="41913" y="16069"/>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13" name="Freeform: Shape 4556">
                  <a:extLst>
                    <a:ext uri="{FF2B5EF4-FFF2-40B4-BE49-F238E27FC236}">
                      <a16:creationId xmlns:a16="http://schemas.microsoft.com/office/drawing/2014/main" id="{1E237311-F528-11E0-4A51-AA9FB5A11312}"/>
                    </a:ext>
                  </a:extLst>
                </p:cNvPr>
                <p:cNvSpPr/>
                <p:nvPr/>
              </p:nvSpPr>
              <p:spPr>
                <a:xfrm>
                  <a:off x="3771718" y="5225073"/>
                  <a:ext cx="136016" cy="153162"/>
                </a:xfrm>
                <a:custGeom>
                  <a:avLst/>
                  <a:gdLst>
                    <a:gd name="connsiteX0" fmla="*/ 135830 w 136016"/>
                    <a:gd name="connsiteY0" fmla="*/ 153038 h 153162"/>
                    <a:gd name="connsiteX1" fmla="*/ -187 w 136016"/>
                    <a:gd name="connsiteY1" fmla="*/ -124 h 153162"/>
                  </a:gdLst>
                  <a:ahLst/>
                  <a:cxnLst>
                    <a:cxn ang="0">
                      <a:pos x="connsiteX0" y="connsiteY0"/>
                    </a:cxn>
                    <a:cxn ang="0">
                      <a:pos x="connsiteX1" y="connsiteY1"/>
                    </a:cxn>
                  </a:cxnLst>
                  <a:rect l="l" t="t" r="r" b="b"/>
                  <a:pathLst>
                    <a:path w="136016" h="153162">
                      <a:moveTo>
                        <a:pt x="135830" y="153038"/>
                      </a:moveTo>
                      <a:cubicBezTo>
                        <a:pt x="135830" y="153038"/>
                        <a:pt x="26292" y="48263"/>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14" name="Freeform: Shape 4557">
                  <a:extLst>
                    <a:ext uri="{FF2B5EF4-FFF2-40B4-BE49-F238E27FC236}">
                      <a16:creationId xmlns:a16="http://schemas.microsoft.com/office/drawing/2014/main" id="{7F432BE4-2AE9-21FA-49B7-7B11DBD8C98B}"/>
                    </a:ext>
                  </a:extLst>
                </p:cNvPr>
                <p:cNvSpPr/>
                <p:nvPr/>
              </p:nvSpPr>
              <p:spPr>
                <a:xfrm>
                  <a:off x="3892440" y="5240504"/>
                  <a:ext cx="37487" cy="116109"/>
                </a:xfrm>
                <a:custGeom>
                  <a:avLst/>
                  <a:gdLst>
                    <a:gd name="connsiteX0" fmla="*/ 37301 w 37487"/>
                    <a:gd name="connsiteY0" fmla="*/ 115986 h 116109"/>
                    <a:gd name="connsiteX1" fmla="*/ -133 w 37487"/>
                    <a:gd name="connsiteY1" fmla="*/ -124 h 116109"/>
                  </a:gdLst>
                  <a:ahLst/>
                  <a:cxnLst>
                    <a:cxn ang="0">
                      <a:pos x="connsiteX0" y="connsiteY0"/>
                    </a:cxn>
                    <a:cxn ang="0">
                      <a:pos x="connsiteX1" y="connsiteY1"/>
                    </a:cxn>
                  </a:cxnLst>
                  <a:rect l="l" t="t" r="r" b="b"/>
                  <a:pathLst>
                    <a:path w="37487" h="116109">
                      <a:moveTo>
                        <a:pt x="37301" y="115986"/>
                      </a:moveTo>
                      <a:cubicBezTo>
                        <a:pt x="37301" y="115986"/>
                        <a:pt x="-1847" y="35976"/>
                        <a:pt x="-133"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18" name="Freeform: Shape 4558">
                  <a:extLst>
                    <a:ext uri="{FF2B5EF4-FFF2-40B4-BE49-F238E27FC236}">
                      <a16:creationId xmlns:a16="http://schemas.microsoft.com/office/drawing/2014/main" id="{A6BEF9D6-5871-D3E3-F396-943EA34C64ED}"/>
                    </a:ext>
                  </a:extLst>
                </p:cNvPr>
                <p:cNvSpPr/>
                <p:nvPr/>
              </p:nvSpPr>
              <p:spPr>
                <a:xfrm>
                  <a:off x="3954217" y="5006665"/>
                  <a:ext cx="116385" cy="342137"/>
                </a:xfrm>
                <a:custGeom>
                  <a:avLst/>
                  <a:gdLst>
                    <a:gd name="connsiteX0" fmla="*/ -187 w 116385"/>
                    <a:gd name="connsiteY0" fmla="*/ 342014 h 342137"/>
                    <a:gd name="connsiteX1" fmla="*/ 66488 w 116385"/>
                    <a:gd name="connsiteY1" fmla="*/ 277149 h 342137"/>
                    <a:gd name="connsiteX2" fmla="*/ 108683 w 116385"/>
                    <a:gd name="connsiteY2" fmla="*/ -124 h 342137"/>
                  </a:gdLst>
                  <a:ahLst/>
                  <a:cxnLst>
                    <a:cxn ang="0">
                      <a:pos x="connsiteX0" y="connsiteY0"/>
                    </a:cxn>
                    <a:cxn ang="0">
                      <a:pos x="connsiteX1" y="connsiteY1"/>
                    </a:cxn>
                    <a:cxn ang="0">
                      <a:pos x="connsiteX2" y="connsiteY2"/>
                    </a:cxn>
                  </a:cxnLst>
                  <a:rect l="l" t="t" r="r" b="b"/>
                  <a:pathLst>
                    <a:path w="116385" h="342137">
                      <a:moveTo>
                        <a:pt x="-187" y="342014"/>
                      </a:moveTo>
                      <a:cubicBezTo>
                        <a:pt x="-187" y="342014"/>
                        <a:pt x="37913" y="289341"/>
                        <a:pt x="66488" y="277149"/>
                      </a:cubicBezTo>
                      <a:cubicBezTo>
                        <a:pt x="87919" y="267624"/>
                        <a:pt x="134306" y="87221"/>
                        <a:pt x="108683"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19" name="Freeform: Shape 4559">
                  <a:extLst>
                    <a:ext uri="{FF2B5EF4-FFF2-40B4-BE49-F238E27FC236}">
                      <a16:creationId xmlns:a16="http://schemas.microsoft.com/office/drawing/2014/main" id="{282793F5-60CE-97DF-913A-63CDA5CA21BC}"/>
                    </a:ext>
                  </a:extLst>
                </p:cNvPr>
                <p:cNvSpPr/>
                <p:nvPr/>
              </p:nvSpPr>
              <p:spPr>
                <a:xfrm>
                  <a:off x="3598744" y="5437423"/>
                  <a:ext cx="280320" cy="111834"/>
                </a:xfrm>
                <a:custGeom>
                  <a:avLst/>
                  <a:gdLst>
                    <a:gd name="connsiteX0" fmla="*/ 280133 w 280320"/>
                    <a:gd name="connsiteY0" fmla="*/ -66 h 111834"/>
                    <a:gd name="connsiteX1" fmla="*/ 219364 w 280320"/>
                    <a:gd name="connsiteY1" fmla="*/ 33177 h 111834"/>
                    <a:gd name="connsiteX2" fmla="*/ -187 w 280320"/>
                    <a:gd name="connsiteY2" fmla="*/ 85183 h 111834"/>
                  </a:gdLst>
                  <a:ahLst/>
                  <a:cxnLst>
                    <a:cxn ang="0">
                      <a:pos x="connsiteX0" y="connsiteY0"/>
                    </a:cxn>
                    <a:cxn ang="0">
                      <a:pos x="connsiteX1" y="connsiteY1"/>
                    </a:cxn>
                    <a:cxn ang="0">
                      <a:pos x="connsiteX2" y="connsiteY2"/>
                    </a:cxn>
                  </a:cxnLst>
                  <a:rect l="l" t="t" r="r" b="b"/>
                  <a:pathLst>
                    <a:path w="280320" h="111834">
                      <a:moveTo>
                        <a:pt x="280133" y="-66"/>
                      </a:moveTo>
                      <a:cubicBezTo>
                        <a:pt x="280133" y="-66"/>
                        <a:pt x="232508" y="-3018"/>
                        <a:pt x="219364" y="33177"/>
                      </a:cubicBezTo>
                      <a:cubicBezTo>
                        <a:pt x="190789" y="114330"/>
                        <a:pt x="95539" y="134237"/>
                        <a:pt x="-187" y="8518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20" name="Freeform: Shape 4560">
                  <a:extLst>
                    <a:ext uri="{FF2B5EF4-FFF2-40B4-BE49-F238E27FC236}">
                      <a16:creationId xmlns:a16="http://schemas.microsoft.com/office/drawing/2014/main" id="{1DFF6E9C-2AD6-2692-C0CE-322B1A72645A}"/>
                    </a:ext>
                  </a:extLst>
                </p:cNvPr>
                <p:cNvSpPr/>
                <p:nvPr/>
              </p:nvSpPr>
              <p:spPr>
                <a:xfrm>
                  <a:off x="3511114" y="5646840"/>
                  <a:ext cx="96297" cy="55277"/>
                </a:xfrm>
                <a:custGeom>
                  <a:avLst/>
                  <a:gdLst>
                    <a:gd name="connsiteX0" fmla="*/ 96110 w 96297"/>
                    <a:gd name="connsiteY0" fmla="*/ -124 h 55277"/>
                    <a:gd name="connsiteX1" fmla="*/ -187 w 96297"/>
                    <a:gd name="connsiteY1" fmla="*/ 54645 h 55277"/>
                  </a:gdLst>
                  <a:ahLst/>
                  <a:cxnLst>
                    <a:cxn ang="0">
                      <a:pos x="connsiteX0" y="connsiteY0"/>
                    </a:cxn>
                    <a:cxn ang="0">
                      <a:pos x="connsiteX1" y="connsiteY1"/>
                    </a:cxn>
                  </a:cxnLst>
                  <a:rect l="l" t="t" r="r" b="b"/>
                  <a:pathLst>
                    <a:path w="96297" h="55277">
                      <a:moveTo>
                        <a:pt x="96110" y="-124"/>
                      </a:moveTo>
                      <a:cubicBezTo>
                        <a:pt x="73441" y="23498"/>
                        <a:pt x="32579" y="59884"/>
                        <a:pt x="-187" y="5464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21" name="Freeform: Shape 4561">
                  <a:extLst>
                    <a:ext uri="{FF2B5EF4-FFF2-40B4-BE49-F238E27FC236}">
                      <a16:creationId xmlns:a16="http://schemas.microsoft.com/office/drawing/2014/main" id="{183574C7-6F4E-9CD2-E065-3F7BD1F09662}"/>
                    </a:ext>
                  </a:extLst>
                </p:cNvPr>
                <p:cNvSpPr/>
                <p:nvPr/>
              </p:nvSpPr>
              <p:spPr>
                <a:xfrm>
                  <a:off x="3579206" y="5620649"/>
                  <a:ext cx="53910" cy="53908"/>
                </a:xfrm>
                <a:custGeom>
                  <a:avLst/>
                  <a:gdLst>
                    <a:gd name="connsiteX0" fmla="*/ 6968 w 53910"/>
                    <a:gd name="connsiteY0" fmla="*/ 8542 h 53908"/>
                    <a:gd name="connsiteX1" fmla="*/ 45058 w 53910"/>
                    <a:gd name="connsiteY1" fmla="*/ 7027 h 53908"/>
                    <a:gd name="connsiteX2" fmla="*/ 46573 w 53910"/>
                    <a:gd name="connsiteY2" fmla="*/ 45118 h 53908"/>
                    <a:gd name="connsiteX3" fmla="*/ 8492 w 53910"/>
                    <a:gd name="connsiteY3" fmla="*/ 46642 h 53908"/>
                    <a:gd name="connsiteX4" fmla="*/ 6958 w 53910"/>
                    <a:gd name="connsiteY4" fmla="*/ 8551 h 53908"/>
                    <a:gd name="connsiteX5" fmla="*/ 6968 w 53910"/>
                    <a:gd name="connsiteY5" fmla="*/ 8542 h 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0" h="53908">
                      <a:moveTo>
                        <a:pt x="6968" y="8542"/>
                      </a:moveTo>
                      <a:cubicBezTo>
                        <a:pt x="17064" y="-2393"/>
                        <a:pt x="34123" y="-3069"/>
                        <a:pt x="45058" y="7027"/>
                      </a:cubicBezTo>
                      <a:cubicBezTo>
                        <a:pt x="55993" y="17124"/>
                        <a:pt x="56669" y="34183"/>
                        <a:pt x="46573" y="45118"/>
                      </a:cubicBezTo>
                      <a:cubicBezTo>
                        <a:pt x="36476" y="56052"/>
                        <a:pt x="19426" y="56729"/>
                        <a:pt x="8492" y="46642"/>
                      </a:cubicBezTo>
                      <a:cubicBezTo>
                        <a:pt x="-2453" y="36545"/>
                        <a:pt x="-3138" y="19495"/>
                        <a:pt x="6958" y="8551"/>
                      </a:cubicBezTo>
                      <a:cubicBezTo>
                        <a:pt x="6958" y="8551"/>
                        <a:pt x="6968" y="8542"/>
                        <a:pt x="6968" y="854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22" name="Freeform: Shape 4562">
                  <a:extLst>
                    <a:ext uri="{FF2B5EF4-FFF2-40B4-BE49-F238E27FC236}">
                      <a16:creationId xmlns:a16="http://schemas.microsoft.com/office/drawing/2014/main" id="{2166FF70-EB97-6780-6C3C-E59FDC342A70}"/>
                    </a:ext>
                  </a:extLst>
                </p:cNvPr>
                <p:cNvSpPr/>
                <p:nvPr/>
              </p:nvSpPr>
              <p:spPr>
                <a:xfrm>
                  <a:off x="3885732" y="5323562"/>
                  <a:ext cx="28575" cy="48291"/>
                </a:xfrm>
                <a:custGeom>
                  <a:avLst/>
                  <a:gdLst>
                    <a:gd name="connsiteX0" fmla="*/ 28388 w 28575"/>
                    <a:gd name="connsiteY0" fmla="*/ 48168 h 48291"/>
                    <a:gd name="connsiteX1" fmla="*/ -187 w 28575"/>
                    <a:gd name="connsiteY1" fmla="*/ -124 h 48291"/>
                  </a:gdLst>
                  <a:ahLst/>
                  <a:cxnLst>
                    <a:cxn ang="0">
                      <a:pos x="connsiteX0" y="connsiteY0"/>
                    </a:cxn>
                    <a:cxn ang="0">
                      <a:pos x="connsiteX1" y="connsiteY1"/>
                    </a:cxn>
                  </a:cxnLst>
                  <a:rect l="l" t="t" r="r" b="b"/>
                  <a:pathLst>
                    <a:path w="28575" h="48291">
                      <a:moveTo>
                        <a:pt x="28388" y="48168"/>
                      </a:moveTo>
                      <a:cubicBezTo>
                        <a:pt x="28388" y="48168"/>
                        <a:pt x="-187" y="16355"/>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23" name="Freeform: Shape 4563">
                  <a:extLst>
                    <a:ext uri="{FF2B5EF4-FFF2-40B4-BE49-F238E27FC236}">
                      <a16:creationId xmlns:a16="http://schemas.microsoft.com/office/drawing/2014/main" id="{FE4D4CDC-3C59-398D-8739-F5448C99EB2E}"/>
                    </a:ext>
                  </a:extLst>
                </p:cNvPr>
                <p:cNvSpPr/>
                <p:nvPr/>
              </p:nvSpPr>
              <p:spPr>
                <a:xfrm>
                  <a:off x="3873512" y="5350346"/>
                  <a:ext cx="89857" cy="108808"/>
                </a:xfrm>
                <a:custGeom>
                  <a:avLst/>
                  <a:gdLst>
                    <a:gd name="connsiteX0" fmla="*/ 89661 w 89857"/>
                    <a:gd name="connsiteY0" fmla="*/ 11668 h 108808"/>
                    <a:gd name="connsiteX1" fmla="*/ 59562 w 89857"/>
                    <a:gd name="connsiteY1" fmla="*/ 7953 h 108808"/>
                    <a:gd name="connsiteX2" fmla="*/ 50037 w 89857"/>
                    <a:gd name="connsiteY2" fmla="*/ 31099 h 108808"/>
                    <a:gd name="connsiteX3" fmla="*/ 19653 w 89857"/>
                    <a:gd name="connsiteY3" fmla="*/ 53102 h 108808"/>
                    <a:gd name="connsiteX4" fmla="*/ 5365 w 89857"/>
                    <a:gd name="connsiteY4" fmla="*/ 75676 h 108808"/>
                    <a:gd name="connsiteX5" fmla="*/ 6032 w 89857"/>
                    <a:gd name="connsiteY5" fmla="*/ 105013 h 108808"/>
                    <a:gd name="connsiteX6" fmla="*/ 27558 w 89857"/>
                    <a:gd name="connsiteY6" fmla="*/ 81201 h 108808"/>
                    <a:gd name="connsiteX7" fmla="*/ 46608 w 89857"/>
                    <a:gd name="connsiteY7" fmla="*/ 56054 h 108808"/>
                    <a:gd name="connsiteX8" fmla="*/ 66135 w 89857"/>
                    <a:gd name="connsiteY8" fmla="*/ 46053 h 108808"/>
                    <a:gd name="connsiteX9" fmla="*/ 78327 w 89857"/>
                    <a:gd name="connsiteY9" fmla="*/ 19860 h 108808"/>
                    <a:gd name="connsiteX10" fmla="*/ 89661 w 89857"/>
                    <a:gd name="connsiteY10" fmla="*/ 11668 h 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857" h="108808">
                      <a:moveTo>
                        <a:pt x="89661" y="11668"/>
                      </a:moveTo>
                      <a:cubicBezTo>
                        <a:pt x="89661" y="2143"/>
                        <a:pt x="64801" y="-7382"/>
                        <a:pt x="59562" y="7953"/>
                      </a:cubicBezTo>
                      <a:cubicBezTo>
                        <a:pt x="54324" y="23289"/>
                        <a:pt x="66896" y="30242"/>
                        <a:pt x="50037" y="31099"/>
                      </a:cubicBezTo>
                      <a:cubicBezTo>
                        <a:pt x="33178" y="31956"/>
                        <a:pt x="20986" y="37957"/>
                        <a:pt x="19653" y="53102"/>
                      </a:cubicBezTo>
                      <a:cubicBezTo>
                        <a:pt x="18319" y="68247"/>
                        <a:pt x="-1779" y="58912"/>
                        <a:pt x="5365" y="75676"/>
                      </a:cubicBezTo>
                      <a:cubicBezTo>
                        <a:pt x="14033" y="96155"/>
                        <a:pt x="-11304" y="94726"/>
                        <a:pt x="6032" y="105013"/>
                      </a:cubicBezTo>
                      <a:cubicBezTo>
                        <a:pt x="27844" y="118348"/>
                        <a:pt x="28130" y="91869"/>
                        <a:pt x="27558" y="81201"/>
                      </a:cubicBezTo>
                      <a:cubicBezTo>
                        <a:pt x="26606" y="64246"/>
                        <a:pt x="33083" y="58245"/>
                        <a:pt x="46608" y="56054"/>
                      </a:cubicBezTo>
                      <a:cubicBezTo>
                        <a:pt x="61944" y="53578"/>
                        <a:pt x="59277" y="52816"/>
                        <a:pt x="66135" y="46053"/>
                      </a:cubicBezTo>
                      <a:cubicBezTo>
                        <a:pt x="72993" y="39290"/>
                        <a:pt x="64515" y="19478"/>
                        <a:pt x="78327" y="19860"/>
                      </a:cubicBezTo>
                      <a:cubicBezTo>
                        <a:pt x="86994" y="20145"/>
                        <a:pt x="89852" y="20050"/>
                        <a:pt x="89661" y="11668"/>
                      </a:cubicBezTo>
                      <a:close/>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24" name="Rectangle: Rounded Corners 123">
                  <a:extLst>
                    <a:ext uri="{FF2B5EF4-FFF2-40B4-BE49-F238E27FC236}">
                      <a16:creationId xmlns:a16="http://schemas.microsoft.com/office/drawing/2014/main" id="{B6E71448-F6A2-5301-4686-1185126F0FA9}"/>
                    </a:ext>
                  </a:extLst>
                </p:cNvPr>
                <p:cNvSpPr/>
                <p:nvPr/>
              </p:nvSpPr>
              <p:spPr>
                <a:xfrm rot="18729600">
                  <a:off x="3960548" y="5338406"/>
                  <a:ext cx="137636" cy="324040"/>
                </a:xfrm>
                <a:prstGeom prst="roundRect">
                  <a:avLst/>
                </a:prstGeom>
                <a:solidFill>
                  <a:srgbClr val="656665"/>
                </a:solid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grpSp>
            <p:nvGrpSpPr>
              <p:cNvPr id="46" name="!!Group 676">
                <a:extLst>
                  <a:ext uri="{FF2B5EF4-FFF2-40B4-BE49-F238E27FC236}">
                    <a16:creationId xmlns:a16="http://schemas.microsoft.com/office/drawing/2014/main" id="{80C2EF0D-9185-C341-55A3-48B4AAA89851}"/>
                  </a:ext>
                </a:extLst>
              </p:cNvPr>
              <p:cNvGrpSpPr/>
              <p:nvPr/>
            </p:nvGrpSpPr>
            <p:grpSpPr>
              <a:xfrm>
                <a:off x="4278062" y="3190947"/>
                <a:ext cx="274270" cy="514648"/>
                <a:chOff x="5661453" y="2606543"/>
                <a:chExt cx="275343" cy="516667"/>
              </a:xfrm>
            </p:grpSpPr>
            <p:sp>
              <p:nvSpPr>
                <p:cNvPr id="53" name="Freeform: Shape 3440">
                  <a:extLst>
                    <a:ext uri="{FF2B5EF4-FFF2-40B4-BE49-F238E27FC236}">
                      <a16:creationId xmlns:a16="http://schemas.microsoft.com/office/drawing/2014/main" id="{23A5281D-03C7-3C6C-A57D-351292360DEE}"/>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54" name="Freeform: Shape 3441">
                  <a:extLst>
                    <a:ext uri="{FF2B5EF4-FFF2-40B4-BE49-F238E27FC236}">
                      <a16:creationId xmlns:a16="http://schemas.microsoft.com/office/drawing/2014/main" id="{B4CD2F19-0D03-76EC-FC71-879BC25C5AEE}"/>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55" name="Freeform: Shape 3442">
                  <a:extLst>
                    <a:ext uri="{FF2B5EF4-FFF2-40B4-BE49-F238E27FC236}">
                      <a16:creationId xmlns:a16="http://schemas.microsoft.com/office/drawing/2014/main" id="{3820D023-520C-C795-73C5-879F7CFA8FB9}"/>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56" name="Freeform: Shape 3443">
                  <a:extLst>
                    <a:ext uri="{FF2B5EF4-FFF2-40B4-BE49-F238E27FC236}">
                      <a16:creationId xmlns:a16="http://schemas.microsoft.com/office/drawing/2014/main" id="{935ACF8D-86DD-09DD-1808-A5473AE7F274}"/>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57" name="Freeform: Shape 3444">
                  <a:extLst>
                    <a:ext uri="{FF2B5EF4-FFF2-40B4-BE49-F238E27FC236}">
                      <a16:creationId xmlns:a16="http://schemas.microsoft.com/office/drawing/2014/main" id="{3A818F3D-9351-A01A-973B-BA0A8B8FA112}"/>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58" name="Freeform: Shape 3445">
                  <a:extLst>
                    <a:ext uri="{FF2B5EF4-FFF2-40B4-BE49-F238E27FC236}">
                      <a16:creationId xmlns:a16="http://schemas.microsoft.com/office/drawing/2014/main" id="{853C8AC2-7082-4E0F-9F79-86B6B3C93F21}"/>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59" name="Freeform: Shape 3446">
                  <a:extLst>
                    <a:ext uri="{FF2B5EF4-FFF2-40B4-BE49-F238E27FC236}">
                      <a16:creationId xmlns:a16="http://schemas.microsoft.com/office/drawing/2014/main" id="{96BC4274-26CE-0CFA-4525-087D61CE5630}"/>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0" name="Freeform: Shape 3447">
                  <a:extLst>
                    <a:ext uri="{FF2B5EF4-FFF2-40B4-BE49-F238E27FC236}">
                      <a16:creationId xmlns:a16="http://schemas.microsoft.com/office/drawing/2014/main" id="{524F9B1F-802A-2FF5-1B19-339557B7A7DC}"/>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1" name="Freeform: Shape 3448">
                  <a:extLst>
                    <a:ext uri="{FF2B5EF4-FFF2-40B4-BE49-F238E27FC236}">
                      <a16:creationId xmlns:a16="http://schemas.microsoft.com/office/drawing/2014/main" id="{84EB9555-1576-DE0D-CD53-9E0DA9F48E0F}"/>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2" name="Rectangle: Rounded Corners 61">
                  <a:extLst>
                    <a:ext uri="{FF2B5EF4-FFF2-40B4-BE49-F238E27FC236}">
                      <a16:creationId xmlns:a16="http://schemas.microsoft.com/office/drawing/2014/main" id="{6006A022-4D8C-3158-CFF8-83AD68E69622}"/>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3" name="Oval 62">
                  <a:extLst>
                    <a:ext uri="{FF2B5EF4-FFF2-40B4-BE49-F238E27FC236}">
                      <a16:creationId xmlns:a16="http://schemas.microsoft.com/office/drawing/2014/main" id="{4FCB717A-2E5E-3117-45D5-BE545E782B07}"/>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grpSp>
            <p:nvGrpSpPr>
              <p:cNvPr id="47" name="Group 46">
                <a:extLst>
                  <a:ext uri="{FF2B5EF4-FFF2-40B4-BE49-F238E27FC236}">
                    <a16:creationId xmlns:a16="http://schemas.microsoft.com/office/drawing/2014/main" id="{CC668C39-F18C-1D4A-9B10-9C428595E3E4}"/>
                  </a:ext>
                </a:extLst>
              </p:cNvPr>
              <p:cNvGrpSpPr/>
              <p:nvPr/>
            </p:nvGrpSpPr>
            <p:grpSpPr>
              <a:xfrm>
                <a:off x="4530993" y="3095716"/>
                <a:ext cx="291975" cy="623937"/>
                <a:chOff x="4423627" y="1973989"/>
                <a:chExt cx="245880" cy="525434"/>
              </a:xfrm>
            </p:grpSpPr>
            <p:sp>
              <p:nvSpPr>
                <p:cNvPr id="48" name="Rectangle: Rounded Corners 47">
                  <a:extLst>
                    <a:ext uri="{FF2B5EF4-FFF2-40B4-BE49-F238E27FC236}">
                      <a16:creationId xmlns:a16="http://schemas.microsoft.com/office/drawing/2014/main" id="{48D97C18-389C-2D60-1119-871550F9CC0D}"/>
                    </a:ext>
                  </a:extLst>
                </p:cNvPr>
                <p:cNvSpPr/>
                <p:nvPr/>
              </p:nvSpPr>
              <p:spPr>
                <a:xfrm>
                  <a:off x="4423627" y="2125527"/>
                  <a:ext cx="245880" cy="373896"/>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effectLst/>
                    <a:uLnTx/>
                    <a:uFillTx/>
                    <a:cs typeface="Arial" panose="020B0604020202020204" pitchFamily="34" charset="0"/>
                  </a:endParaRPr>
                </a:p>
              </p:txBody>
            </p:sp>
            <p:sp>
              <p:nvSpPr>
                <p:cNvPr id="49" name="Oval 48">
                  <a:extLst>
                    <a:ext uri="{FF2B5EF4-FFF2-40B4-BE49-F238E27FC236}">
                      <a16:creationId xmlns:a16="http://schemas.microsoft.com/office/drawing/2014/main" id="{C5DA9763-F861-3CE8-915B-D17909E46FB7}"/>
                    </a:ext>
                  </a:extLst>
                </p:cNvPr>
                <p:cNvSpPr/>
                <p:nvPr/>
              </p:nvSpPr>
              <p:spPr>
                <a:xfrm>
                  <a:off x="4484332" y="2302259"/>
                  <a:ext cx="124470" cy="109248"/>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effectLst/>
                    <a:uLnTx/>
                    <a:uFillTx/>
                    <a:cs typeface="Arial" panose="020B0604020202020204" pitchFamily="34" charset="0"/>
                  </a:endParaRPr>
                </a:p>
              </p:txBody>
            </p:sp>
            <p:sp>
              <p:nvSpPr>
                <p:cNvPr id="50" name="Oval 49">
                  <a:extLst>
                    <a:ext uri="{FF2B5EF4-FFF2-40B4-BE49-F238E27FC236}">
                      <a16:creationId xmlns:a16="http://schemas.microsoft.com/office/drawing/2014/main" id="{A4F3C112-EA5A-62EE-3C8A-30ECF2043FEA}"/>
                    </a:ext>
                  </a:extLst>
                </p:cNvPr>
                <p:cNvSpPr/>
                <p:nvPr/>
              </p:nvSpPr>
              <p:spPr>
                <a:xfrm>
                  <a:off x="4505701" y="1973989"/>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1" name="Oval 50">
                  <a:extLst>
                    <a:ext uri="{FF2B5EF4-FFF2-40B4-BE49-F238E27FC236}">
                      <a16:creationId xmlns:a16="http://schemas.microsoft.com/office/drawing/2014/main" id="{EFB2CF54-BE89-F471-0AA6-85D57726B65F}"/>
                    </a:ext>
                  </a:extLst>
                </p:cNvPr>
                <p:cNvSpPr/>
                <p:nvPr/>
              </p:nvSpPr>
              <p:spPr>
                <a:xfrm>
                  <a:off x="4489535" y="2087624"/>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2" name="Oval 51">
                  <a:extLst>
                    <a:ext uri="{FF2B5EF4-FFF2-40B4-BE49-F238E27FC236}">
                      <a16:creationId xmlns:a16="http://schemas.microsoft.com/office/drawing/2014/main" id="{F43E2B8B-836A-8419-123E-2871B5D52780}"/>
                    </a:ext>
                  </a:extLst>
                </p:cNvPr>
                <p:cNvSpPr/>
                <p:nvPr/>
              </p:nvSpPr>
              <p:spPr>
                <a:xfrm>
                  <a:off x="4572183" y="2046690"/>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pic>
            <p:nvPicPr>
              <p:cNvPr id="261" name="Graphic 260" descr="Germ outline">
                <a:extLst>
                  <a:ext uri="{FF2B5EF4-FFF2-40B4-BE49-F238E27FC236}">
                    <a16:creationId xmlns:a16="http://schemas.microsoft.com/office/drawing/2014/main" id="{8A5A781B-7E0E-3B04-74B5-5531BC02B5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51409" y="2694195"/>
                <a:ext cx="324000" cy="324000"/>
              </a:xfrm>
              <a:prstGeom prst="rect">
                <a:avLst/>
              </a:prstGeom>
            </p:spPr>
          </p:pic>
          <p:sp>
            <p:nvSpPr>
              <p:cNvPr id="262" name="Oval 261">
                <a:extLst>
                  <a:ext uri="{FF2B5EF4-FFF2-40B4-BE49-F238E27FC236}">
                    <a16:creationId xmlns:a16="http://schemas.microsoft.com/office/drawing/2014/main" id="{51B1B515-2BA7-FF5C-9ED7-DB1B92EEBCA7}"/>
                  </a:ext>
                </a:extLst>
              </p:cNvPr>
              <p:cNvSpPr>
                <a:spLocks noChangeAspect="1"/>
              </p:cNvSpPr>
              <p:nvPr/>
            </p:nvSpPr>
            <p:spPr>
              <a:xfrm>
                <a:off x="4513770" y="2856195"/>
                <a:ext cx="72000" cy="72000"/>
              </a:xfrm>
              <a:prstGeom prst="ellipse">
                <a:avLst/>
              </a:pr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68C3A2D3-0AE7-541C-A50F-39A23E85766E}"/>
                  </a:ext>
                </a:extLst>
              </p:cNvPr>
              <p:cNvSpPr>
                <a:spLocks noChangeAspect="1"/>
              </p:cNvSpPr>
              <p:nvPr/>
            </p:nvSpPr>
            <p:spPr>
              <a:xfrm>
                <a:off x="4607859" y="2784195"/>
                <a:ext cx="72000" cy="72000"/>
              </a:xfrm>
              <a:prstGeom prst="ellipse">
                <a:avLst/>
              </a:pr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a:extLst>
                  <a:ext uri="{FF2B5EF4-FFF2-40B4-BE49-F238E27FC236}">
                    <a16:creationId xmlns:a16="http://schemas.microsoft.com/office/drawing/2014/main" id="{C80FB5BE-128F-727D-9155-9195F85EEA10}"/>
                  </a:ext>
                </a:extLst>
              </p:cNvPr>
              <p:cNvSpPr>
                <a:spLocks noChangeAspect="1"/>
              </p:cNvSpPr>
              <p:nvPr/>
            </p:nvSpPr>
            <p:spPr>
              <a:xfrm>
                <a:off x="4621320" y="2928195"/>
                <a:ext cx="72000" cy="72000"/>
              </a:xfrm>
              <a:prstGeom prst="ellipse">
                <a:avLst/>
              </a:pr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val 264">
                <a:extLst>
                  <a:ext uri="{FF2B5EF4-FFF2-40B4-BE49-F238E27FC236}">
                    <a16:creationId xmlns:a16="http://schemas.microsoft.com/office/drawing/2014/main" id="{A04D42CA-A648-782C-348C-561A6C9C0414}"/>
                  </a:ext>
                </a:extLst>
              </p:cNvPr>
              <p:cNvSpPr>
                <a:spLocks noChangeAspect="1"/>
              </p:cNvSpPr>
              <p:nvPr/>
            </p:nvSpPr>
            <p:spPr>
              <a:xfrm>
                <a:off x="6538996" y="3000195"/>
                <a:ext cx="72000" cy="72000"/>
              </a:xfrm>
              <a:prstGeom prst="ellipse">
                <a:avLst/>
              </a:pr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3AF9557A-2FF2-9BE1-E42A-6276BB5342BA}"/>
                  </a:ext>
                </a:extLst>
              </p:cNvPr>
              <p:cNvSpPr>
                <a:spLocks noChangeAspect="1"/>
              </p:cNvSpPr>
              <p:nvPr/>
            </p:nvSpPr>
            <p:spPr>
              <a:xfrm>
                <a:off x="6624457" y="2893001"/>
                <a:ext cx="72000" cy="72000"/>
              </a:xfrm>
              <a:prstGeom prst="ellipse">
                <a:avLst/>
              </a:pr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25CC876B-FBC4-EBCC-D178-542D7F468764}"/>
                  </a:ext>
                </a:extLst>
              </p:cNvPr>
              <p:cNvSpPr>
                <a:spLocks noChangeAspect="1"/>
              </p:cNvSpPr>
              <p:nvPr/>
            </p:nvSpPr>
            <p:spPr>
              <a:xfrm>
                <a:off x="6624457" y="3079086"/>
                <a:ext cx="72000" cy="72000"/>
              </a:xfrm>
              <a:prstGeom prst="ellipse">
                <a:avLst/>
              </a:pr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id="{6AE93DA1-AD39-84E7-3030-3F05C2A531D8}"/>
                  </a:ext>
                </a:extLst>
              </p:cNvPr>
              <p:cNvSpPr>
                <a:spLocks noChangeAspect="1"/>
              </p:cNvSpPr>
              <p:nvPr/>
            </p:nvSpPr>
            <p:spPr>
              <a:xfrm>
                <a:off x="6445098" y="3056534"/>
                <a:ext cx="72000" cy="72000"/>
              </a:xfrm>
              <a:prstGeom prst="ellipse">
                <a:avLst/>
              </a:pr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8" name="TextBox 277">
              <a:extLst>
                <a:ext uri="{FF2B5EF4-FFF2-40B4-BE49-F238E27FC236}">
                  <a16:creationId xmlns:a16="http://schemas.microsoft.com/office/drawing/2014/main" id="{ECE69C0A-029D-B574-3A44-C4E2BAC3C71E}"/>
                </a:ext>
              </a:extLst>
            </p:cNvPr>
            <p:cNvSpPr txBox="1"/>
            <p:nvPr/>
          </p:nvSpPr>
          <p:spPr>
            <a:xfrm>
              <a:off x="5373092" y="2181641"/>
              <a:ext cx="918962" cy="194540"/>
            </a:xfrm>
            <a:prstGeom prst="rect">
              <a:avLst/>
            </a:prstGeom>
            <a:noFill/>
          </p:spPr>
          <p:txBody>
            <a:bodyPr wrap="square" lIns="0" tIns="0" rIns="0" bIns="0">
              <a:spAutoFit/>
            </a:bodyPr>
            <a:lstStyle>
              <a:defPPr>
                <a:defRPr lang="en-US"/>
              </a:defPPr>
              <a:lvl1pPr marR="0" lvl="0" indent="0" defTabSz="685783" fontAlgn="auto">
                <a:lnSpc>
                  <a:spcPts val="1600"/>
                </a:lnSpc>
                <a:spcBef>
                  <a:spcPts val="0"/>
                </a:spcBef>
                <a:spcAft>
                  <a:spcPts val="0"/>
                </a:spcAft>
                <a:buClr>
                  <a:srgbClr val="830051"/>
                </a:buClr>
                <a:buSzTx/>
                <a:buFontTx/>
                <a:buNone/>
                <a:tabLst/>
                <a:defRPr kumimoji="0" sz="1100" b="1" i="0" u="none" strike="noStrike" kern="0" cap="none" spc="0" normalizeH="0" baseline="0">
                  <a:ln>
                    <a:noFill/>
                  </a:ln>
                  <a:solidFill>
                    <a:srgbClr val="0D3759">
                      <a:lumMod val="75000"/>
                    </a:srgbClr>
                  </a:solidFill>
                  <a:effectLst/>
                  <a:uLnTx/>
                  <a:uFillTx/>
                  <a:latin typeface="Arial" panose="020B0604020202020204"/>
                  <a:cs typeface="Arial" panose="020B0604020202020204" pitchFamily="34" charset="0"/>
                </a:defRPr>
              </a:lvl1pPr>
            </a:lstStyle>
            <a:p>
              <a:pPr marL="0" marR="0" lvl="0" indent="0" algn="ctr" defTabSz="685783" eaLnBrk="1" fontAlgn="auto" latinLnBrk="0" hangingPunct="1">
                <a:lnSpc>
                  <a:spcPts val="1600"/>
                </a:lnSpc>
                <a:spcBef>
                  <a:spcPts val="0"/>
                </a:spcBef>
                <a:spcAft>
                  <a:spcPts val="0"/>
                </a:spcAft>
                <a:buClr>
                  <a:srgbClr val="830051"/>
                </a:buClr>
                <a:buSzTx/>
                <a:buFontTx/>
                <a:buNone/>
                <a:tabLst/>
                <a:defRPr/>
              </a:pPr>
              <a:r>
                <a:rPr kumimoji="0" lang="en-US" sz="1200" b="1" i="0" u="none" strike="noStrike" kern="0" cap="none" spc="0" normalizeH="0" baseline="0" noProof="0">
                  <a:ln>
                    <a:noFill/>
                  </a:ln>
                  <a:solidFill>
                    <a:schemeClr val="tx1"/>
                  </a:solidFill>
                  <a:effectLst/>
                  <a:uLnTx/>
                  <a:uFillTx/>
                  <a:latin typeface="+mn-lt"/>
                  <a:cs typeface="Arial" panose="020B0604020202020204" pitchFamily="34" charset="0"/>
                </a:rPr>
                <a:t>Microbiome</a:t>
              </a:r>
            </a:p>
          </p:txBody>
        </p:sp>
        <p:sp>
          <p:nvSpPr>
            <p:cNvPr id="270" name="TextBox 269">
              <a:extLst>
                <a:ext uri="{FF2B5EF4-FFF2-40B4-BE49-F238E27FC236}">
                  <a16:creationId xmlns:a16="http://schemas.microsoft.com/office/drawing/2014/main" id="{AD6BF4AA-A660-E9FC-2973-8D18FACE56C4}"/>
                </a:ext>
              </a:extLst>
            </p:cNvPr>
            <p:cNvSpPr txBox="1"/>
            <p:nvPr/>
          </p:nvSpPr>
          <p:spPr>
            <a:xfrm>
              <a:off x="4619211" y="1723811"/>
              <a:ext cx="1035861" cy="461665"/>
            </a:xfrm>
            <a:prstGeom prst="rect">
              <a:avLst/>
            </a:prstGeom>
            <a:noFill/>
          </p:spPr>
          <p:txBody>
            <a:bodyPr wrap="none" rtlCol="0">
              <a:spAutoFit/>
            </a:bodyPr>
            <a:lstStyle/>
            <a:p>
              <a:pPr algn="ctr"/>
              <a:r>
                <a:rPr lang="en-GB" sz="1200" b="1">
                  <a:solidFill>
                    <a:schemeClr val="tx2"/>
                  </a:solidFill>
                </a:rPr>
                <a:t>Healthy </a:t>
              </a:r>
              <a:br>
                <a:rPr lang="en-GB" sz="1200" b="1">
                  <a:solidFill>
                    <a:schemeClr val="tx2"/>
                  </a:solidFill>
                </a:rPr>
              </a:br>
              <a:r>
                <a:rPr lang="en-GB" sz="1200" b="1">
                  <a:solidFill>
                    <a:schemeClr val="tx2"/>
                  </a:solidFill>
                </a:rPr>
                <a:t>epithelium</a:t>
              </a:r>
              <a:r>
                <a:rPr lang="en-GB" sz="1200" b="1" baseline="30000">
                  <a:solidFill>
                    <a:schemeClr val="tx2"/>
                  </a:solidFill>
                </a:rPr>
                <a:t>4–6</a:t>
              </a:r>
            </a:p>
          </p:txBody>
        </p:sp>
        <p:sp>
          <p:nvSpPr>
            <p:cNvPr id="271" name="TextBox 270">
              <a:extLst>
                <a:ext uri="{FF2B5EF4-FFF2-40B4-BE49-F238E27FC236}">
                  <a16:creationId xmlns:a16="http://schemas.microsoft.com/office/drawing/2014/main" id="{8457D5F3-D1C4-8825-662A-FCF1BD244C25}"/>
                </a:ext>
              </a:extLst>
            </p:cNvPr>
            <p:cNvSpPr txBox="1"/>
            <p:nvPr/>
          </p:nvSpPr>
          <p:spPr>
            <a:xfrm>
              <a:off x="5740391" y="1723811"/>
              <a:ext cx="1677259" cy="461665"/>
            </a:xfrm>
            <a:prstGeom prst="rect">
              <a:avLst/>
            </a:prstGeom>
            <a:noFill/>
          </p:spPr>
          <p:txBody>
            <a:bodyPr wrap="square" rtlCol="0">
              <a:spAutoFit/>
            </a:bodyPr>
            <a:lstStyle/>
            <a:p>
              <a:pPr algn="ctr"/>
              <a:r>
                <a:rPr lang="en-GB" sz="1200" b="1">
                  <a:solidFill>
                    <a:schemeClr val="tx2"/>
                  </a:solidFill>
                </a:rPr>
                <a:t>Epithelium of a patient with severe asthma</a:t>
              </a:r>
              <a:r>
                <a:rPr lang="en-GB" sz="1200" b="1" baseline="30000">
                  <a:solidFill>
                    <a:schemeClr val="tx2"/>
                  </a:solidFill>
                </a:rPr>
                <a:t>9–14</a:t>
              </a:r>
            </a:p>
          </p:txBody>
        </p:sp>
        <p:sp>
          <p:nvSpPr>
            <p:cNvPr id="279" name="TextBox 278">
              <a:extLst>
                <a:ext uri="{FF2B5EF4-FFF2-40B4-BE49-F238E27FC236}">
                  <a16:creationId xmlns:a16="http://schemas.microsoft.com/office/drawing/2014/main" id="{BA220D8D-0A4E-45B8-9927-06CA6CF88664}"/>
                </a:ext>
              </a:extLst>
            </p:cNvPr>
            <p:cNvSpPr txBox="1"/>
            <p:nvPr/>
          </p:nvSpPr>
          <p:spPr>
            <a:xfrm>
              <a:off x="4707787" y="4296858"/>
              <a:ext cx="966098" cy="338554"/>
            </a:xfrm>
            <a:prstGeom prst="rect">
              <a:avLst/>
            </a:prstGeom>
            <a:noFill/>
          </p:spPr>
          <p:txBody>
            <a:bodyPr wrap="none" rtlCol="0">
              <a:spAutoFit/>
            </a:bodyPr>
            <a:lstStyle/>
            <a:p>
              <a:r>
                <a:rPr lang="en-GB" sz="1600" b="1">
                  <a:solidFill>
                    <a:schemeClr val="tx2"/>
                  </a:solidFill>
                </a:rPr>
                <a:t>Recovery</a:t>
              </a:r>
            </a:p>
          </p:txBody>
        </p:sp>
        <p:sp>
          <p:nvSpPr>
            <p:cNvPr id="280" name="TextBox 279">
              <a:extLst>
                <a:ext uri="{FF2B5EF4-FFF2-40B4-BE49-F238E27FC236}">
                  <a16:creationId xmlns:a16="http://schemas.microsoft.com/office/drawing/2014/main" id="{A775548D-1801-9D3A-E6E2-1B87EAB887D9}"/>
                </a:ext>
              </a:extLst>
            </p:cNvPr>
            <p:cNvSpPr txBox="1"/>
            <p:nvPr/>
          </p:nvSpPr>
          <p:spPr>
            <a:xfrm>
              <a:off x="6086840" y="4296858"/>
              <a:ext cx="976870" cy="338554"/>
            </a:xfrm>
            <a:prstGeom prst="rect">
              <a:avLst/>
            </a:prstGeom>
            <a:noFill/>
          </p:spPr>
          <p:txBody>
            <a:bodyPr wrap="none" rtlCol="0">
              <a:spAutoFit/>
            </a:bodyPr>
            <a:lstStyle/>
            <a:p>
              <a:r>
                <a:rPr lang="en-GB" sz="1600" b="1">
                  <a:solidFill>
                    <a:schemeClr val="tx2"/>
                  </a:solidFill>
                </a:rPr>
                <a:t>Dysbiosis</a:t>
              </a:r>
            </a:p>
          </p:txBody>
        </p:sp>
        <p:sp>
          <p:nvSpPr>
            <p:cNvPr id="282" name="Arrow: Down 281">
              <a:extLst>
                <a:ext uri="{FF2B5EF4-FFF2-40B4-BE49-F238E27FC236}">
                  <a16:creationId xmlns:a16="http://schemas.microsoft.com/office/drawing/2014/main" id="{0DFE6222-1A66-D9D4-6043-174DE1B104B2}"/>
                </a:ext>
              </a:extLst>
            </p:cNvPr>
            <p:cNvSpPr/>
            <p:nvPr/>
          </p:nvSpPr>
          <p:spPr>
            <a:xfrm>
              <a:off x="5044099" y="3735247"/>
              <a:ext cx="285097" cy="599607"/>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Arrow: Down 282">
              <a:extLst>
                <a:ext uri="{FF2B5EF4-FFF2-40B4-BE49-F238E27FC236}">
                  <a16:creationId xmlns:a16="http://schemas.microsoft.com/office/drawing/2014/main" id="{0323EF86-4E4C-FEFD-EADA-716DF9EB1609}"/>
                </a:ext>
              </a:extLst>
            </p:cNvPr>
            <p:cNvSpPr/>
            <p:nvPr/>
          </p:nvSpPr>
          <p:spPr>
            <a:xfrm>
              <a:off x="6462648" y="3735247"/>
              <a:ext cx="285097" cy="599607"/>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5" name="Slide Number Placeholder 1">
            <a:extLst>
              <a:ext uri="{FF2B5EF4-FFF2-40B4-BE49-F238E27FC236}">
                <a16:creationId xmlns:a16="http://schemas.microsoft.com/office/drawing/2014/main" id="{64778F47-C973-116F-9D8E-E465E43844C3}"/>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20</a:t>
            </a:fld>
            <a:endParaRPr lang="en-GB"/>
          </a:p>
        </p:txBody>
      </p:sp>
    </p:spTree>
    <p:extLst>
      <p:ext uri="{BB962C8B-B14F-4D97-AF65-F5344CB8AC3E}">
        <p14:creationId xmlns:p14="http://schemas.microsoft.com/office/powerpoint/2010/main" val="1633474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B8857-89B2-475C-428D-1B8434996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63A9A-3AC4-246C-6465-426A71E5BCE3}"/>
              </a:ext>
            </a:extLst>
          </p:cNvPr>
          <p:cNvSpPr>
            <a:spLocks noGrp="1"/>
          </p:cNvSpPr>
          <p:nvPr>
            <p:ph type="title"/>
          </p:nvPr>
        </p:nvSpPr>
        <p:spPr/>
        <p:txBody>
          <a:bodyPr/>
          <a:lstStyle/>
          <a:p>
            <a:r>
              <a:rPr lang="en-GB"/>
              <a:t>Healthy versus asthmatic airways</a:t>
            </a:r>
            <a:br>
              <a:rPr lang="en-GB"/>
            </a:br>
            <a:r>
              <a:rPr lang="en-GB" i="1"/>
              <a:t>Summary of host-microbiome interactions in asthma</a:t>
            </a:r>
          </a:p>
        </p:txBody>
      </p:sp>
      <p:sp>
        <p:nvSpPr>
          <p:cNvPr id="3" name="Content Placeholder 2">
            <a:extLst>
              <a:ext uri="{FF2B5EF4-FFF2-40B4-BE49-F238E27FC236}">
                <a16:creationId xmlns:a16="http://schemas.microsoft.com/office/drawing/2014/main" id="{11458108-C2F3-6B37-2736-B61834208D36}"/>
              </a:ext>
            </a:extLst>
          </p:cNvPr>
          <p:cNvSpPr>
            <a:spLocks noGrp="1"/>
          </p:cNvSpPr>
          <p:nvPr>
            <p:ph idx="1"/>
          </p:nvPr>
        </p:nvSpPr>
        <p:spPr>
          <a:xfrm>
            <a:off x="548282" y="3788056"/>
            <a:ext cx="11095200" cy="1899008"/>
          </a:xfrm>
        </p:spPr>
        <p:txBody>
          <a:bodyPr/>
          <a:lstStyle/>
          <a:p>
            <a:pPr>
              <a:spcBef>
                <a:spcPts val="600"/>
              </a:spcBef>
            </a:pPr>
            <a:r>
              <a:rPr lang="en-GB" sz="1800" b="1" dirty="0"/>
              <a:t>Epithelial and microbiome crosstalk:</a:t>
            </a:r>
            <a:r>
              <a:rPr lang="en-GB" sz="1800" dirty="0"/>
              <a:t> Homeostasis relies on epithelial integrity and controlled microbial growth; barrier dysfunction fosters </a:t>
            </a:r>
            <a:r>
              <a:rPr lang="en-GB" sz="1800" dirty="0">
                <a:latin typeface="+mn-lt"/>
              </a:rPr>
              <a:t>dysbiosis</a:t>
            </a:r>
            <a:r>
              <a:rPr lang="en-GB" sz="1800" baseline="30000" dirty="0">
                <a:latin typeface="+mn-lt"/>
              </a:rPr>
              <a:t>1</a:t>
            </a:r>
            <a:r>
              <a:rPr lang="en-GB" sz="1800" baseline="30000" dirty="0">
                <a:latin typeface="+mn-lt"/>
                <a:cs typeface="Arial" panose="020B0604020202020204" pitchFamily="34" charset="0"/>
              </a:rPr>
              <a:t>,4–7</a:t>
            </a:r>
            <a:endParaRPr lang="en-GB" sz="1800" baseline="30000" dirty="0">
              <a:latin typeface="+mn-lt"/>
            </a:endParaRPr>
          </a:p>
          <a:p>
            <a:pPr>
              <a:spcBef>
                <a:spcPts val="600"/>
              </a:spcBef>
            </a:pPr>
            <a:r>
              <a:rPr lang="en-GB" sz="1800" b="1" dirty="0"/>
              <a:t>Immune modulation:</a:t>
            </a:r>
            <a:r>
              <a:rPr lang="en-GB" sz="1800" dirty="0"/>
              <a:t> Commensal bacteria train innate and adaptive immunity; immune modulation and chronic (T2) inflammation drive goblet cell hypersecretion favouring pathogen enrichment</a:t>
            </a:r>
            <a:r>
              <a:rPr lang="en-GB" sz="1800" baseline="30000" dirty="0"/>
              <a:t>4,8</a:t>
            </a:r>
            <a:r>
              <a:rPr lang="en-GB" sz="1800" baseline="30000" dirty="0">
                <a:cs typeface="Arial" panose="020B0604020202020204" pitchFamily="34" charset="0"/>
              </a:rPr>
              <a:t>–10</a:t>
            </a:r>
            <a:endParaRPr lang="en-GB" sz="1800" baseline="30000" dirty="0"/>
          </a:p>
          <a:p>
            <a:pPr>
              <a:spcBef>
                <a:spcPts val="600"/>
              </a:spcBef>
            </a:pPr>
            <a:r>
              <a:rPr lang="en-GB" sz="1800" b="1"/>
              <a:t>Nutrient and environmental inputs:</a:t>
            </a:r>
            <a:r>
              <a:rPr lang="en-GB" sz="1800"/>
              <a:t> Nutrient availability, pollutants and antibiotic exposure shape the microbiome and host responses</a:t>
            </a:r>
            <a:r>
              <a:rPr lang="en-GB" sz="1800" baseline="30000"/>
              <a:t>8,11</a:t>
            </a:r>
            <a:r>
              <a:rPr lang="en-GB" sz="1800" baseline="30000">
                <a:cs typeface="Arial" panose="020B0604020202020204" pitchFamily="34" charset="0"/>
              </a:rPr>
              <a:t>–14</a:t>
            </a:r>
            <a:endParaRPr lang="en-GB" sz="1800" baseline="30000"/>
          </a:p>
        </p:txBody>
      </p:sp>
      <p:sp>
        <p:nvSpPr>
          <p:cNvPr id="117" name="Footer Placeholder 8">
            <a:extLst>
              <a:ext uri="{FF2B5EF4-FFF2-40B4-BE49-F238E27FC236}">
                <a16:creationId xmlns:a16="http://schemas.microsoft.com/office/drawing/2014/main" id="{DD2A2BCF-57C7-C277-9A59-53405E707272}"/>
              </a:ext>
            </a:extLst>
          </p:cNvPr>
          <p:cNvSpPr>
            <a:spLocks noGrp="1"/>
          </p:cNvSpPr>
          <p:nvPr>
            <p:ph type="ftr" sz="quarter" idx="11"/>
          </p:nvPr>
        </p:nvSpPr>
        <p:spPr/>
        <p:txBody>
          <a:bodyPr/>
          <a:lstStyle/>
          <a:p>
            <a:pPr>
              <a:spcAft>
                <a:spcPts val="300"/>
              </a:spcAft>
            </a:pPr>
            <a:r>
              <a:rPr lang="en-GB" sz="800" dirty="0"/>
              <a:t>Figure adapted from Caminati M, et al. </a:t>
            </a:r>
            <a:r>
              <a:rPr lang="en-GB" sz="800" i="1" dirty="0"/>
              <a:t>Allergy.</a:t>
            </a:r>
            <a:r>
              <a:rPr lang="en-GB" sz="800" dirty="0"/>
              <a:t> 2024.</a:t>
            </a:r>
            <a:r>
              <a:rPr lang="en-GB" sz="800" baseline="30000" dirty="0"/>
              <a:t>15</a:t>
            </a:r>
            <a:br>
              <a:rPr lang="en-GB" sz="800" baseline="30000" dirty="0"/>
            </a:br>
            <a:r>
              <a:rPr lang="en-GB" sz="800" dirty="0"/>
              <a:t>IL, interleukin; TSLP, thymic stromal lymphopoietin; T2, type 2.</a:t>
            </a:r>
            <a:br>
              <a:rPr lang="en-GB" sz="800" spc="0" dirty="0"/>
            </a:br>
            <a:r>
              <a:rPr lang="en-GB" sz="800" spc="0" dirty="0"/>
              <a:t>1. Invernizzi R, et al. </a:t>
            </a:r>
            <a:r>
              <a:rPr lang="en-GB" sz="800" i="1" spc="0" dirty="0"/>
              <a:t>Immunology</a:t>
            </a:r>
            <a:r>
              <a:rPr lang="en-GB" sz="800" spc="0" dirty="0"/>
              <a:t>. 2020;160(2):171</a:t>
            </a:r>
            <a:r>
              <a:rPr lang="en-GB" sz="800" dirty="0"/>
              <a:t>–</a:t>
            </a:r>
            <a:r>
              <a:rPr lang="en-GB" sz="800" spc="0" dirty="0"/>
              <a:t>82; 2. Raby KL, et al. </a:t>
            </a:r>
            <a:r>
              <a:rPr lang="en-GB" sz="800" i="1" spc="0" dirty="0"/>
              <a:t>Front Immunol</a:t>
            </a:r>
            <a:r>
              <a:rPr lang="en-GB" sz="800" spc="0" dirty="0"/>
              <a:t>. 2023;14:1201658; 3. Li K, et al. </a:t>
            </a:r>
            <a:r>
              <a:rPr lang="en-GB" sz="800" i="1" spc="0" dirty="0" err="1"/>
              <a:t>Heliyon</a:t>
            </a:r>
            <a:r>
              <a:rPr lang="en-GB" sz="800" spc="0" dirty="0"/>
              <a:t>. 2024;10(13):e34105; 4. Li R, et al. </a:t>
            </a:r>
            <a:r>
              <a:rPr lang="en-GB" sz="800" i="1" spc="0" dirty="0"/>
              <a:t>Signal </a:t>
            </a:r>
            <a:r>
              <a:rPr lang="en-GB" sz="800" i="1" spc="0" dirty="0" err="1"/>
              <a:t>Transduct</a:t>
            </a:r>
            <a:r>
              <a:rPr lang="en-GB" sz="800" i="1" spc="0" dirty="0"/>
              <a:t> Target Ther</a:t>
            </a:r>
            <a:r>
              <a:rPr lang="en-GB" sz="800" spc="0" dirty="0"/>
              <a:t>. 2024;9(1):19; 5. Dickson RP, et al. </a:t>
            </a:r>
            <a:r>
              <a:rPr lang="en-GB" sz="800" i="1" spc="0" dirty="0"/>
              <a:t>Lancet</a:t>
            </a:r>
            <a:r>
              <a:rPr lang="en-GB" sz="800" spc="0" dirty="0"/>
              <a:t>. 2014 23;384(9944):691</a:t>
            </a:r>
            <a:r>
              <a:rPr lang="en-GB" sz="800" dirty="0"/>
              <a:t>–</a:t>
            </a:r>
            <a:r>
              <a:rPr lang="en-GB" sz="800" spc="0" dirty="0"/>
              <a:t>702; 6. Porsbjerg CM, et al. </a:t>
            </a:r>
            <a:r>
              <a:rPr lang="en-GB" sz="800" i="1" spc="0" dirty="0" err="1"/>
              <a:t>Eur</a:t>
            </a:r>
            <a:r>
              <a:rPr lang="en-GB" sz="800" i="1" spc="0" dirty="0"/>
              <a:t> Respir J</a:t>
            </a:r>
            <a:r>
              <a:rPr lang="en-GB" sz="800" spc="0" dirty="0"/>
              <a:t>. 2020;56(5):2000260; 7. </a:t>
            </a:r>
            <a:r>
              <a:rPr lang="en-GB" sz="800" spc="0" dirty="0" err="1"/>
              <a:t>Aghapour</a:t>
            </a:r>
            <a:r>
              <a:rPr lang="en-GB" sz="800" spc="0" dirty="0"/>
              <a:t> M, et al. </a:t>
            </a:r>
            <a:r>
              <a:rPr lang="en-GB" sz="800" i="1" spc="0" dirty="0" err="1"/>
              <a:t>Eur</a:t>
            </a:r>
            <a:r>
              <a:rPr lang="en-GB" sz="800" i="1" spc="0" dirty="0"/>
              <a:t> Respir Rev</a:t>
            </a:r>
            <a:r>
              <a:rPr lang="en-GB" sz="800" spc="0" dirty="0"/>
              <a:t>. 2022;31(163):210112; 8. </a:t>
            </a:r>
            <a:r>
              <a:rPr lang="en-GB" sz="800" spc="0" dirty="0" err="1"/>
              <a:t>Kumpitsch</a:t>
            </a:r>
            <a:r>
              <a:rPr lang="en-GB" sz="800" spc="0" dirty="0"/>
              <a:t> C, et al. </a:t>
            </a:r>
            <a:r>
              <a:rPr lang="en-GB" sz="800" i="1" spc="0" dirty="0"/>
              <a:t>BMC Biol</a:t>
            </a:r>
            <a:r>
              <a:rPr lang="en-GB" sz="800" spc="0" dirty="0"/>
              <a:t>. 2019;17(1):87; 9. Man WH, et al. </a:t>
            </a:r>
            <a:r>
              <a:rPr lang="en-GB" sz="800" i="1" spc="0" dirty="0"/>
              <a:t>Nat Rev </a:t>
            </a:r>
            <a:r>
              <a:rPr lang="en-GB" sz="800" i="1" spc="0" dirty="0" err="1"/>
              <a:t>Microbiol</a:t>
            </a:r>
            <a:r>
              <a:rPr lang="en-GB" sz="800" spc="0" dirty="0"/>
              <a:t>. 2017;15(5):259</a:t>
            </a:r>
            <a:r>
              <a:rPr lang="en-GB" sz="800" dirty="0"/>
              <a:t>–</a:t>
            </a:r>
            <a:r>
              <a:rPr lang="en-GB" sz="800" spc="0" dirty="0"/>
              <a:t>70; </a:t>
            </a:r>
            <a:br>
              <a:rPr lang="en-GB" sz="800" spc="0" dirty="0"/>
            </a:br>
            <a:r>
              <a:rPr lang="en-GB" sz="800" spc="0" dirty="0"/>
              <a:t>10. Li W, et al. </a:t>
            </a:r>
            <a:r>
              <a:rPr lang="en-GB" sz="800" i="1" spc="0" dirty="0"/>
              <a:t>Front Immunol</a:t>
            </a:r>
            <a:r>
              <a:rPr lang="en-GB" sz="800" spc="0" dirty="0"/>
              <a:t>. 2025;16:1675124; 11. Seth EC and Taga ME. </a:t>
            </a:r>
            <a:r>
              <a:rPr lang="en-GB" sz="800" i="1" spc="0" dirty="0"/>
              <a:t>Front </a:t>
            </a:r>
            <a:r>
              <a:rPr lang="en-GB" sz="800" i="1" spc="0" dirty="0" err="1"/>
              <a:t>Microbiol</a:t>
            </a:r>
            <a:r>
              <a:rPr lang="en-GB" sz="800" spc="0" dirty="0"/>
              <a:t>. 2014;5:350; 12. Ege MJ, et al. </a:t>
            </a:r>
            <a:r>
              <a:rPr lang="en-GB" sz="800" i="1" spc="0" dirty="0"/>
              <a:t>N Engl J Med</a:t>
            </a:r>
            <a:r>
              <a:rPr lang="en-GB" sz="800" spc="0" dirty="0"/>
              <a:t>. 2011;364(8):701</a:t>
            </a:r>
            <a:r>
              <a:rPr lang="en-GB" sz="800" dirty="0"/>
              <a:t>–</a:t>
            </a:r>
            <a:r>
              <a:rPr lang="en-GB" sz="800" spc="0" dirty="0"/>
              <a:t>9; 13. Kirjavainen PV, et al. </a:t>
            </a:r>
            <a:r>
              <a:rPr lang="en-GB" sz="800" i="1" spc="0" dirty="0"/>
              <a:t>Nat Med</a:t>
            </a:r>
            <a:r>
              <a:rPr lang="en-GB" sz="800" spc="0" dirty="0"/>
              <a:t>. 2019;25(7):1089</a:t>
            </a:r>
            <a:r>
              <a:rPr lang="en-GB" sz="800" dirty="0"/>
              <a:t>–</a:t>
            </a:r>
            <a:r>
              <a:rPr lang="en-GB" sz="800" spc="0" dirty="0"/>
              <a:t>95; 14. Lee-Sarwar K. </a:t>
            </a:r>
            <a:r>
              <a:rPr lang="sv-SE" sz="800" i="1" spc="0" dirty="0"/>
              <a:t>J Allergy Clin Immunol</a:t>
            </a:r>
            <a:r>
              <a:rPr lang="sv-SE" sz="800" spc="0" dirty="0"/>
              <a:t>. 2021;148(1):89</a:t>
            </a:r>
            <a:r>
              <a:rPr lang="en-GB" sz="800" dirty="0"/>
              <a:t>–</a:t>
            </a:r>
            <a:r>
              <a:rPr lang="sv-SE" sz="800" spc="0" dirty="0"/>
              <a:t>90; 15. </a:t>
            </a:r>
            <a:r>
              <a:rPr lang="en-GB" sz="800" dirty="0"/>
              <a:t>Caminati M, et al. </a:t>
            </a:r>
            <a:r>
              <a:rPr lang="en-GB" sz="800" i="1" dirty="0"/>
              <a:t>Allergy.</a:t>
            </a:r>
            <a:r>
              <a:rPr lang="en-GB" sz="800" dirty="0"/>
              <a:t> 2024;79:1134–45.</a:t>
            </a:r>
            <a:br>
              <a:rPr lang="en-GB" sz="800" spc="0" dirty="0"/>
            </a:br>
            <a:r>
              <a:rPr lang="en-GB" sz="800" spc="0" dirty="0"/>
              <a:t>Z4-74944 | Date of preparation: February 2026</a:t>
            </a:r>
            <a:endParaRPr lang="en-GB" sz="800" spc="0" dirty="0">
              <a:ea typeface="Calibri"/>
              <a:cs typeface="Calibri"/>
            </a:endParaRPr>
          </a:p>
        </p:txBody>
      </p:sp>
      <p:sp>
        <p:nvSpPr>
          <p:cNvPr id="5" name="Slide Number Placeholder 1">
            <a:extLst>
              <a:ext uri="{FF2B5EF4-FFF2-40B4-BE49-F238E27FC236}">
                <a16:creationId xmlns:a16="http://schemas.microsoft.com/office/drawing/2014/main" id="{3C10C1C2-D9A0-149C-1EB6-32CBCE8B0BF2}"/>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21</a:t>
            </a:fld>
            <a:endParaRPr lang="en-GB"/>
          </a:p>
        </p:txBody>
      </p:sp>
      <p:grpSp>
        <p:nvGrpSpPr>
          <p:cNvPr id="1386" name="Group 1385">
            <a:extLst>
              <a:ext uri="{FF2B5EF4-FFF2-40B4-BE49-F238E27FC236}">
                <a16:creationId xmlns:a16="http://schemas.microsoft.com/office/drawing/2014/main" id="{03400188-A8B6-D4B5-7A90-5D9D435D7511}"/>
              </a:ext>
            </a:extLst>
          </p:cNvPr>
          <p:cNvGrpSpPr/>
          <p:nvPr/>
        </p:nvGrpSpPr>
        <p:grpSpPr>
          <a:xfrm>
            <a:off x="6768184" y="1735676"/>
            <a:ext cx="3687201" cy="1991682"/>
            <a:chOff x="6768184" y="2021748"/>
            <a:chExt cx="3687201" cy="1991682"/>
          </a:xfrm>
        </p:grpSpPr>
        <p:sp>
          <p:nvSpPr>
            <p:cNvPr id="1384" name="Rectangle: Rounded Corners 1383">
              <a:extLst>
                <a:ext uri="{FF2B5EF4-FFF2-40B4-BE49-F238E27FC236}">
                  <a16:creationId xmlns:a16="http://schemas.microsoft.com/office/drawing/2014/main" id="{E7D4368E-5007-913C-18A9-EA01B8F4FF85}"/>
                </a:ext>
              </a:extLst>
            </p:cNvPr>
            <p:cNvSpPr/>
            <p:nvPr/>
          </p:nvSpPr>
          <p:spPr>
            <a:xfrm rot="5400000">
              <a:off x="7976115" y="813817"/>
              <a:ext cx="1259007" cy="3674869"/>
            </a:xfrm>
            <a:prstGeom prst="roundRect">
              <a:avLst>
                <a:gd name="adj" fmla="val 37277"/>
              </a:avLst>
            </a:prstGeom>
            <a:solidFill>
              <a:schemeClr val="dk1">
                <a:alpha val="14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486" name="!!TSLP T2">
              <a:extLst>
                <a:ext uri="{FF2B5EF4-FFF2-40B4-BE49-F238E27FC236}">
                  <a16:creationId xmlns:a16="http://schemas.microsoft.com/office/drawing/2014/main" id="{E135EFF8-AF58-5056-0F49-FAFE5686144E}"/>
                </a:ext>
              </a:extLst>
            </p:cNvPr>
            <p:cNvSpPr/>
            <p:nvPr/>
          </p:nvSpPr>
          <p:spPr>
            <a:xfrm>
              <a:off x="8688664" y="3101421"/>
              <a:ext cx="980345" cy="912009"/>
            </a:xfrm>
            <a:prstGeom prst="trapezoid">
              <a:avLst>
                <a:gd name="adj" fmla="val 39391"/>
              </a:avLst>
            </a:prstGeom>
            <a:gradFill flip="none" rotWithShape="1">
              <a:gsLst>
                <a:gs pos="0">
                  <a:srgbClr val="FFFFFF">
                    <a:alpha val="0"/>
                  </a:srgbClr>
                </a:gs>
                <a:gs pos="93000">
                  <a:srgbClr val="F0AB00"/>
                </a:gs>
              </a:gsLst>
              <a:lin ang="16200000" scaled="0"/>
              <a:tileRect/>
            </a:gradFill>
            <a:ln w="12700" cap="flat" cmpd="sng" algn="ctr">
              <a:noFill/>
              <a:prstDash val="solid"/>
              <a:miter lim="800000"/>
            </a:ln>
            <a:effectLst/>
          </p:spPr>
          <p:txBody>
            <a:bodyPr rtlCol="0" anchor="ctr"/>
            <a:lstStyle/>
            <a:p>
              <a:pPr algn="ctr"/>
              <a:endParaRPr lang="en-GB" sz="1100" kern="0"/>
            </a:p>
          </p:txBody>
        </p:sp>
        <p:sp>
          <p:nvSpPr>
            <p:cNvPr id="487" name="!!TSLP BT2">
              <a:extLst>
                <a:ext uri="{FF2B5EF4-FFF2-40B4-BE49-F238E27FC236}">
                  <a16:creationId xmlns:a16="http://schemas.microsoft.com/office/drawing/2014/main" id="{CC2D17B8-530D-F8D5-BD15-463565E3C9E3}"/>
                </a:ext>
              </a:extLst>
            </p:cNvPr>
            <p:cNvSpPr/>
            <p:nvPr/>
          </p:nvSpPr>
          <p:spPr>
            <a:xfrm>
              <a:off x="7263901" y="3123779"/>
              <a:ext cx="620388" cy="800599"/>
            </a:xfrm>
            <a:prstGeom prst="trapezoid">
              <a:avLst>
                <a:gd name="adj" fmla="val 39391"/>
              </a:avLst>
            </a:prstGeom>
            <a:gradFill flip="none" rotWithShape="1">
              <a:gsLst>
                <a:gs pos="0">
                  <a:srgbClr val="FFFFFF">
                    <a:alpha val="0"/>
                  </a:srgbClr>
                </a:gs>
                <a:gs pos="93000">
                  <a:srgbClr val="F0AB00"/>
                </a:gs>
              </a:gsLst>
              <a:lin ang="16200000" scaled="0"/>
              <a:tileRect/>
            </a:gradFill>
            <a:ln w="12700" cap="flat" cmpd="sng" algn="ctr">
              <a:noFill/>
              <a:prstDash val="solid"/>
              <a:miter lim="800000"/>
            </a:ln>
            <a:effectLst/>
          </p:spPr>
          <p:txBody>
            <a:bodyPr rtlCol="0" anchor="ctr"/>
            <a:lstStyle/>
            <a:p>
              <a:pPr algn="ctr"/>
              <a:endParaRPr lang="en-GB" sz="1100" kern="0"/>
            </a:p>
          </p:txBody>
        </p:sp>
        <p:sp>
          <p:nvSpPr>
            <p:cNvPr id="488" name="TextBox 487">
              <a:extLst>
                <a:ext uri="{FF2B5EF4-FFF2-40B4-BE49-F238E27FC236}">
                  <a16:creationId xmlns:a16="http://schemas.microsoft.com/office/drawing/2014/main" id="{94B32F71-7E18-48E7-A2F7-67B2BA8728E6}"/>
                </a:ext>
              </a:extLst>
            </p:cNvPr>
            <p:cNvSpPr txBox="1"/>
            <p:nvPr/>
          </p:nvSpPr>
          <p:spPr>
            <a:xfrm>
              <a:off x="7409558" y="3453981"/>
              <a:ext cx="308964" cy="193138"/>
            </a:xfrm>
            <a:prstGeom prst="rect">
              <a:avLst/>
            </a:prstGeom>
            <a:noFill/>
          </p:spPr>
          <p:txBody>
            <a:bodyPr wrap="none" lIns="0" tIns="0" rIns="0" bIns="0" rtlCol="0">
              <a:spAutoFit/>
            </a:bodyPr>
            <a:lstStyle/>
            <a:p>
              <a:pPr>
                <a:defRPr/>
              </a:pPr>
              <a:r>
                <a:rPr lang="en-GB" sz="1400" b="1" kern="0">
                  <a:cs typeface="Arial" panose="020B0604020202020204" pitchFamily="34" charset="0"/>
                </a:rPr>
                <a:t>TSLP</a:t>
              </a:r>
            </a:p>
          </p:txBody>
        </p:sp>
        <p:sp>
          <p:nvSpPr>
            <p:cNvPr id="489" name="!!mucus">
              <a:extLst>
                <a:ext uri="{FF2B5EF4-FFF2-40B4-BE49-F238E27FC236}">
                  <a16:creationId xmlns:a16="http://schemas.microsoft.com/office/drawing/2014/main" id="{E52F28F5-6C16-4141-9174-7F2CFCBEF8E3}"/>
                </a:ext>
              </a:extLst>
            </p:cNvPr>
            <p:cNvSpPr/>
            <p:nvPr/>
          </p:nvSpPr>
          <p:spPr>
            <a:xfrm rot="10800000">
              <a:off x="7671821" y="2633162"/>
              <a:ext cx="2506443" cy="715643"/>
            </a:xfrm>
            <a:custGeom>
              <a:avLst/>
              <a:gdLst>
                <a:gd name="connsiteX0" fmla="*/ 0 w 11280654"/>
                <a:gd name="connsiteY0" fmla="*/ 91352 h 1986246"/>
                <a:gd name="connsiteX1" fmla="*/ 10868 w 11280654"/>
                <a:gd name="connsiteY1" fmla="*/ 745642 h 1986246"/>
                <a:gd name="connsiteX2" fmla="*/ 260587 w 11280654"/>
                <a:gd name="connsiteY2" fmla="*/ 915580 h 1986246"/>
                <a:gd name="connsiteX3" fmla="*/ 282300 w 11280654"/>
                <a:gd name="connsiteY3" fmla="*/ 1077031 h 1986246"/>
                <a:gd name="connsiteX4" fmla="*/ 510305 w 11280654"/>
                <a:gd name="connsiteY4" fmla="*/ 1416926 h 1986246"/>
                <a:gd name="connsiteX5" fmla="*/ 640587 w 11280654"/>
                <a:gd name="connsiteY5" fmla="*/ 1595370 h 1986246"/>
                <a:gd name="connsiteX6" fmla="*/ 694882 w 11280654"/>
                <a:gd name="connsiteY6" fmla="*/ 1790808 h 1986246"/>
                <a:gd name="connsiteX7" fmla="*/ 857746 w 11280654"/>
                <a:gd name="connsiteY7" fmla="*/ 1986246 h 1986246"/>
                <a:gd name="connsiteX8" fmla="*/ 1020610 w 11280654"/>
                <a:gd name="connsiteY8" fmla="*/ 1858784 h 1986246"/>
                <a:gd name="connsiteX9" fmla="*/ 1042324 w 11280654"/>
                <a:gd name="connsiteY9" fmla="*/ 1595370 h 1986246"/>
                <a:gd name="connsiteX10" fmla="*/ 1194319 w 11280654"/>
                <a:gd name="connsiteY10" fmla="*/ 1510401 h 1986246"/>
                <a:gd name="connsiteX11" fmla="*/ 1302887 w 11280654"/>
                <a:gd name="connsiteY11" fmla="*/ 1229994 h 1986246"/>
                <a:gd name="connsiteX12" fmla="*/ 1411455 w 11280654"/>
                <a:gd name="connsiteY12" fmla="*/ 873105 h 1986246"/>
                <a:gd name="connsiteX13" fmla="*/ 1563450 w 11280654"/>
                <a:gd name="connsiteY13" fmla="*/ 737154 h 1986246"/>
                <a:gd name="connsiteX14" fmla="*/ 1867441 w 11280654"/>
                <a:gd name="connsiteY14" fmla="*/ 737154 h 1986246"/>
                <a:gd name="connsiteX15" fmla="*/ 2442864 w 11280654"/>
                <a:gd name="connsiteY15" fmla="*/ 754148 h 1986246"/>
                <a:gd name="connsiteX16" fmla="*/ 3582863 w 11280654"/>
                <a:gd name="connsiteY16" fmla="*/ 754148 h 1986246"/>
                <a:gd name="connsiteX17" fmla="*/ 4277722 w 11280654"/>
                <a:gd name="connsiteY17" fmla="*/ 788136 h 1986246"/>
                <a:gd name="connsiteX18" fmla="*/ 4733732 w 11280654"/>
                <a:gd name="connsiteY18" fmla="*/ 728648 h 1986246"/>
                <a:gd name="connsiteX19" fmla="*/ 5211454 w 11280654"/>
                <a:gd name="connsiteY19" fmla="*/ 728648 h 1986246"/>
                <a:gd name="connsiteX20" fmla="*/ 5982323 w 11280654"/>
                <a:gd name="connsiteY20" fmla="*/ 771142 h 1986246"/>
                <a:gd name="connsiteX21" fmla="*/ 6861759 w 11280654"/>
                <a:gd name="connsiteY21" fmla="*/ 754148 h 1986246"/>
                <a:gd name="connsiteX22" fmla="*/ 7491477 w 11280654"/>
                <a:gd name="connsiteY22" fmla="*/ 762654 h 1986246"/>
                <a:gd name="connsiteX23" fmla="*/ 8327487 w 11280654"/>
                <a:gd name="connsiteY23" fmla="*/ 762654 h 1986246"/>
                <a:gd name="connsiteX24" fmla="*/ 9391500 w 11280654"/>
                <a:gd name="connsiteY24" fmla="*/ 788154 h 1986246"/>
                <a:gd name="connsiteX25" fmla="*/ 10140655 w 11280654"/>
                <a:gd name="connsiteY25" fmla="*/ 779648 h 1986246"/>
                <a:gd name="connsiteX26" fmla="*/ 10672650 w 11280654"/>
                <a:gd name="connsiteY26" fmla="*/ 771142 h 1986246"/>
                <a:gd name="connsiteX27" fmla="*/ 11150373 w 11280654"/>
                <a:gd name="connsiteY27" fmla="*/ 737154 h 1986246"/>
                <a:gd name="connsiteX28" fmla="*/ 11280654 w 11280654"/>
                <a:gd name="connsiteY28" fmla="*/ 754148 h 1986246"/>
                <a:gd name="connsiteX29" fmla="*/ 11280654 w 11280654"/>
                <a:gd name="connsiteY29" fmla="*/ 133791 h 1986246"/>
                <a:gd name="connsiteX30" fmla="*/ 11096078 w 11280654"/>
                <a:gd name="connsiteY30" fmla="*/ 65870 h 1986246"/>
                <a:gd name="connsiteX31" fmla="*/ 10281782 w 11280654"/>
                <a:gd name="connsiteY31" fmla="*/ 14889 h 1986246"/>
                <a:gd name="connsiteX32" fmla="*/ 9695491 w 11280654"/>
                <a:gd name="connsiteY32" fmla="*/ 108364 h 1986246"/>
                <a:gd name="connsiteX33" fmla="*/ 8794341 w 11280654"/>
                <a:gd name="connsiteY33" fmla="*/ 201839 h 1986246"/>
                <a:gd name="connsiteX34" fmla="*/ 7828050 w 11280654"/>
                <a:gd name="connsiteY34" fmla="*/ 201839 h 1986246"/>
                <a:gd name="connsiteX35" fmla="*/ 6101760 w 11280654"/>
                <a:gd name="connsiteY35" fmla="*/ 193333 h 1986246"/>
                <a:gd name="connsiteX36" fmla="*/ 5016032 w 11280654"/>
                <a:gd name="connsiteY36" fmla="*/ 65870 h 1986246"/>
                <a:gd name="connsiteX37" fmla="*/ 3224600 w 11280654"/>
                <a:gd name="connsiteY37" fmla="*/ 57364 h 1986246"/>
                <a:gd name="connsiteX38" fmla="*/ 2171455 w 11280654"/>
                <a:gd name="connsiteY38" fmla="*/ 82864 h 1986246"/>
                <a:gd name="connsiteX39" fmla="*/ 760023 w 11280654"/>
                <a:gd name="connsiteY39" fmla="*/ 116852 h 1986246"/>
                <a:gd name="connsiteX40" fmla="*/ 0 w 11280654"/>
                <a:gd name="connsiteY40" fmla="*/ 91352 h 1986246"/>
                <a:gd name="connsiteX0" fmla="*/ 0 w 11280654"/>
                <a:gd name="connsiteY0" fmla="*/ 91352 h 1994638"/>
                <a:gd name="connsiteX1" fmla="*/ 10868 w 11280654"/>
                <a:gd name="connsiteY1" fmla="*/ 745642 h 1994638"/>
                <a:gd name="connsiteX2" fmla="*/ 260587 w 11280654"/>
                <a:gd name="connsiteY2" fmla="*/ 915580 h 1994638"/>
                <a:gd name="connsiteX3" fmla="*/ 282300 w 11280654"/>
                <a:gd name="connsiteY3" fmla="*/ 1077031 h 1994638"/>
                <a:gd name="connsiteX4" fmla="*/ 510305 w 11280654"/>
                <a:gd name="connsiteY4" fmla="*/ 1416926 h 1994638"/>
                <a:gd name="connsiteX5" fmla="*/ 640587 w 11280654"/>
                <a:gd name="connsiteY5" fmla="*/ 1595370 h 1994638"/>
                <a:gd name="connsiteX6" fmla="*/ 694882 w 11280654"/>
                <a:gd name="connsiteY6" fmla="*/ 1790808 h 1994638"/>
                <a:gd name="connsiteX7" fmla="*/ 857746 w 11280654"/>
                <a:gd name="connsiteY7" fmla="*/ 1986246 h 1994638"/>
                <a:gd name="connsiteX8" fmla="*/ 1020610 w 11280654"/>
                <a:gd name="connsiteY8" fmla="*/ 1858784 h 1994638"/>
                <a:gd name="connsiteX9" fmla="*/ 1042324 w 11280654"/>
                <a:gd name="connsiteY9" fmla="*/ 1595370 h 1994638"/>
                <a:gd name="connsiteX10" fmla="*/ 1194319 w 11280654"/>
                <a:gd name="connsiteY10" fmla="*/ 1510401 h 1994638"/>
                <a:gd name="connsiteX11" fmla="*/ 1302887 w 11280654"/>
                <a:gd name="connsiteY11" fmla="*/ 1229994 h 1994638"/>
                <a:gd name="connsiteX12" fmla="*/ 1411455 w 11280654"/>
                <a:gd name="connsiteY12" fmla="*/ 873105 h 1994638"/>
                <a:gd name="connsiteX13" fmla="*/ 1563450 w 11280654"/>
                <a:gd name="connsiteY13" fmla="*/ 737154 h 1994638"/>
                <a:gd name="connsiteX14" fmla="*/ 1867441 w 11280654"/>
                <a:gd name="connsiteY14" fmla="*/ 737154 h 1994638"/>
                <a:gd name="connsiteX15" fmla="*/ 2442864 w 11280654"/>
                <a:gd name="connsiteY15" fmla="*/ 754148 h 1994638"/>
                <a:gd name="connsiteX16" fmla="*/ 3582863 w 11280654"/>
                <a:gd name="connsiteY16" fmla="*/ 754148 h 1994638"/>
                <a:gd name="connsiteX17" fmla="*/ 4277722 w 11280654"/>
                <a:gd name="connsiteY17" fmla="*/ 788136 h 1994638"/>
                <a:gd name="connsiteX18" fmla="*/ 4733732 w 11280654"/>
                <a:gd name="connsiteY18" fmla="*/ 728648 h 1994638"/>
                <a:gd name="connsiteX19" fmla="*/ 5211454 w 11280654"/>
                <a:gd name="connsiteY19" fmla="*/ 728648 h 1994638"/>
                <a:gd name="connsiteX20" fmla="*/ 5982323 w 11280654"/>
                <a:gd name="connsiteY20" fmla="*/ 771142 h 1994638"/>
                <a:gd name="connsiteX21" fmla="*/ 6861759 w 11280654"/>
                <a:gd name="connsiteY21" fmla="*/ 754148 h 1994638"/>
                <a:gd name="connsiteX22" fmla="*/ 7491477 w 11280654"/>
                <a:gd name="connsiteY22" fmla="*/ 762654 h 1994638"/>
                <a:gd name="connsiteX23" fmla="*/ 8327487 w 11280654"/>
                <a:gd name="connsiteY23" fmla="*/ 762654 h 1994638"/>
                <a:gd name="connsiteX24" fmla="*/ 9391500 w 11280654"/>
                <a:gd name="connsiteY24" fmla="*/ 788154 h 1994638"/>
                <a:gd name="connsiteX25" fmla="*/ 10140655 w 11280654"/>
                <a:gd name="connsiteY25" fmla="*/ 779648 h 1994638"/>
                <a:gd name="connsiteX26" fmla="*/ 10672650 w 11280654"/>
                <a:gd name="connsiteY26" fmla="*/ 771142 h 1994638"/>
                <a:gd name="connsiteX27" fmla="*/ 11150373 w 11280654"/>
                <a:gd name="connsiteY27" fmla="*/ 737154 h 1994638"/>
                <a:gd name="connsiteX28" fmla="*/ 11280654 w 11280654"/>
                <a:gd name="connsiteY28" fmla="*/ 754148 h 1994638"/>
                <a:gd name="connsiteX29" fmla="*/ 11280654 w 11280654"/>
                <a:gd name="connsiteY29" fmla="*/ 133791 h 1994638"/>
                <a:gd name="connsiteX30" fmla="*/ 11096078 w 11280654"/>
                <a:gd name="connsiteY30" fmla="*/ 65870 h 1994638"/>
                <a:gd name="connsiteX31" fmla="*/ 10281782 w 11280654"/>
                <a:gd name="connsiteY31" fmla="*/ 14889 h 1994638"/>
                <a:gd name="connsiteX32" fmla="*/ 9695491 w 11280654"/>
                <a:gd name="connsiteY32" fmla="*/ 108364 h 1994638"/>
                <a:gd name="connsiteX33" fmla="*/ 8794341 w 11280654"/>
                <a:gd name="connsiteY33" fmla="*/ 201839 h 1994638"/>
                <a:gd name="connsiteX34" fmla="*/ 7828050 w 11280654"/>
                <a:gd name="connsiteY34" fmla="*/ 201839 h 1994638"/>
                <a:gd name="connsiteX35" fmla="*/ 6101760 w 11280654"/>
                <a:gd name="connsiteY35" fmla="*/ 193333 h 1994638"/>
                <a:gd name="connsiteX36" fmla="*/ 5016032 w 11280654"/>
                <a:gd name="connsiteY36" fmla="*/ 65870 h 1994638"/>
                <a:gd name="connsiteX37" fmla="*/ 3224600 w 11280654"/>
                <a:gd name="connsiteY37" fmla="*/ 57364 h 1994638"/>
                <a:gd name="connsiteX38" fmla="*/ 2171455 w 11280654"/>
                <a:gd name="connsiteY38" fmla="*/ 82864 h 1994638"/>
                <a:gd name="connsiteX39" fmla="*/ 760023 w 11280654"/>
                <a:gd name="connsiteY39" fmla="*/ 116852 h 1994638"/>
                <a:gd name="connsiteX40" fmla="*/ 0 w 11280654"/>
                <a:gd name="connsiteY40" fmla="*/ 91352 h 1994638"/>
                <a:gd name="connsiteX0" fmla="*/ 2673914 w 11269790"/>
                <a:gd name="connsiteY0" fmla="*/ 66415 h 1994638"/>
                <a:gd name="connsiteX1" fmla="*/ 4 w 11269790"/>
                <a:gd name="connsiteY1" fmla="*/ 745642 h 1994638"/>
                <a:gd name="connsiteX2" fmla="*/ 249723 w 11269790"/>
                <a:gd name="connsiteY2" fmla="*/ 915580 h 1994638"/>
                <a:gd name="connsiteX3" fmla="*/ 271436 w 11269790"/>
                <a:gd name="connsiteY3" fmla="*/ 1077031 h 1994638"/>
                <a:gd name="connsiteX4" fmla="*/ 499441 w 11269790"/>
                <a:gd name="connsiteY4" fmla="*/ 1416926 h 1994638"/>
                <a:gd name="connsiteX5" fmla="*/ 629723 w 11269790"/>
                <a:gd name="connsiteY5" fmla="*/ 1595370 h 1994638"/>
                <a:gd name="connsiteX6" fmla="*/ 684018 w 11269790"/>
                <a:gd name="connsiteY6" fmla="*/ 1790808 h 1994638"/>
                <a:gd name="connsiteX7" fmla="*/ 846882 w 11269790"/>
                <a:gd name="connsiteY7" fmla="*/ 1986246 h 1994638"/>
                <a:gd name="connsiteX8" fmla="*/ 1009746 w 11269790"/>
                <a:gd name="connsiteY8" fmla="*/ 1858784 h 1994638"/>
                <a:gd name="connsiteX9" fmla="*/ 1031460 w 11269790"/>
                <a:gd name="connsiteY9" fmla="*/ 1595370 h 1994638"/>
                <a:gd name="connsiteX10" fmla="*/ 1183455 w 11269790"/>
                <a:gd name="connsiteY10" fmla="*/ 1510401 h 1994638"/>
                <a:gd name="connsiteX11" fmla="*/ 1292023 w 11269790"/>
                <a:gd name="connsiteY11" fmla="*/ 1229994 h 1994638"/>
                <a:gd name="connsiteX12" fmla="*/ 1400591 w 11269790"/>
                <a:gd name="connsiteY12" fmla="*/ 873105 h 1994638"/>
                <a:gd name="connsiteX13" fmla="*/ 1552586 w 11269790"/>
                <a:gd name="connsiteY13" fmla="*/ 737154 h 1994638"/>
                <a:gd name="connsiteX14" fmla="*/ 1856577 w 11269790"/>
                <a:gd name="connsiteY14" fmla="*/ 737154 h 1994638"/>
                <a:gd name="connsiteX15" fmla="*/ 2432000 w 11269790"/>
                <a:gd name="connsiteY15" fmla="*/ 754148 h 1994638"/>
                <a:gd name="connsiteX16" fmla="*/ 3571999 w 11269790"/>
                <a:gd name="connsiteY16" fmla="*/ 754148 h 1994638"/>
                <a:gd name="connsiteX17" fmla="*/ 4266858 w 11269790"/>
                <a:gd name="connsiteY17" fmla="*/ 788136 h 1994638"/>
                <a:gd name="connsiteX18" fmla="*/ 4722868 w 11269790"/>
                <a:gd name="connsiteY18" fmla="*/ 728648 h 1994638"/>
                <a:gd name="connsiteX19" fmla="*/ 5200590 w 11269790"/>
                <a:gd name="connsiteY19" fmla="*/ 728648 h 1994638"/>
                <a:gd name="connsiteX20" fmla="*/ 5971459 w 11269790"/>
                <a:gd name="connsiteY20" fmla="*/ 771142 h 1994638"/>
                <a:gd name="connsiteX21" fmla="*/ 6850895 w 11269790"/>
                <a:gd name="connsiteY21" fmla="*/ 754148 h 1994638"/>
                <a:gd name="connsiteX22" fmla="*/ 7480613 w 11269790"/>
                <a:gd name="connsiteY22" fmla="*/ 762654 h 1994638"/>
                <a:gd name="connsiteX23" fmla="*/ 8316623 w 11269790"/>
                <a:gd name="connsiteY23" fmla="*/ 762654 h 1994638"/>
                <a:gd name="connsiteX24" fmla="*/ 9380636 w 11269790"/>
                <a:gd name="connsiteY24" fmla="*/ 788154 h 1994638"/>
                <a:gd name="connsiteX25" fmla="*/ 10129791 w 11269790"/>
                <a:gd name="connsiteY25" fmla="*/ 779648 h 1994638"/>
                <a:gd name="connsiteX26" fmla="*/ 10661786 w 11269790"/>
                <a:gd name="connsiteY26" fmla="*/ 771142 h 1994638"/>
                <a:gd name="connsiteX27" fmla="*/ 11139509 w 11269790"/>
                <a:gd name="connsiteY27" fmla="*/ 737154 h 1994638"/>
                <a:gd name="connsiteX28" fmla="*/ 11269790 w 11269790"/>
                <a:gd name="connsiteY28" fmla="*/ 754148 h 1994638"/>
                <a:gd name="connsiteX29" fmla="*/ 11269790 w 11269790"/>
                <a:gd name="connsiteY29" fmla="*/ 133791 h 1994638"/>
                <a:gd name="connsiteX30" fmla="*/ 11085214 w 11269790"/>
                <a:gd name="connsiteY30" fmla="*/ 65870 h 1994638"/>
                <a:gd name="connsiteX31" fmla="*/ 10270918 w 11269790"/>
                <a:gd name="connsiteY31" fmla="*/ 14889 h 1994638"/>
                <a:gd name="connsiteX32" fmla="*/ 9684627 w 11269790"/>
                <a:gd name="connsiteY32" fmla="*/ 108364 h 1994638"/>
                <a:gd name="connsiteX33" fmla="*/ 8783477 w 11269790"/>
                <a:gd name="connsiteY33" fmla="*/ 201839 h 1994638"/>
                <a:gd name="connsiteX34" fmla="*/ 7817186 w 11269790"/>
                <a:gd name="connsiteY34" fmla="*/ 201839 h 1994638"/>
                <a:gd name="connsiteX35" fmla="*/ 6090896 w 11269790"/>
                <a:gd name="connsiteY35" fmla="*/ 193333 h 1994638"/>
                <a:gd name="connsiteX36" fmla="*/ 5005168 w 11269790"/>
                <a:gd name="connsiteY36" fmla="*/ 65870 h 1994638"/>
                <a:gd name="connsiteX37" fmla="*/ 3213736 w 11269790"/>
                <a:gd name="connsiteY37" fmla="*/ 57364 h 1994638"/>
                <a:gd name="connsiteX38" fmla="*/ 2160591 w 11269790"/>
                <a:gd name="connsiteY38" fmla="*/ 82864 h 1994638"/>
                <a:gd name="connsiteX39" fmla="*/ 749159 w 11269790"/>
                <a:gd name="connsiteY39" fmla="*/ 116852 h 1994638"/>
                <a:gd name="connsiteX40" fmla="*/ 2673914 w 11269790"/>
                <a:gd name="connsiteY40" fmla="*/ 66415 h 1994638"/>
                <a:gd name="connsiteX0" fmla="*/ 2673914 w 11269790"/>
                <a:gd name="connsiteY0" fmla="*/ 66415 h 1994638"/>
                <a:gd name="connsiteX1" fmla="*/ 4 w 11269790"/>
                <a:gd name="connsiteY1" fmla="*/ 745642 h 1994638"/>
                <a:gd name="connsiteX2" fmla="*/ 249723 w 11269790"/>
                <a:gd name="connsiteY2" fmla="*/ 915580 h 1994638"/>
                <a:gd name="connsiteX3" fmla="*/ 271436 w 11269790"/>
                <a:gd name="connsiteY3" fmla="*/ 1077031 h 1994638"/>
                <a:gd name="connsiteX4" fmla="*/ 499441 w 11269790"/>
                <a:gd name="connsiteY4" fmla="*/ 1416926 h 1994638"/>
                <a:gd name="connsiteX5" fmla="*/ 629723 w 11269790"/>
                <a:gd name="connsiteY5" fmla="*/ 1595370 h 1994638"/>
                <a:gd name="connsiteX6" fmla="*/ 684018 w 11269790"/>
                <a:gd name="connsiteY6" fmla="*/ 1790808 h 1994638"/>
                <a:gd name="connsiteX7" fmla="*/ 846882 w 11269790"/>
                <a:gd name="connsiteY7" fmla="*/ 1986246 h 1994638"/>
                <a:gd name="connsiteX8" fmla="*/ 1009746 w 11269790"/>
                <a:gd name="connsiteY8" fmla="*/ 1858784 h 1994638"/>
                <a:gd name="connsiteX9" fmla="*/ 1031460 w 11269790"/>
                <a:gd name="connsiteY9" fmla="*/ 1595370 h 1994638"/>
                <a:gd name="connsiteX10" fmla="*/ 1183455 w 11269790"/>
                <a:gd name="connsiteY10" fmla="*/ 1510401 h 1994638"/>
                <a:gd name="connsiteX11" fmla="*/ 1292023 w 11269790"/>
                <a:gd name="connsiteY11" fmla="*/ 1229994 h 1994638"/>
                <a:gd name="connsiteX12" fmla="*/ 1400591 w 11269790"/>
                <a:gd name="connsiteY12" fmla="*/ 873105 h 1994638"/>
                <a:gd name="connsiteX13" fmla="*/ 1552586 w 11269790"/>
                <a:gd name="connsiteY13" fmla="*/ 737154 h 1994638"/>
                <a:gd name="connsiteX14" fmla="*/ 1856577 w 11269790"/>
                <a:gd name="connsiteY14" fmla="*/ 737154 h 1994638"/>
                <a:gd name="connsiteX15" fmla="*/ 2432000 w 11269790"/>
                <a:gd name="connsiteY15" fmla="*/ 754148 h 1994638"/>
                <a:gd name="connsiteX16" fmla="*/ 3571999 w 11269790"/>
                <a:gd name="connsiteY16" fmla="*/ 754148 h 1994638"/>
                <a:gd name="connsiteX17" fmla="*/ 4266858 w 11269790"/>
                <a:gd name="connsiteY17" fmla="*/ 788136 h 1994638"/>
                <a:gd name="connsiteX18" fmla="*/ 4722868 w 11269790"/>
                <a:gd name="connsiteY18" fmla="*/ 728648 h 1994638"/>
                <a:gd name="connsiteX19" fmla="*/ 5200590 w 11269790"/>
                <a:gd name="connsiteY19" fmla="*/ 728648 h 1994638"/>
                <a:gd name="connsiteX20" fmla="*/ 5971459 w 11269790"/>
                <a:gd name="connsiteY20" fmla="*/ 771142 h 1994638"/>
                <a:gd name="connsiteX21" fmla="*/ 6850895 w 11269790"/>
                <a:gd name="connsiteY21" fmla="*/ 754148 h 1994638"/>
                <a:gd name="connsiteX22" fmla="*/ 7480613 w 11269790"/>
                <a:gd name="connsiteY22" fmla="*/ 762654 h 1994638"/>
                <a:gd name="connsiteX23" fmla="*/ 8316623 w 11269790"/>
                <a:gd name="connsiteY23" fmla="*/ 762654 h 1994638"/>
                <a:gd name="connsiteX24" fmla="*/ 9380636 w 11269790"/>
                <a:gd name="connsiteY24" fmla="*/ 788154 h 1994638"/>
                <a:gd name="connsiteX25" fmla="*/ 10129791 w 11269790"/>
                <a:gd name="connsiteY25" fmla="*/ 779648 h 1994638"/>
                <a:gd name="connsiteX26" fmla="*/ 10661786 w 11269790"/>
                <a:gd name="connsiteY26" fmla="*/ 771142 h 1994638"/>
                <a:gd name="connsiteX27" fmla="*/ 11139509 w 11269790"/>
                <a:gd name="connsiteY27" fmla="*/ 737154 h 1994638"/>
                <a:gd name="connsiteX28" fmla="*/ 11269790 w 11269790"/>
                <a:gd name="connsiteY28" fmla="*/ 754148 h 1994638"/>
                <a:gd name="connsiteX29" fmla="*/ 11269790 w 11269790"/>
                <a:gd name="connsiteY29" fmla="*/ 133791 h 1994638"/>
                <a:gd name="connsiteX30" fmla="*/ 11085214 w 11269790"/>
                <a:gd name="connsiteY30" fmla="*/ 65870 h 1994638"/>
                <a:gd name="connsiteX31" fmla="*/ 10270918 w 11269790"/>
                <a:gd name="connsiteY31" fmla="*/ 14889 h 1994638"/>
                <a:gd name="connsiteX32" fmla="*/ 9684627 w 11269790"/>
                <a:gd name="connsiteY32" fmla="*/ 108364 h 1994638"/>
                <a:gd name="connsiteX33" fmla="*/ 8783477 w 11269790"/>
                <a:gd name="connsiteY33" fmla="*/ 201839 h 1994638"/>
                <a:gd name="connsiteX34" fmla="*/ 7817186 w 11269790"/>
                <a:gd name="connsiteY34" fmla="*/ 201839 h 1994638"/>
                <a:gd name="connsiteX35" fmla="*/ 6090896 w 11269790"/>
                <a:gd name="connsiteY35" fmla="*/ 193333 h 1994638"/>
                <a:gd name="connsiteX36" fmla="*/ 5005168 w 11269790"/>
                <a:gd name="connsiteY36" fmla="*/ 65870 h 1994638"/>
                <a:gd name="connsiteX37" fmla="*/ 3213736 w 11269790"/>
                <a:gd name="connsiteY37" fmla="*/ 57364 h 1994638"/>
                <a:gd name="connsiteX38" fmla="*/ 2160591 w 11269790"/>
                <a:gd name="connsiteY38" fmla="*/ 82864 h 1994638"/>
                <a:gd name="connsiteX39" fmla="*/ 2673914 w 11269790"/>
                <a:gd name="connsiteY39" fmla="*/ 66415 h 1994638"/>
                <a:gd name="connsiteX0" fmla="*/ 2673914 w 11269790"/>
                <a:gd name="connsiteY0" fmla="*/ 66415 h 1994638"/>
                <a:gd name="connsiteX1" fmla="*/ 4 w 11269790"/>
                <a:gd name="connsiteY1" fmla="*/ 745642 h 1994638"/>
                <a:gd name="connsiteX2" fmla="*/ 249723 w 11269790"/>
                <a:gd name="connsiteY2" fmla="*/ 915580 h 1994638"/>
                <a:gd name="connsiteX3" fmla="*/ 271436 w 11269790"/>
                <a:gd name="connsiteY3" fmla="*/ 1077031 h 1994638"/>
                <a:gd name="connsiteX4" fmla="*/ 499441 w 11269790"/>
                <a:gd name="connsiteY4" fmla="*/ 1416926 h 1994638"/>
                <a:gd name="connsiteX5" fmla="*/ 629723 w 11269790"/>
                <a:gd name="connsiteY5" fmla="*/ 1595370 h 1994638"/>
                <a:gd name="connsiteX6" fmla="*/ 684018 w 11269790"/>
                <a:gd name="connsiteY6" fmla="*/ 1790808 h 1994638"/>
                <a:gd name="connsiteX7" fmla="*/ 846882 w 11269790"/>
                <a:gd name="connsiteY7" fmla="*/ 1986246 h 1994638"/>
                <a:gd name="connsiteX8" fmla="*/ 1009746 w 11269790"/>
                <a:gd name="connsiteY8" fmla="*/ 1858784 h 1994638"/>
                <a:gd name="connsiteX9" fmla="*/ 1031460 w 11269790"/>
                <a:gd name="connsiteY9" fmla="*/ 1595370 h 1994638"/>
                <a:gd name="connsiteX10" fmla="*/ 1183455 w 11269790"/>
                <a:gd name="connsiteY10" fmla="*/ 1510401 h 1994638"/>
                <a:gd name="connsiteX11" fmla="*/ 1292023 w 11269790"/>
                <a:gd name="connsiteY11" fmla="*/ 1229994 h 1994638"/>
                <a:gd name="connsiteX12" fmla="*/ 1400591 w 11269790"/>
                <a:gd name="connsiteY12" fmla="*/ 873105 h 1994638"/>
                <a:gd name="connsiteX13" fmla="*/ 1552586 w 11269790"/>
                <a:gd name="connsiteY13" fmla="*/ 737154 h 1994638"/>
                <a:gd name="connsiteX14" fmla="*/ 1856577 w 11269790"/>
                <a:gd name="connsiteY14" fmla="*/ 737154 h 1994638"/>
                <a:gd name="connsiteX15" fmla="*/ 2432000 w 11269790"/>
                <a:gd name="connsiteY15" fmla="*/ 754148 h 1994638"/>
                <a:gd name="connsiteX16" fmla="*/ 3571999 w 11269790"/>
                <a:gd name="connsiteY16" fmla="*/ 754148 h 1994638"/>
                <a:gd name="connsiteX17" fmla="*/ 4266858 w 11269790"/>
                <a:gd name="connsiteY17" fmla="*/ 788136 h 1994638"/>
                <a:gd name="connsiteX18" fmla="*/ 4722868 w 11269790"/>
                <a:gd name="connsiteY18" fmla="*/ 728648 h 1994638"/>
                <a:gd name="connsiteX19" fmla="*/ 5200590 w 11269790"/>
                <a:gd name="connsiteY19" fmla="*/ 728648 h 1994638"/>
                <a:gd name="connsiteX20" fmla="*/ 5971459 w 11269790"/>
                <a:gd name="connsiteY20" fmla="*/ 771142 h 1994638"/>
                <a:gd name="connsiteX21" fmla="*/ 6850895 w 11269790"/>
                <a:gd name="connsiteY21" fmla="*/ 754148 h 1994638"/>
                <a:gd name="connsiteX22" fmla="*/ 7480613 w 11269790"/>
                <a:gd name="connsiteY22" fmla="*/ 762654 h 1994638"/>
                <a:gd name="connsiteX23" fmla="*/ 8316623 w 11269790"/>
                <a:gd name="connsiteY23" fmla="*/ 762654 h 1994638"/>
                <a:gd name="connsiteX24" fmla="*/ 9380636 w 11269790"/>
                <a:gd name="connsiteY24" fmla="*/ 788154 h 1994638"/>
                <a:gd name="connsiteX25" fmla="*/ 10129791 w 11269790"/>
                <a:gd name="connsiteY25" fmla="*/ 779648 h 1994638"/>
                <a:gd name="connsiteX26" fmla="*/ 10661786 w 11269790"/>
                <a:gd name="connsiteY26" fmla="*/ 771142 h 1994638"/>
                <a:gd name="connsiteX27" fmla="*/ 11139509 w 11269790"/>
                <a:gd name="connsiteY27" fmla="*/ 737154 h 1994638"/>
                <a:gd name="connsiteX28" fmla="*/ 11269790 w 11269790"/>
                <a:gd name="connsiteY28" fmla="*/ 754148 h 1994638"/>
                <a:gd name="connsiteX29" fmla="*/ 11269790 w 11269790"/>
                <a:gd name="connsiteY29" fmla="*/ 133791 h 1994638"/>
                <a:gd name="connsiteX30" fmla="*/ 11085214 w 11269790"/>
                <a:gd name="connsiteY30" fmla="*/ 65870 h 1994638"/>
                <a:gd name="connsiteX31" fmla="*/ 10270918 w 11269790"/>
                <a:gd name="connsiteY31" fmla="*/ 14889 h 1994638"/>
                <a:gd name="connsiteX32" fmla="*/ 9684627 w 11269790"/>
                <a:gd name="connsiteY32" fmla="*/ 108364 h 1994638"/>
                <a:gd name="connsiteX33" fmla="*/ 8783477 w 11269790"/>
                <a:gd name="connsiteY33" fmla="*/ 201839 h 1994638"/>
                <a:gd name="connsiteX34" fmla="*/ 7817186 w 11269790"/>
                <a:gd name="connsiteY34" fmla="*/ 201839 h 1994638"/>
                <a:gd name="connsiteX35" fmla="*/ 6090896 w 11269790"/>
                <a:gd name="connsiteY35" fmla="*/ 193333 h 1994638"/>
                <a:gd name="connsiteX36" fmla="*/ 5005168 w 11269790"/>
                <a:gd name="connsiteY36" fmla="*/ 65870 h 1994638"/>
                <a:gd name="connsiteX37" fmla="*/ 3213736 w 11269790"/>
                <a:gd name="connsiteY37" fmla="*/ 57364 h 1994638"/>
                <a:gd name="connsiteX38" fmla="*/ 2673914 w 11269790"/>
                <a:gd name="connsiteY38" fmla="*/ 66415 h 1994638"/>
                <a:gd name="connsiteX0" fmla="*/ 2598674 w 11194550"/>
                <a:gd name="connsiteY0" fmla="*/ 66415 h 1994638"/>
                <a:gd name="connsiteX1" fmla="*/ 174483 w 11194550"/>
                <a:gd name="connsiteY1" fmla="*/ 915580 h 1994638"/>
                <a:gd name="connsiteX2" fmla="*/ 196196 w 11194550"/>
                <a:gd name="connsiteY2" fmla="*/ 1077031 h 1994638"/>
                <a:gd name="connsiteX3" fmla="*/ 424201 w 11194550"/>
                <a:gd name="connsiteY3" fmla="*/ 1416926 h 1994638"/>
                <a:gd name="connsiteX4" fmla="*/ 554483 w 11194550"/>
                <a:gd name="connsiteY4" fmla="*/ 1595370 h 1994638"/>
                <a:gd name="connsiteX5" fmla="*/ 608778 w 11194550"/>
                <a:gd name="connsiteY5" fmla="*/ 1790808 h 1994638"/>
                <a:gd name="connsiteX6" fmla="*/ 771642 w 11194550"/>
                <a:gd name="connsiteY6" fmla="*/ 1986246 h 1994638"/>
                <a:gd name="connsiteX7" fmla="*/ 934506 w 11194550"/>
                <a:gd name="connsiteY7" fmla="*/ 1858784 h 1994638"/>
                <a:gd name="connsiteX8" fmla="*/ 956220 w 11194550"/>
                <a:gd name="connsiteY8" fmla="*/ 1595370 h 1994638"/>
                <a:gd name="connsiteX9" fmla="*/ 1108215 w 11194550"/>
                <a:gd name="connsiteY9" fmla="*/ 1510401 h 1994638"/>
                <a:gd name="connsiteX10" fmla="*/ 1216783 w 11194550"/>
                <a:gd name="connsiteY10" fmla="*/ 1229994 h 1994638"/>
                <a:gd name="connsiteX11" fmla="*/ 1325351 w 11194550"/>
                <a:gd name="connsiteY11" fmla="*/ 873105 h 1994638"/>
                <a:gd name="connsiteX12" fmla="*/ 1477346 w 11194550"/>
                <a:gd name="connsiteY12" fmla="*/ 737154 h 1994638"/>
                <a:gd name="connsiteX13" fmla="*/ 1781337 w 11194550"/>
                <a:gd name="connsiteY13" fmla="*/ 737154 h 1994638"/>
                <a:gd name="connsiteX14" fmla="*/ 2356760 w 11194550"/>
                <a:gd name="connsiteY14" fmla="*/ 754148 h 1994638"/>
                <a:gd name="connsiteX15" fmla="*/ 3496759 w 11194550"/>
                <a:gd name="connsiteY15" fmla="*/ 754148 h 1994638"/>
                <a:gd name="connsiteX16" fmla="*/ 4191618 w 11194550"/>
                <a:gd name="connsiteY16" fmla="*/ 788136 h 1994638"/>
                <a:gd name="connsiteX17" fmla="*/ 4647628 w 11194550"/>
                <a:gd name="connsiteY17" fmla="*/ 728648 h 1994638"/>
                <a:gd name="connsiteX18" fmla="*/ 5125350 w 11194550"/>
                <a:gd name="connsiteY18" fmla="*/ 728648 h 1994638"/>
                <a:gd name="connsiteX19" fmla="*/ 5896219 w 11194550"/>
                <a:gd name="connsiteY19" fmla="*/ 771142 h 1994638"/>
                <a:gd name="connsiteX20" fmla="*/ 6775655 w 11194550"/>
                <a:gd name="connsiteY20" fmla="*/ 754148 h 1994638"/>
                <a:gd name="connsiteX21" fmla="*/ 7405373 w 11194550"/>
                <a:gd name="connsiteY21" fmla="*/ 762654 h 1994638"/>
                <a:gd name="connsiteX22" fmla="*/ 8241383 w 11194550"/>
                <a:gd name="connsiteY22" fmla="*/ 762654 h 1994638"/>
                <a:gd name="connsiteX23" fmla="*/ 9305396 w 11194550"/>
                <a:gd name="connsiteY23" fmla="*/ 788154 h 1994638"/>
                <a:gd name="connsiteX24" fmla="*/ 10054551 w 11194550"/>
                <a:gd name="connsiteY24" fmla="*/ 779648 h 1994638"/>
                <a:gd name="connsiteX25" fmla="*/ 10586546 w 11194550"/>
                <a:gd name="connsiteY25" fmla="*/ 771142 h 1994638"/>
                <a:gd name="connsiteX26" fmla="*/ 11064269 w 11194550"/>
                <a:gd name="connsiteY26" fmla="*/ 737154 h 1994638"/>
                <a:gd name="connsiteX27" fmla="*/ 11194550 w 11194550"/>
                <a:gd name="connsiteY27" fmla="*/ 754148 h 1994638"/>
                <a:gd name="connsiteX28" fmla="*/ 11194550 w 11194550"/>
                <a:gd name="connsiteY28" fmla="*/ 133791 h 1994638"/>
                <a:gd name="connsiteX29" fmla="*/ 11009974 w 11194550"/>
                <a:gd name="connsiteY29" fmla="*/ 65870 h 1994638"/>
                <a:gd name="connsiteX30" fmla="*/ 10195678 w 11194550"/>
                <a:gd name="connsiteY30" fmla="*/ 14889 h 1994638"/>
                <a:gd name="connsiteX31" fmla="*/ 9609387 w 11194550"/>
                <a:gd name="connsiteY31" fmla="*/ 108364 h 1994638"/>
                <a:gd name="connsiteX32" fmla="*/ 8708237 w 11194550"/>
                <a:gd name="connsiteY32" fmla="*/ 201839 h 1994638"/>
                <a:gd name="connsiteX33" fmla="*/ 7741946 w 11194550"/>
                <a:gd name="connsiteY33" fmla="*/ 201839 h 1994638"/>
                <a:gd name="connsiteX34" fmla="*/ 6015656 w 11194550"/>
                <a:gd name="connsiteY34" fmla="*/ 193333 h 1994638"/>
                <a:gd name="connsiteX35" fmla="*/ 4929928 w 11194550"/>
                <a:gd name="connsiteY35" fmla="*/ 65870 h 1994638"/>
                <a:gd name="connsiteX36" fmla="*/ 3138496 w 11194550"/>
                <a:gd name="connsiteY36" fmla="*/ 57364 h 1994638"/>
                <a:gd name="connsiteX37" fmla="*/ 2598674 w 11194550"/>
                <a:gd name="connsiteY37" fmla="*/ 66415 h 1994638"/>
                <a:gd name="connsiteX0" fmla="*/ 2523012 w 11118888"/>
                <a:gd name="connsiteY0" fmla="*/ 66415 h 1994638"/>
                <a:gd name="connsiteX1" fmla="*/ 2391070 w 11118888"/>
                <a:gd name="connsiteY1" fmla="*/ 622730 h 1994638"/>
                <a:gd name="connsiteX2" fmla="*/ 120534 w 11118888"/>
                <a:gd name="connsiteY2" fmla="*/ 1077031 h 1994638"/>
                <a:gd name="connsiteX3" fmla="*/ 348539 w 11118888"/>
                <a:gd name="connsiteY3" fmla="*/ 1416926 h 1994638"/>
                <a:gd name="connsiteX4" fmla="*/ 478821 w 11118888"/>
                <a:gd name="connsiteY4" fmla="*/ 1595370 h 1994638"/>
                <a:gd name="connsiteX5" fmla="*/ 533116 w 11118888"/>
                <a:gd name="connsiteY5" fmla="*/ 1790808 h 1994638"/>
                <a:gd name="connsiteX6" fmla="*/ 695980 w 11118888"/>
                <a:gd name="connsiteY6" fmla="*/ 1986246 h 1994638"/>
                <a:gd name="connsiteX7" fmla="*/ 858844 w 11118888"/>
                <a:gd name="connsiteY7" fmla="*/ 1858784 h 1994638"/>
                <a:gd name="connsiteX8" fmla="*/ 880558 w 11118888"/>
                <a:gd name="connsiteY8" fmla="*/ 1595370 h 1994638"/>
                <a:gd name="connsiteX9" fmla="*/ 1032553 w 11118888"/>
                <a:gd name="connsiteY9" fmla="*/ 1510401 h 1994638"/>
                <a:gd name="connsiteX10" fmla="*/ 1141121 w 11118888"/>
                <a:gd name="connsiteY10" fmla="*/ 1229994 h 1994638"/>
                <a:gd name="connsiteX11" fmla="*/ 1249689 w 11118888"/>
                <a:gd name="connsiteY11" fmla="*/ 873105 h 1994638"/>
                <a:gd name="connsiteX12" fmla="*/ 1401684 w 11118888"/>
                <a:gd name="connsiteY12" fmla="*/ 737154 h 1994638"/>
                <a:gd name="connsiteX13" fmla="*/ 1705675 w 11118888"/>
                <a:gd name="connsiteY13" fmla="*/ 737154 h 1994638"/>
                <a:gd name="connsiteX14" fmla="*/ 2281098 w 11118888"/>
                <a:gd name="connsiteY14" fmla="*/ 754148 h 1994638"/>
                <a:gd name="connsiteX15" fmla="*/ 3421097 w 11118888"/>
                <a:gd name="connsiteY15" fmla="*/ 754148 h 1994638"/>
                <a:gd name="connsiteX16" fmla="*/ 4115956 w 11118888"/>
                <a:gd name="connsiteY16" fmla="*/ 788136 h 1994638"/>
                <a:gd name="connsiteX17" fmla="*/ 4571966 w 11118888"/>
                <a:gd name="connsiteY17" fmla="*/ 728648 h 1994638"/>
                <a:gd name="connsiteX18" fmla="*/ 5049688 w 11118888"/>
                <a:gd name="connsiteY18" fmla="*/ 728648 h 1994638"/>
                <a:gd name="connsiteX19" fmla="*/ 5820557 w 11118888"/>
                <a:gd name="connsiteY19" fmla="*/ 771142 h 1994638"/>
                <a:gd name="connsiteX20" fmla="*/ 6699993 w 11118888"/>
                <a:gd name="connsiteY20" fmla="*/ 754148 h 1994638"/>
                <a:gd name="connsiteX21" fmla="*/ 7329711 w 11118888"/>
                <a:gd name="connsiteY21" fmla="*/ 762654 h 1994638"/>
                <a:gd name="connsiteX22" fmla="*/ 8165721 w 11118888"/>
                <a:gd name="connsiteY22" fmla="*/ 762654 h 1994638"/>
                <a:gd name="connsiteX23" fmla="*/ 9229734 w 11118888"/>
                <a:gd name="connsiteY23" fmla="*/ 788154 h 1994638"/>
                <a:gd name="connsiteX24" fmla="*/ 9978889 w 11118888"/>
                <a:gd name="connsiteY24" fmla="*/ 779648 h 1994638"/>
                <a:gd name="connsiteX25" fmla="*/ 10510884 w 11118888"/>
                <a:gd name="connsiteY25" fmla="*/ 771142 h 1994638"/>
                <a:gd name="connsiteX26" fmla="*/ 10988607 w 11118888"/>
                <a:gd name="connsiteY26" fmla="*/ 737154 h 1994638"/>
                <a:gd name="connsiteX27" fmla="*/ 11118888 w 11118888"/>
                <a:gd name="connsiteY27" fmla="*/ 754148 h 1994638"/>
                <a:gd name="connsiteX28" fmla="*/ 11118888 w 11118888"/>
                <a:gd name="connsiteY28" fmla="*/ 133791 h 1994638"/>
                <a:gd name="connsiteX29" fmla="*/ 10934312 w 11118888"/>
                <a:gd name="connsiteY29" fmla="*/ 65870 h 1994638"/>
                <a:gd name="connsiteX30" fmla="*/ 10120016 w 11118888"/>
                <a:gd name="connsiteY30" fmla="*/ 14889 h 1994638"/>
                <a:gd name="connsiteX31" fmla="*/ 9533725 w 11118888"/>
                <a:gd name="connsiteY31" fmla="*/ 108364 h 1994638"/>
                <a:gd name="connsiteX32" fmla="*/ 8632575 w 11118888"/>
                <a:gd name="connsiteY32" fmla="*/ 201839 h 1994638"/>
                <a:gd name="connsiteX33" fmla="*/ 7666284 w 11118888"/>
                <a:gd name="connsiteY33" fmla="*/ 201839 h 1994638"/>
                <a:gd name="connsiteX34" fmla="*/ 5939994 w 11118888"/>
                <a:gd name="connsiteY34" fmla="*/ 193333 h 1994638"/>
                <a:gd name="connsiteX35" fmla="*/ 4854266 w 11118888"/>
                <a:gd name="connsiteY35" fmla="*/ 65870 h 1994638"/>
                <a:gd name="connsiteX36" fmla="*/ 3062834 w 11118888"/>
                <a:gd name="connsiteY36" fmla="*/ 57364 h 1994638"/>
                <a:gd name="connsiteX37" fmla="*/ 2523012 w 11118888"/>
                <a:gd name="connsiteY37" fmla="*/ 66415 h 1994638"/>
                <a:gd name="connsiteX0" fmla="*/ 2523012 w 11118888"/>
                <a:gd name="connsiteY0" fmla="*/ 66415 h 1994638"/>
                <a:gd name="connsiteX1" fmla="*/ 2391070 w 11118888"/>
                <a:gd name="connsiteY1" fmla="*/ 622730 h 1994638"/>
                <a:gd name="connsiteX2" fmla="*/ 120534 w 11118888"/>
                <a:gd name="connsiteY2" fmla="*/ 1077031 h 1994638"/>
                <a:gd name="connsiteX3" fmla="*/ 348539 w 11118888"/>
                <a:gd name="connsiteY3" fmla="*/ 1416926 h 1994638"/>
                <a:gd name="connsiteX4" fmla="*/ 478821 w 11118888"/>
                <a:gd name="connsiteY4" fmla="*/ 1595370 h 1994638"/>
                <a:gd name="connsiteX5" fmla="*/ 533116 w 11118888"/>
                <a:gd name="connsiteY5" fmla="*/ 1790808 h 1994638"/>
                <a:gd name="connsiteX6" fmla="*/ 695980 w 11118888"/>
                <a:gd name="connsiteY6" fmla="*/ 1986246 h 1994638"/>
                <a:gd name="connsiteX7" fmla="*/ 858844 w 11118888"/>
                <a:gd name="connsiteY7" fmla="*/ 1858784 h 1994638"/>
                <a:gd name="connsiteX8" fmla="*/ 880558 w 11118888"/>
                <a:gd name="connsiteY8" fmla="*/ 1595370 h 1994638"/>
                <a:gd name="connsiteX9" fmla="*/ 1032553 w 11118888"/>
                <a:gd name="connsiteY9" fmla="*/ 1510401 h 1994638"/>
                <a:gd name="connsiteX10" fmla="*/ 1141121 w 11118888"/>
                <a:gd name="connsiteY10" fmla="*/ 1229994 h 1994638"/>
                <a:gd name="connsiteX11" fmla="*/ 1249689 w 11118888"/>
                <a:gd name="connsiteY11" fmla="*/ 873105 h 1994638"/>
                <a:gd name="connsiteX12" fmla="*/ 1401684 w 11118888"/>
                <a:gd name="connsiteY12" fmla="*/ 737154 h 1994638"/>
                <a:gd name="connsiteX13" fmla="*/ 1705675 w 11118888"/>
                <a:gd name="connsiteY13" fmla="*/ 737154 h 1994638"/>
                <a:gd name="connsiteX14" fmla="*/ 2281098 w 11118888"/>
                <a:gd name="connsiteY14" fmla="*/ 754148 h 1994638"/>
                <a:gd name="connsiteX15" fmla="*/ 3421097 w 11118888"/>
                <a:gd name="connsiteY15" fmla="*/ 754148 h 1994638"/>
                <a:gd name="connsiteX16" fmla="*/ 4115956 w 11118888"/>
                <a:gd name="connsiteY16" fmla="*/ 788136 h 1994638"/>
                <a:gd name="connsiteX17" fmla="*/ 4571966 w 11118888"/>
                <a:gd name="connsiteY17" fmla="*/ 728648 h 1994638"/>
                <a:gd name="connsiteX18" fmla="*/ 5049688 w 11118888"/>
                <a:gd name="connsiteY18" fmla="*/ 728648 h 1994638"/>
                <a:gd name="connsiteX19" fmla="*/ 5820557 w 11118888"/>
                <a:gd name="connsiteY19" fmla="*/ 771142 h 1994638"/>
                <a:gd name="connsiteX20" fmla="*/ 6699993 w 11118888"/>
                <a:gd name="connsiteY20" fmla="*/ 754148 h 1994638"/>
                <a:gd name="connsiteX21" fmla="*/ 7329711 w 11118888"/>
                <a:gd name="connsiteY21" fmla="*/ 762654 h 1994638"/>
                <a:gd name="connsiteX22" fmla="*/ 8165721 w 11118888"/>
                <a:gd name="connsiteY22" fmla="*/ 762654 h 1994638"/>
                <a:gd name="connsiteX23" fmla="*/ 9229734 w 11118888"/>
                <a:gd name="connsiteY23" fmla="*/ 788154 h 1994638"/>
                <a:gd name="connsiteX24" fmla="*/ 9978889 w 11118888"/>
                <a:gd name="connsiteY24" fmla="*/ 779648 h 1994638"/>
                <a:gd name="connsiteX25" fmla="*/ 10510884 w 11118888"/>
                <a:gd name="connsiteY25" fmla="*/ 771142 h 1994638"/>
                <a:gd name="connsiteX26" fmla="*/ 10988607 w 11118888"/>
                <a:gd name="connsiteY26" fmla="*/ 737154 h 1994638"/>
                <a:gd name="connsiteX27" fmla="*/ 11118888 w 11118888"/>
                <a:gd name="connsiteY27" fmla="*/ 754148 h 1994638"/>
                <a:gd name="connsiteX28" fmla="*/ 11118888 w 11118888"/>
                <a:gd name="connsiteY28" fmla="*/ 133791 h 1994638"/>
                <a:gd name="connsiteX29" fmla="*/ 10934312 w 11118888"/>
                <a:gd name="connsiteY29" fmla="*/ 65870 h 1994638"/>
                <a:gd name="connsiteX30" fmla="*/ 10120016 w 11118888"/>
                <a:gd name="connsiteY30" fmla="*/ 14889 h 1994638"/>
                <a:gd name="connsiteX31" fmla="*/ 9533725 w 11118888"/>
                <a:gd name="connsiteY31" fmla="*/ 108364 h 1994638"/>
                <a:gd name="connsiteX32" fmla="*/ 8632575 w 11118888"/>
                <a:gd name="connsiteY32" fmla="*/ 201839 h 1994638"/>
                <a:gd name="connsiteX33" fmla="*/ 7666284 w 11118888"/>
                <a:gd name="connsiteY33" fmla="*/ 201839 h 1994638"/>
                <a:gd name="connsiteX34" fmla="*/ 5939994 w 11118888"/>
                <a:gd name="connsiteY34" fmla="*/ 193333 h 1994638"/>
                <a:gd name="connsiteX35" fmla="*/ 4854266 w 11118888"/>
                <a:gd name="connsiteY35" fmla="*/ 65870 h 1994638"/>
                <a:gd name="connsiteX36" fmla="*/ 3062834 w 11118888"/>
                <a:gd name="connsiteY36" fmla="*/ 57364 h 1994638"/>
                <a:gd name="connsiteX37" fmla="*/ 2523012 w 11118888"/>
                <a:gd name="connsiteY37" fmla="*/ 66415 h 1994638"/>
                <a:gd name="connsiteX0" fmla="*/ 2532379 w 11128255"/>
                <a:gd name="connsiteY0" fmla="*/ 66415 h 1994638"/>
                <a:gd name="connsiteX1" fmla="*/ 129901 w 11128255"/>
                <a:gd name="connsiteY1" fmla="*/ 1077031 h 1994638"/>
                <a:gd name="connsiteX2" fmla="*/ 357906 w 11128255"/>
                <a:gd name="connsiteY2" fmla="*/ 1416926 h 1994638"/>
                <a:gd name="connsiteX3" fmla="*/ 488188 w 11128255"/>
                <a:gd name="connsiteY3" fmla="*/ 1595370 h 1994638"/>
                <a:gd name="connsiteX4" fmla="*/ 542483 w 11128255"/>
                <a:gd name="connsiteY4" fmla="*/ 1790808 h 1994638"/>
                <a:gd name="connsiteX5" fmla="*/ 705347 w 11128255"/>
                <a:gd name="connsiteY5" fmla="*/ 1986246 h 1994638"/>
                <a:gd name="connsiteX6" fmla="*/ 868211 w 11128255"/>
                <a:gd name="connsiteY6" fmla="*/ 1858784 h 1994638"/>
                <a:gd name="connsiteX7" fmla="*/ 889925 w 11128255"/>
                <a:gd name="connsiteY7" fmla="*/ 1595370 h 1994638"/>
                <a:gd name="connsiteX8" fmla="*/ 1041920 w 11128255"/>
                <a:gd name="connsiteY8" fmla="*/ 1510401 h 1994638"/>
                <a:gd name="connsiteX9" fmla="*/ 1150488 w 11128255"/>
                <a:gd name="connsiteY9" fmla="*/ 1229994 h 1994638"/>
                <a:gd name="connsiteX10" fmla="*/ 1259056 w 11128255"/>
                <a:gd name="connsiteY10" fmla="*/ 873105 h 1994638"/>
                <a:gd name="connsiteX11" fmla="*/ 1411051 w 11128255"/>
                <a:gd name="connsiteY11" fmla="*/ 737154 h 1994638"/>
                <a:gd name="connsiteX12" fmla="*/ 1715042 w 11128255"/>
                <a:gd name="connsiteY12" fmla="*/ 737154 h 1994638"/>
                <a:gd name="connsiteX13" fmla="*/ 2290465 w 11128255"/>
                <a:gd name="connsiteY13" fmla="*/ 754148 h 1994638"/>
                <a:gd name="connsiteX14" fmla="*/ 3430464 w 11128255"/>
                <a:gd name="connsiteY14" fmla="*/ 754148 h 1994638"/>
                <a:gd name="connsiteX15" fmla="*/ 4125323 w 11128255"/>
                <a:gd name="connsiteY15" fmla="*/ 788136 h 1994638"/>
                <a:gd name="connsiteX16" fmla="*/ 4581333 w 11128255"/>
                <a:gd name="connsiteY16" fmla="*/ 728648 h 1994638"/>
                <a:gd name="connsiteX17" fmla="*/ 5059055 w 11128255"/>
                <a:gd name="connsiteY17" fmla="*/ 728648 h 1994638"/>
                <a:gd name="connsiteX18" fmla="*/ 5829924 w 11128255"/>
                <a:gd name="connsiteY18" fmla="*/ 771142 h 1994638"/>
                <a:gd name="connsiteX19" fmla="*/ 6709360 w 11128255"/>
                <a:gd name="connsiteY19" fmla="*/ 754148 h 1994638"/>
                <a:gd name="connsiteX20" fmla="*/ 7339078 w 11128255"/>
                <a:gd name="connsiteY20" fmla="*/ 762654 h 1994638"/>
                <a:gd name="connsiteX21" fmla="*/ 8175088 w 11128255"/>
                <a:gd name="connsiteY21" fmla="*/ 762654 h 1994638"/>
                <a:gd name="connsiteX22" fmla="*/ 9239101 w 11128255"/>
                <a:gd name="connsiteY22" fmla="*/ 788154 h 1994638"/>
                <a:gd name="connsiteX23" fmla="*/ 9988256 w 11128255"/>
                <a:gd name="connsiteY23" fmla="*/ 779648 h 1994638"/>
                <a:gd name="connsiteX24" fmla="*/ 10520251 w 11128255"/>
                <a:gd name="connsiteY24" fmla="*/ 771142 h 1994638"/>
                <a:gd name="connsiteX25" fmla="*/ 10997974 w 11128255"/>
                <a:gd name="connsiteY25" fmla="*/ 737154 h 1994638"/>
                <a:gd name="connsiteX26" fmla="*/ 11128255 w 11128255"/>
                <a:gd name="connsiteY26" fmla="*/ 754148 h 1994638"/>
                <a:gd name="connsiteX27" fmla="*/ 11128255 w 11128255"/>
                <a:gd name="connsiteY27" fmla="*/ 133791 h 1994638"/>
                <a:gd name="connsiteX28" fmla="*/ 10943679 w 11128255"/>
                <a:gd name="connsiteY28" fmla="*/ 65870 h 1994638"/>
                <a:gd name="connsiteX29" fmla="*/ 10129383 w 11128255"/>
                <a:gd name="connsiteY29" fmla="*/ 14889 h 1994638"/>
                <a:gd name="connsiteX30" fmla="*/ 9543092 w 11128255"/>
                <a:gd name="connsiteY30" fmla="*/ 108364 h 1994638"/>
                <a:gd name="connsiteX31" fmla="*/ 8641942 w 11128255"/>
                <a:gd name="connsiteY31" fmla="*/ 201839 h 1994638"/>
                <a:gd name="connsiteX32" fmla="*/ 7675651 w 11128255"/>
                <a:gd name="connsiteY32" fmla="*/ 201839 h 1994638"/>
                <a:gd name="connsiteX33" fmla="*/ 5949361 w 11128255"/>
                <a:gd name="connsiteY33" fmla="*/ 193333 h 1994638"/>
                <a:gd name="connsiteX34" fmla="*/ 4863633 w 11128255"/>
                <a:gd name="connsiteY34" fmla="*/ 65870 h 1994638"/>
                <a:gd name="connsiteX35" fmla="*/ 3072201 w 11128255"/>
                <a:gd name="connsiteY35" fmla="*/ 57364 h 1994638"/>
                <a:gd name="connsiteX36" fmla="*/ 2532379 w 11128255"/>
                <a:gd name="connsiteY36" fmla="*/ 66415 h 1994638"/>
                <a:gd name="connsiteX0" fmla="*/ 2290884 w 10886760"/>
                <a:gd name="connsiteY0" fmla="*/ 66415 h 1994638"/>
                <a:gd name="connsiteX1" fmla="*/ 2173324 w 10886760"/>
                <a:gd name="connsiteY1" fmla="*/ 625754 h 1994638"/>
                <a:gd name="connsiteX2" fmla="*/ 116411 w 10886760"/>
                <a:gd name="connsiteY2" fmla="*/ 1416926 h 1994638"/>
                <a:gd name="connsiteX3" fmla="*/ 246693 w 10886760"/>
                <a:gd name="connsiteY3" fmla="*/ 1595370 h 1994638"/>
                <a:gd name="connsiteX4" fmla="*/ 300988 w 10886760"/>
                <a:gd name="connsiteY4" fmla="*/ 1790808 h 1994638"/>
                <a:gd name="connsiteX5" fmla="*/ 463852 w 10886760"/>
                <a:gd name="connsiteY5" fmla="*/ 1986246 h 1994638"/>
                <a:gd name="connsiteX6" fmla="*/ 626716 w 10886760"/>
                <a:gd name="connsiteY6" fmla="*/ 1858784 h 1994638"/>
                <a:gd name="connsiteX7" fmla="*/ 648430 w 10886760"/>
                <a:gd name="connsiteY7" fmla="*/ 1595370 h 1994638"/>
                <a:gd name="connsiteX8" fmla="*/ 800425 w 10886760"/>
                <a:gd name="connsiteY8" fmla="*/ 1510401 h 1994638"/>
                <a:gd name="connsiteX9" fmla="*/ 908993 w 10886760"/>
                <a:gd name="connsiteY9" fmla="*/ 1229994 h 1994638"/>
                <a:gd name="connsiteX10" fmla="*/ 1017561 w 10886760"/>
                <a:gd name="connsiteY10" fmla="*/ 873105 h 1994638"/>
                <a:gd name="connsiteX11" fmla="*/ 1169556 w 10886760"/>
                <a:gd name="connsiteY11" fmla="*/ 737154 h 1994638"/>
                <a:gd name="connsiteX12" fmla="*/ 1473547 w 10886760"/>
                <a:gd name="connsiteY12" fmla="*/ 737154 h 1994638"/>
                <a:gd name="connsiteX13" fmla="*/ 2048970 w 10886760"/>
                <a:gd name="connsiteY13" fmla="*/ 754148 h 1994638"/>
                <a:gd name="connsiteX14" fmla="*/ 3188969 w 10886760"/>
                <a:gd name="connsiteY14" fmla="*/ 754148 h 1994638"/>
                <a:gd name="connsiteX15" fmla="*/ 3883828 w 10886760"/>
                <a:gd name="connsiteY15" fmla="*/ 788136 h 1994638"/>
                <a:gd name="connsiteX16" fmla="*/ 4339838 w 10886760"/>
                <a:gd name="connsiteY16" fmla="*/ 728648 h 1994638"/>
                <a:gd name="connsiteX17" fmla="*/ 4817560 w 10886760"/>
                <a:gd name="connsiteY17" fmla="*/ 728648 h 1994638"/>
                <a:gd name="connsiteX18" fmla="*/ 5588429 w 10886760"/>
                <a:gd name="connsiteY18" fmla="*/ 771142 h 1994638"/>
                <a:gd name="connsiteX19" fmla="*/ 6467865 w 10886760"/>
                <a:gd name="connsiteY19" fmla="*/ 754148 h 1994638"/>
                <a:gd name="connsiteX20" fmla="*/ 7097583 w 10886760"/>
                <a:gd name="connsiteY20" fmla="*/ 762654 h 1994638"/>
                <a:gd name="connsiteX21" fmla="*/ 7933593 w 10886760"/>
                <a:gd name="connsiteY21" fmla="*/ 762654 h 1994638"/>
                <a:gd name="connsiteX22" fmla="*/ 8997606 w 10886760"/>
                <a:gd name="connsiteY22" fmla="*/ 788154 h 1994638"/>
                <a:gd name="connsiteX23" fmla="*/ 9746761 w 10886760"/>
                <a:gd name="connsiteY23" fmla="*/ 779648 h 1994638"/>
                <a:gd name="connsiteX24" fmla="*/ 10278756 w 10886760"/>
                <a:gd name="connsiteY24" fmla="*/ 771142 h 1994638"/>
                <a:gd name="connsiteX25" fmla="*/ 10756479 w 10886760"/>
                <a:gd name="connsiteY25" fmla="*/ 737154 h 1994638"/>
                <a:gd name="connsiteX26" fmla="*/ 10886760 w 10886760"/>
                <a:gd name="connsiteY26" fmla="*/ 754148 h 1994638"/>
                <a:gd name="connsiteX27" fmla="*/ 10886760 w 10886760"/>
                <a:gd name="connsiteY27" fmla="*/ 133791 h 1994638"/>
                <a:gd name="connsiteX28" fmla="*/ 10702184 w 10886760"/>
                <a:gd name="connsiteY28" fmla="*/ 65870 h 1994638"/>
                <a:gd name="connsiteX29" fmla="*/ 9887888 w 10886760"/>
                <a:gd name="connsiteY29" fmla="*/ 14889 h 1994638"/>
                <a:gd name="connsiteX30" fmla="*/ 9301597 w 10886760"/>
                <a:gd name="connsiteY30" fmla="*/ 108364 h 1994638"/>
                <a:gd name="connsiteX31" fmla="*/ 8400447 w 10886760"/>
                <a:gd name="connsiteY31" fmla="*/ 201839 h 1994638"/>
                <a:gd name="connsiteX32" fmla="*/ 7434156 w 10886760"/>
                <a:gd name="connsiteY32" fmla="*/ 201839 h 1994638"/>
                <a:gd name="connsiteX33" fmla="*/ 5707866 w 10886760"/>
                <a:gd name="connsiteY33" fmla="*/ 193333 h 1994638"/>
                <a:gd name="connsiteX34" fmla="*/ 4622138 w 10886760"/>
                <a:gd name="connsiteY34" fmla="*/ 65870 h 1994638"/>
                <a:gd name="connsiteX35" fmla="*/ 2830706 w 10886760"/>
                <a:gd name="connsiteY35" fmla="*/ 57364 h 1994638"/>
                <a:gd name="connsiteX36" fmla="*/ 2290884 w 10886760"/>
                <a:gd name="connsiteY36" fmla="*/ 66415 h 1994638"/>
                <a:gd name="connsiteX0" fmla="*/ 2179017 w 10774893"/>
                <a:gd name="connsiteY0" fmla="*/ 66415 h 1994638"/>
                <a:gd name="connsiteX1" fmla="*/ 2061457 w 10774893"/>
                <a:gd name="connsiteY1" fmla="*/ 625754 h 1994638"/>
                <a:gd name="connsiteX2" fmla="*/ 134826 w 10774893"/>
                <a:gd name="connsiteY2" fmla="*/ 1595370 h 1994638"/>
                <a:gd name="connsiteX3" fmla="*/ 189121 w 10774893"/>
                <a:gd name="connsiteY3" fmla="*/ 1790808 h 1994638"/>
                <a:gd name="connsiteX4" fmla="*/ 351985 w 10774893"/>
                <a:gd name="connsiteY4" fmla="*/ 1986246 h 1994638"/>
                <a:gd name="connsiteX5" fmla="*/ 514849 w 10774893"/>
                <a:gd name="connsiteY5" fmla="*/ 1858784 h 1994638"/>
                <a:gd name="connsiteX6" fmla="*/ 536563 w 10774893"/>
                <a:gd name="connsiteY6" fmla="*/ 1595370 h 1994638"/>
                <a:gd name="connsiteX7" fmla="*/ 688558 w 10774893"/>
                <a:gd name="connsiteY7" fmla="*/ 1510401 h 1994638"/>
                <a:gd name="connsiteX8" fmla="*/ 797126 w 10774893"/>
                <a:gd name="connsiteY8" fmla="*/ 1229994 h 1994638"/>
                <a:gd name="connsiteX9" fmla="*/ 905694 w 10774893"/>
                <a:gd name="connsiteY9" fmla="*/ 873105 h 1994638"/>
                <a:gd name="connsiteX10" fmla="*/ 1057689 w 10774893"/>
                <a:gd name="connsiteY10" fmla="*/ 737154 h 1994638"/>
                <a:gd name="connsiteX11" fmla="*/ 1361680 w 10774893"/>
                <a:gd name="connsiteY11" fmla="*/ 737154 h 1994638"/>
                <a:gd name="connsiteX12" fmla="*/ 1937103 w 10774893"/>
                <a:gd name="connsiteY12" fmla="*/ 754148 h 1994638"/>
                <a:gd name="connsiteX13" fmla="*/ 3077102 w 10774893"/>
                <a:gd name="connsiteY13" fmla="*/ 754148 h 1994638"/>
                <a:gd name="connsiteX14" fmla="*/ 3771961 w 10774893"/>
                <a:gd name="connsiteY14" fmla="*/ 788136 h 1994638"/>
                <a:gd name="connsiteX15" fmla="*/ 4227971 w 10774893"/>
                <a:gd name="connsiteY15" fmla="*/ 728648 h 1994638"/>
                <a:gd name="connsiteX16" fmla="*/ 4705693 w 10774893"/>
                <a:gd name="connsiteY16" fmla="*/ 728648 h 1994638"/>
                <a:gd name="connsiteX17" fmla="*/ 5476562 w 10774893"/>
                <a:gd name="connsiteY17" fmla="*/ 771142 h 1994638"/>
                <a:gd name="connsiteX18" fmla="*/ 6355998 w 10774893"/>
                <a:gd name="connsiteY18" fmla="*/ 754148 h 1994638"/>
                <a:gd name="connsiteX19" fmla="*/ 6985716 w 10774893"/>
                <a:gd name="connsiteY19" fmla="*/ 762654 h 1994638"/>
                <a:gd name="connsiteX20" fmla="*/ 7821726 w 10774893"/>
                <a:gd name="connsiteY20" fmla="*/ 762654 h 1994638"/>
                <a:gd name="connsiteX21" fmla="*/ 8885739 w 10774893"/>
                <a:gd name="connsiteY21" fmla="*/ 788154 h 1994638"/>
                <a:gd name="connsiteX22" fmla="*/ 9634894 w 10774893"/>
                <a:gd name="connsiteY22" fmla="*/ 779648 h 1994638"/>
                <a:gd name="connsiteX23" fmla="*/ 10166889 w 10774893"/>
                <a:gd name="connsiteY23" fmla="*/ 771142 h 1994638"/>
                <a:gd name="connsiteX24" fmla="*/ 10644612 w 10774893"/>
                <a:gd name="connsiteY24" fmla="*/ 737154 h 1994638"/>
                <a:gd name="connsiteX25" fmla="*/ 10774893 w 10774893"/>
                <a:gd name="connsiteY25" fmla="*/ 754148 h 1994638"/>
                <a:gd name="connsiteX26" fmla="*/ 10774893 w 10774893"/>
                <a:gd name="connsiteY26" fmla="*/ 133791 h 1994638"/>
                <a:gd name="connsiteX27" fmla="*/ 10590317 w 10774893"/>
                <a:gd name="connsiteY27" fmla="*/ 65870 h 1994638"/>
                <a:gd name="connsiteX28" fmla="*/ 9776021 w 10774893"/>
                <a:gd name="connsiteY28" fmla="*/ 14889 h 1994638"/>
                <a:gd name="connsiteX29" fmla="*/ 9189730 w 10774893"/>
                <a:gd name="connsiteY29" fmla="*/ 108364 h 1994638"/>
                <a:gd name="connsiteX30" fmla="*/ 8288580 w 10774893"/>
                <a:gd name="connsiteY30" fmla="*/ 201839 h 1994638"/>
                <a:gd name="connsiteX31" fmla="*/ 7322289 w 10774893"/>
                <a:gd name="connsiteY31" fmla="*/ 201839 h 1994638"/>
                <a:gd name="connsiteX32" fmla="*/ 5595999 w 10774893"/>
                <a:gd name="connsiteY32" fmla="*/ 193333 h 1994638"/>
                <a:gd name="connsiteX33" fmla="*/ 4510271 w 10774893"/>
                <a:gd name="connsiteY33" fmla="*/ 65870 h 1994638"/>
                <a:gd name="connsiteX34" fmla="*/ 2718839 w 10774893"/>
                <a:gd name="connsiteY34" fmla="*/ 57364 h 1994638"/>
                <a:gd name="connsiteX35" fmla="*/ 2179017 w 10774893"/>
                <a:gd name="connsiteY35" fmla="*/ 66415 h 1994638"/>
                <a:gd name="connsiteX0" fmla="*/ 2100767 w 10696643"/>
                <a:gd name="connsiteY0" fmla="*/ 66415 h 2006207"/>
                <a:gd name="connsiteX1" fmla="*/ 1983207 w 10696643"/>
                <a:gd name="connsiteY1" fmla="*/ 625754 h 2006207"/>
                <a:gd name="connsiteX2" fmla="*/ 110871 w 10696643"/>
                <a:gd name="connsiteY2" fmla="*/ 1790808 h 2006207"/>
                <a:gd name="connsiteX3" fmla="*/ 273735 w 10696643"/>
                <a:gd name="connsiteY3" fmla="*/ 1986246 h 2006207"/>
                <a:gd name="connsiteX4" fmla="*/ 436599 w 10696643"/>
                <a:gd name="connsiteY4" fmla="*/ 1858784 h 2006207"/>
                <a:gd name="connsiteX5" fmla="*/ 458313 w 10696643"/>
                <a:gd name="connsiteY5" fmla="*/ 1595370 h 2006207"/>
                <a:gd name="connsiteX6" fmla="*/ 610308 w 10696643"/>
                <a:gd name="connsiteY6" fmla="*/ 1510401 h 2006207"/>
                <a:gd name="connsiteX7" fmla="*/ 718876 w 10696643"/>
                <a:gd name="connsiteY7" fmla="*/ 1229994 h 2006207"/>
                <a:gd name="connsiteX8" fmla="*/ 827444 w 10696643"/>
                <a:gd name="connsiteY8" fmla="*/ 873105 h 2006207"/>
                <a:gd name="connsiteX9" fmla="*/ 979439 w 10696643"/>
                <a:gd name="connsiteY9" fmla="*/ 737154 h 2006207"/>
                <a:gd name="connsiteX10" fmla="*/ 1283430 w 10696643"/>
                <a:gd name="connsiteY10" fmla="*/ 737154 h 2006207"/>
                <a:gd name="connsiteX11" fmla="*/ 1858853 w 10696643"/>
                <a:gd name="connsiteY11" fmla="*/ 754148 h 2006207"/>
                <a:gd name="connsiteX12" fmla="*/ 2998852 w 10696643"/>
                <a:gd name="connsiteY12" fmla="*/ 754148 h 2006207"/>
                <a:gd name="connsiteX13" fmla="*/ 3693711 w 10696643"/>
                <a:gd name="connsiteY13" fmla="*/ 788136 h 2006207"/>
                <a:gd name="connsiteX14" fmla="*/ 4149721 w 10696643"/>
                <a:gd name="connsiteY14" fmla="*/ 728648 h 2006207"/>
                <a:gd name="connsiteX15" fmla="*/ 4627443 w 10696643"/>
                <a:gd name="connsiteY15" fmla="*/ 728648 h 2006207"/>
                <a:gd name="connsiteX16" fmla="*/ 5398312 w 10696643"/>
                <a:gd name="connsiteY16" fmla="*/ 771142 h 2006207"/>
                <a:gd name="connsiteX17" fmla="*/ 6277748 w 10696643"/>
                <a:gd name="connsiteY17" fmla="*/ 754148 h 2006207"/>
                <a:gd name="connsiteX18" fmla="*/ 6907466 w 10696643"/>
                <a:gd name="connsiteY18" fmla="*/ 762654 h 2006207"/>
                <a:gd name="connsiteX19" fmla="*/ 7743476 w 10696643"/>
                <a:gd name="connsiteY19" fmla="*/ 762654 h 2006207"/>
                <a:gd name="connsiteX20" fmla="*/ 8807489 w 10696643"/>
                <a:gd name="connsiteY20" fmla="*/ 788154 h 2006207"/>
                <a:gd name="connsiteX21" fmla="*/ 9556644 w 10696643"/>
                <a:gd name="connsiteY21" fmla="*/ 779648 h 2006207"/>
                <a:gd name="connsiteX22" fmla="*/ 10088639 w 10696643"/>
                <a:gd name="connsiteY22" fmla="*/ 771142 h 2006207"/>
                <a:gd name="connsiteX23" fmla="*/ 10566362 w 10696643"/>
                <a:gd name="connsiteY23" fmla="*/ 737154 h 2006207"/>
                <a:gd name="connsiteX24" fmla="*/ 10696643 w 10696643"/>
                <a:gd name="connsiteY24" fmla="*/ 754148 h 2006207"/>
                <a:gd name="connsiteX25" fmla="*/ 10696643 w 10696643"/>
                <a:gd name="connsiteY25" fmla="*/ 133791 h 2006207"/>
                <a:gd name="connsiteX26" fmla="*/ 10512067 w 10696643"/>
                <a:gd name="connsiteY26" fmla="*/ 65870 h 2006207"/>
                <a:gd name="connsiteX27" fmla="*/ 9697771 w 10696643"/>
                <a:gd name="connsiteY27" fmla="*/ 14889 h 2006207"/>
                <a:gd name="connsiteX28" fmla="*/ 9111480 w 10696643"/>
                <a:gd name="connsiteY28" fmla="*/ 108364 h 2006207"/>
                <a:gd name="connsiteX29" fmla="*/ 8210330 w 10696643"/>
                <a:gd name="connsiteY29" fmla="*/ 201839 h 2006207"/>
                <a:gd name="connsiteX30" fmla="*/ 7244039 w 10696643"/>
                <a:gd name="connsiteY30" fmla="*/ 201839 h 2006207"/>
                <a:gd name="connsiteX31" fmla="*/ 5517749 w 10696643"/>
                <a:gd name="connsiteY31" fmla="*/ 193333 h 2006207"/>
                <a:gd name="connsiteX32" fmla="*/ 4432021 w 10696643"/>
                <a:gd name="connsiteY32" fmla="*/ 65870 h 2006207"/>
                <a:gd name="connsiteX33" fmla="*/ 2640589 w 10696643"/>
                <a:gd name="connsiteY33" fmla="*/ 57364 h 2006207"/>
                <a:gd name="connsiteX34" fmla="*/ 2100767 w 10696643"/>
                <a:gd name="connsiteY34" fmla="*/ 66415 h 2006207"/>
                <a:gd name="connsiteX0" fmla="*/ 1827032 w 10422908"/>
                <a:gd name="connsiteY0" fmla="*/ 66415 h 1986245"/>
                <a:gd name="connsiteX1" fmla="*/ 1709472 w 10422908"/>
                <a:gd name="connsiteY1" fmla="*/ 625754 h 1986245"/>
                <a:gd name="connsiteX2" fmla="*/ 0 w 10422908"/>
                <a:gd name="connsiteY2" fmla="*/ 1986246 h 1986245"/>
                <a:gd name="connsiteX3" fmla="*/ 162864 w 10422908"/>
                <a:gd name="connsiteY3" fmla="*/ 1858784 h 1986245"/>
                <a:gd name="connsiteX4" fmla="*/ 184578 w 10422908"/>
                <a:gd name="connsiteY4" fmla="*/ 1595370 h 1986245"/>
                <a:gd name="connsiteX5" fmla="*/ 336573 w 10422908"/>
                <a:gd name="connsiteY5" fmla="*/ 1510401 h 1986245"/>
                <a:gd name="connsiteX6" fmla="*/ 445141 w 10422908"/>
                <a:gd name="connsiteY6" fmla="*/ 1229994 h 1986245"/>
                <a:gd name="connsiteX7" fmla="*/ 553709 w 10422908"/>
                <a:gd name="connsiteY7" fmla="*/ 873105 h 1986245"/>
                <a:gd name="connsiteX8" fmla="*/ 705704 w 10422908"/>
                <a:gd name="connsiteY8" fmla="*/ 737154 h 1986245"/>
                <a:gd name="connsiteX9" fmla="*/ 1009695 w 10422908"/>
                <a:gd name="connsiteY9" fmla="*/ 737154 h 1986245"/>
                <a:gd name="connsiteX10" fmla="*/ 1585118 w 10422908"/>
                <a:gd name="connsiteY10" fmla="*/ 754148 h 1986245"/>
                <a:gd name="connsiteX11" fmla="*/ 2725117 w 10422908"/>
                <a:gd name="connsiteY11" fmla="*/ 754148 h 1986245"/>
                <a:gd name="connsiteX12" fmla="*/ 3419976 w 10422908"/>
                <a:gd name="connsiteY12" fmla="*/ 788136 h 1986245"/>
                <a:gd name="connsiteX13" fmla="*/ 3875986 w 10422908"/>
                <a:gd name="connsiteY13" fmla="*/ 728648 h 1986245"/>
                <a:gd name="connsiteX14" fmla="*/ 4353708 w 10422908"/>
                <a:gd name="connsiteY14" fmla="*/ 728648 h 1986245"/>
                <a:gd name="connsiteX15" fmla="*/ 5124577 w 10422908"/>
                <a:gd name="connsiteY15" fmla="*/ 771142 h 1986245"/>
                <a:gd name="connsiteX16" fmla="*/ 6004013 w 10422908"/>
                <a:gd name="connsiteY16" fmla="*/ 754148 h 1986245"/>
                <a:gd name="connsiteX17" fmla="*/ 6633731 w 10422908"/>
                <a:gd name="connsiteY17" fmla="*/ 762654 h 1986245"/>
                <a:gd name="connsiteX18" fmla="*/ 7469741 w 10422908"/>
                <a:gd name="connsiteY18" fmla="*/ 762654 h 1986245"/>
                <a:gd name="connsiteX19" fmla="*/ 8533754 w 10422908"/>
                <a:gd name="connsiteY19" fmla="*/ 788154 h 1986245"/>
                <a:gd name="connsiteX20" fmla="*/ 9282909 w 10422908"/>
                <a:gd name="connsiteY20" fmla="*/ 779648 h 1986245"/>
                <a:gd name="connsiteX21" fmla="*/ 9814904 w 10422908"/>
                <a:gd name="connsiteY21" fmla="*/ 771142 h 1986245"/>
                <a:gd name="connsiteX22" fmla="*/ 10292627 w 10422908"/>
                <a:gd name="connsiteY22" fmla="*/ 737154 h 1986245"/>
                <a:gd name="connsiteX23" fmla="*/ 10422908 w 10422908"/>
                <a:gd name="connsiteY23" fmla="*/ 754148 h 1986245"/>
                <a:gd name="connsiteX24" fmla="*/ 10422908 w 10422908"/>
                <a:gd name="connsiteY24" fmla="*/ 133791 h 1986245"/>
                <a:gd name="connsiteX25" fmla="*/ 10238332 w 10422908"/>
                <a:gd name="connsiteY25" fmla="*/ 65870 h 1986245"/>
                <a:gd name="connsiteX26" fmla="*/ 9424036 w 10422908"/>
                <a:gd name="connsiteY26" fmla="*/ 14889 h 1986245"/>
                <a:gd name="connsiteX27" fmla="*/ 8837745 w 10422908"/>
                <a:gd name="connsiteY27" fmla="*/ 108364 h 1986245"/>
                <a:gd name="connsiteX28" fmla="*/ 7936595 w 10422908"/>
                <a:gd name="connsiteY28" fmla="*/ 201839 h 1986245"/>
                <a:gd name="connsiteX29" fmla="*/ 6970304 w 10422908"/>
                <a:gd name="connsiteY29" fmla="*/ 201839 h 1986245"/>
                <a:gd name="connsiteX30" fmla="*/ 5244014 w 10422908"/>
                <a:gd name="connsiteY30" fmla="*/ 193333 h 1986245"/>
                <a:gd name="connsiteX31" fmla="*/ 4158286 w 10422908"/>
                <a:gd name="connsiteY31" fmla="*/ 65870 h 1986245"/>
                <a:gd name="connsiteX32" fmla="*/ 2366854 w 10422908"/>
                <a:gd name="connsiteY32" fmla="*/ 57364 h 1986245"/>
                <a:gd name="connsiteX33" fmla="*/ 1827032 w 10422908"/>
                <a:gd name="connsiteY33" fmla="*/ 66415 h 1986245"/>
                <a:gd name="connsiteX0" fmla="*/ 1786453 w 10382329"/>
                <a:gd name="connsiteY0" fmla="*/ 66415 h 1901488"/>
                <a:gd name="connsiteX1" fmla="*/ 1668893 w 10382329"/>
                <a:gd name="connsiteY1" fmla="*/ 625754 h 1901488"/>
                <a:gd name="connsiteX2" fmla="*/ 122285 w 10382329"/>
                <a:gd name="connsiteY2" fmla="*/ 1858784 h 1901488"/>
                <a:gd name="connsiteX3" fmla="*/ 143999 w 10382329"/>
                <a:gd name="connsiteY3" fmla="*/ 1595370 h 1901488"/>
                <a:gd name="connsiteX4" fmla="*/ 295994 w 10382329"/>
                <a:gd name="connsiteY4" fmla="*/ 1510401 h 1901488"/>
                <a:gd name="connsiteX5" fmla="*/ 404562 w 10382329"/>
                <a:gd name="connsiteY5" fmla="*/ 1229994 h 1901488"/>
                <a:gd name="connsiteX6" fmla="*/ 513130 w 10382329"/>
                <a:gd name="connsiteY6" fmla="*/ 873105 h 1901488"/>
                <a:gd name="connsiteX7" fmla="*/ 665125 w 10382329"/>
                <a:gd name="connsiteY7" fmla="*/ 737154 h 1901488"/>
                <a:gd name="connsiteX8" fmla="*/ 969116 w 10382329"/>
                <a:gd name="connsiteY8" fmla="*/ 737154 h 1901488"/>
                <a:gd name="connsiteX9" fmla="*/ 1544539 w 10382329"/>
                <a:gd name="connsiteY9" fmla="*/ 754148 h 1901488"/>
                <a:gd name="connsiteX10" fmla="*/ 2684538 w 10382329"/>
                <a:gd name="connsiteY10" fmla="*/ 754148 h 1901488"/>
                <a:gd name="connsiteX11" fmla="*/ 3379397 w 10382329"/>
                <a:gd name="connsiteY11" fmla="*/ 788136 h 1901488"/>
                <a:gd name="connsiteX12" fmla="*/ 3835407 w 10382329"/>
                <a:gd name="connsiteY12" fmla="*/ 728648 h 1901488"/>
                <a:gd name="connsiteX13" fmla="*/ 4313129 w 10382329"/>
                <a:gd name="connsiteY13" fmla="*/ 728648 h 1901488"/>
                <a:gd name="connsiteX14" fmla="*/ 5083998 w 10382329"/>
                <a:gd name="connsiteY14" fmla="*/ 771142 h 1901488"/>
                <a:gd name="connsiteX15" fmla="*/ 5963434 w 10382329"/>
                <a:gd name="connsiteY15" fmla="*/ 754148 h 1901488"/>
                <a:gd name="connsiteX16" fmla="*/ 6593152 w 10382329"/>
                <a:gd name="connsiteY16" fmla="*/ 762654 h 1901488"/>
                <a:gd name="connsiteX17" fmla="*/ 7429162 w 10382329"/>
                <a:gd name="connsiteY17" fmla="*/ 762654 h 1901488"/>
                <a:gd name="connsiteX18" fmla="*/ 8493175 w 10382329"/>
                <a:gd name="connsiteY18" fmla="*/ 788154 h 1901488"/>
                <a:gd name="connsiteX19" fmla="*/ 9242330 w 10382329"/>
                <a:gd name="connsiteY19" fmla="*/ 779648 h 1901488"/>
                <a:gd name="connsiteX20" fmla="*/ 9774325 w 10382329"/>
                <a:gd name="connsiteY20" fmla="*/ 771142 h 1901488"/>
                <a:gd name="connsiteX21" fmla="*/ 10252048 w 10382329"/>
                <a:gd name="connsiteY21" fmla="*/ 737154 h 1901488"/>
                <a:gd name="connsiteX22" fmla="*/ 10382329 w 10382329"/>
                <a:gd name="connsiteY22" fmla="*/ 754148 h 1901488"/>
                <a:gd name="connsiteX23" fmla="*/ 10382329 w 10382329"/>
                <a:gd name="connsiteY23" fmla="*/ 133791 h 1901488"/>
                <a:gd name="connsiteX24" fmla="*/ 10197753 w 10382329"/>
                <a:gd name="connsiteY24" fmla="*/ 65870 h 1901488"/>
                <a:gd name="connsiteX25" fmla="*/ 9383457 w 10382329"/>
                <a:gd name="connsiteY25" fmla="*/ 14889 h 1901488"/>
                <a:gd name="connsiteX26" fmla="*/ 8797166 w 10382329"/>
                <a:gd name="connsiteY26" fmla="*/ 108364 h 1901488"/>
                <a:gd name="connsiteX27" fmla="*/ 7896016 w 10382329"/>
                <a:gd name="connsiteY27" fmla="*/ 201839 h 1901488"/>
                <a:gd name="connsiteX28" fmla="*/ 6929725 w 10382329"/>
                <a:gd name="connsiteY28" fmla="*/ 201839 h 1901488"/>
                <a:gd name="connsiteX29" fmla="*/ 5203435 w 10382329"/>
                <a:gd name="connsiteY29" fmla="*/ 193333 h 1901488"/>
                <a:gd name="connsiteX30" fmla="*/ 4117707 w 10382329"/>
                <a:gd name="connsiteY30" fmla="*/ 65870 h 1901488"/>
                <a:gd name="connsiteX31" fmla="*/ 2326275 w 10382329"/>
                <a:gd name="connsiteY31" fmla="*/ 57364 h 1901488"/>
                <a:gd name="connsiteX32" fmla="*/ 1786453 w 10382329"/>
                <a:gd name="connsiteY32" fmla="*/ 66415 h 1901488"/>
                <a:gd name="connsiteX0" fmla="*/ 1724759 w 10320635"/>
                <a:gd name="connsiteY0" fmla="*/ 66415 h 1652063"/>
                <a:gd name="connsiteX1" fmla="*/ 1607199 w 10320635"/>
                <a:gd name="connsiteY1" fmla="*/ 625754 h 1652063"/>
                <a:gd name="connsiteX2" fmla="*/ 82305 w 10320635"/>
                <a:gd name="connsiteY2" fmla="*/ 1595370 h 1652063"/>
                <a:gd name="connsiteX3" fmla="*/ 234300 w 10320635"/>
                <a:gd name="connsiteY3" fmla="*/ 1510401 h 1652063"/>
                <a:gd name="connsiteX4" fmla="*/ 342868 w 10320635"/>
                <a:gd name="connsiteY4" fmla="*/ 1229994 h 1652063"/>
                <a:gd name="connsiteX5" fmla="*/ 451436 w 10320635"/>
                <a:gd name="connsiteY5" fmla="*/ 873105 h 1652063"/>
                <a:gd name="connsiteX6" fmla="*/ 603431 w 10320635"/>
                <a:gd name="connsiteY6" fmla="*/ 737154 h 1652063"/>
                <a:gd name="connsiteX7" fmla="*/ 907422 w 10320635"/>
                <a:gd name="connsiteY7" fmla="*/ 737154 h 1652063"/>
                <a:gd name="connsiteX8" fmla="*/ 1482845 w 10320635"/>
                <a:gd name="connsiteY8" fmla="*/ 754148 h 1652063"/>
                <a:gd name="connsiteX9" fmla="*/ 2622844 w 10320635"/>
                <a:gd name="connsiteY9" fmla="*/ 754148 h 1652063"/>
                <a:gd name="connsiteX10" fmla="*/ 3317703 w 10320635"/>
                <a:gd name="connsiteY10" fmla="*/ 788136 h 1652063"/>
                <a:gd name="connsiteX11" fmla="*/ 3773713 w 10320635"/>
                <a:gd name="connsiteY11" fmla="*/ 728648 h 1652063"/>
                <a:gd name="connsiteX12" fmla="*/ 4251435 w 10320635"/>
                <a:gd name="connsiteY12" fmla="*/ 728648 h 1652063"/>
                <a:gd name="connsiteX13" fmla="*/ 5022304 w 10320635"/>
                <a:gd name="connsiteY13" fmla="*/ 771142 h 1652063"/>
                <a:gd name="connsiteX14" fmla="*/ 5901740 w 10320635"/>
                <a:gd name="connsiteY14" fmla="*/ 754148 h 1652063"/>
                <a:gd name="connsiteX15" fmla="*/ 6531458 w 10320635"/>
                <a:gd name="connsiteY15" fmla="*/ 762654 h 1652063"/>
                <a:gd name="connsiteX16" fmla="*/ 7367468 w 10320635"/>
                <a:gd name="connsiteY16" fmla="*/ 762654 h 1652063"/>
                <a:gd name="connsiteX17" fmla="*/ 8431481 w 10320635"/>
                <a:gd name="connsiteY17" fmla="*/ 788154 h 1652063"/>
                <a:gd name="connsiteX18" fmla="*/ 9180636 w 10320635"/>
                <a:gd name="connsiteY18" fmla="*/ 779648 h 1652063"/>
                <a:gd name="connsiteX19" fmla="*/ 9712631 w 10320635"/>
                <a:gd name="connsiteY19" fmla="*/ 771142 h 1652063"/>
                <a:gd name="connsiteX20" fmla="*/ 10190354 w 10320635"/>
                <a:gd name="connsiteY20" fmla="*/ 737154 h 1652063"/>
                <a:gd name="connsiteX21" fmla="*/ 10320635 w 10320635"/>
                <a:gd name="connsiteY21" fmla="*/ 754148 h 1652063"/>
                <a:gd name="connsiteX22" fmla="*/ 10320635 w 10320635"/>
                <a:gd name="connsiteY22" fmla="*/ 133791 h 1652063"/>
                <a:gd name="connsiteX23" fmla="*/ 10136059 w 10320635"/>
                <a:gd name="connsiteY23" fmla="*/ 65870 h 1652063"/>
                <a:gd name="connsiteX24" fmla="*/ 9321763 w 10320635"/>
                <a:gd name="connsiteY24" fmla="*/ 14889 h 1652063"/>
                <a:gd name="connsiteX25" fmla="*/ 8735472 w 10320635"/>
                <a:gd name="connsiteY25" fmla="*/ 108364 h 1652063"/>
                <a:gd name="connsiteX26" fmla="*/ 7834322 w 10320635"/>
                <a:gd name="connsiteY26" fmla="*/ 201839 h 1652063"/>
                <a:gd name="connsiteX27" fmla="*/ 6868031 w 10320635"/>
                <a:gd name="connsiteY27" fmla="*/ 201839 h 1652063"/>
                <a:gd name="connsiteX28" fmla="*/ 5141741 w 10320635"/>
                <a:gd name="connsiteY28" fmla="*/ 193333 h 1652063"/>
                <a:gd name="connsiteX29" fmla="*/ 4056013 w 10320635"/>
                <a:gd name="connsiteY29" fmla="*/ 65870 h 1652063"/>
                <a:gd name="connsiteX30" fmla="*/ 2264581 w 10320635"/>
                <a:gd name="connsiteY30" fmla="*/ 57364 h 1652063"/>
                <a:gd name="connsiteX31" fmla="*/ 1724759 w 10320635"/>
                <a:gd name="connsiteY31" fmla="*/ 66415 h 1652063"/>
                <a:gd name="connsiteX0" fmla="*/ 1567192 w 10163068"/>
                <a:gd name="connsiteY0" fmla="*/ 66415 h 1535484"/>
                <a:gd name="connsiteX1" fmla="*/ 1449632 w 10163068"/>
                <a:gd name="connsiteY1" fmla="*/ 625754 h 1535484"/>
                <a:gd name="connsiteX2" fmla="*/ 76733 w 10163068"/>
                <a:gd name="connsiteY2" fmla="*/ 1510401 h 1535484"/>
                <a:gd name="connsiteX3" fmla="*/ 185301 w 10163068"/>
                <a:gd name="connsiteY3" fmla="*/ 1229994 h 1535484"/>
                <a:gd name="connsiteX4" fmla="*/ 293869 w 10163068"/>
                <a:gd name="connsiteY4" fmla="*/ 873105 h 1535484"/>
                <a:gd name="connsiteX5" fmla="*/ 445864 w 10163068"/>
                <a:gd name="connsiteY5" fmla="*/ 737154 h 1535484"/>
                <a:gd name="connsiteX6" fmla="*/ 749855 w 10163068"/>
                <a:gd name="connsiteY6" fmla="*/ 737154 h 1535484"/>
                <a:gd name="connsiteX7" fmla="*/ 1325278 w 10163068"/>
                <a:gd name="connsiteY7" fmla="*/ 754148 h 1535484"/>
                <a:gd name="connsiteX8" fmla="*/ 2465277 w 10163068"/>
                <a:gd name="connsiteY8" fmla="*/ 754148 h 1535484"/>
                <a:gd name="connsiteX9" fmla="*/ 3160136 w 10163068"/>
                <a:gd name="connsiteY9" fmla="*/ 788136 h 1535484"/>
                <a:gd name="connsiteX10" fmla="*/ 3616146 w 10163068"/>
                <a:gd name="connsiteY10" fmla="*/ 728648 h 1535484"/>
                <a:gd name="connsiteX11" fmla="*/ 4093868 w 10163068"/>
                <a:gd name="connsiteY11" fmla="*/ 728648 h 1535484"/>
                <a:gd name="connsiteX12" fmla="*/ 4864737 w 10163068"/>
                <a:gd name="connsiteY12" fmla="*/ 771142 h 1535484"/>
                <a:gd name="connsiteX13" fmla="*/ 5744173 w 10163068"/>
                <a:gd name="connsiteY13" fmla="*/ 754148 h 1535484"/>
                <a:gd name="connsiteX14" fmla="*/ 6373891 w 10163068"/>
                <a:gd name="connsiteY14" fmla="*/ 762654 h 1535484"/>
                <a:gd name="connsiteX15" fmla="*/ 7209901 w 10163068"/>
                <a:gd name="connsiteY15" fmla="*/ 762654 h 1535484"/>
                <a:gd name="connsiteX16" fmla="*/ 8273914 w 10163068"/>
                <a:gd name="connsiteY16" fmla="*/ 788154 h 1535484"/>
                <a:gd name="connsiteX17" fmla="*/ 9023069 w 10163068"/>
                <a:gd name="connsiteY17" fmla="*/ 779648 h 1535484"/>
                <a:gd name="connsiteX18" fmla="*/ 9555064 w 10163068"/>
                <a:gd name="connsiteY18" fmla="*/ 771142 h 1535484"/>
                <a:gd name="connsiteX19" fmla="*/ 10032787 w 10163068"/>
                <a:gd name="connsiteY19" fmla="*/ 737154 h 1535484"/>
                <a:gd name="connsiteX20" fmla="*/ 10163068 w 10163068"/>
                <a:gd name="connsiteY20" fmla="*/ 754148 h 1535484"/>
                <a:gd name="connsiteX21" fmla="*/ 10163068 w 10163068"/>
                <a:gd name="connsiteY21" fmla="*/ 133791 h 1535484"/>
                <a:gd name="connsiteX22" fmla="*/ 9978492 w 10163068"/>
                <a:gd name="connsiteY22" fmla="*/ 65870 h 1535484"/>
                <a:gd name="connsiteX23" fmla="*/ 9164196 w 10163068"/>
                <a:gd name="connsiteY23" fmla="*/ 14889 h 1535484"/>
                <a:gd name="connsiteX24" fmla="*/ 8577905 w 10163068"/>
                <a:gd name="connsiteY24" fmla="*/ 108364 h 1535484"/>
                <a:gd name="connsiteX25" fmla="*/ 7676755 w 10163068"/>
                <a:gd name="connsiteY25" fmla="*/ 201839 h 1535484"/>
                <a:gd name="connsiteX26" fmla="*/ 6710464 w 10163068"/>
                <a:gd name="connsiteY26" fmla="*/ 201839 h 1535484"/>
                <a:gd name="connsiteX27" fmla="*/ 4984174 w 10163068"/>
                <a:gd name="connsiteY27" fmla="*/ 193333 h 1535484"/>
                <a:gd name="connsiteX28" fmla="*/ 3898446 w 10163068"/>
                <a:gd name="connsiteY28" fmla="*/ 65870 h 1535484"/>
                <a:gd name="connsiteX29" fmla="*/ 2107014 w 10163068"/>
                <a:gd name="connsiteY29" fmla="*/ 57364 h 1535484"/>
                <a:gd name="connsiteX30" fmla="*/ 1567192 w 10163068"/>
                <a:gd name="connsiteY30" fmla="*/ 66415 h 1535484"/>
                <a:gd name="connsiteX0" fmla="*/ 1453651 w 10049527"/>
                <a:gd name="connsiteY0" fmla="*/ 66415 h 1233597"/>
                <a:gd name="connsiteX1" fmla="*/ 1336091 w 10049527"/>
                <a:gd name="connsiteY1" fmla="*/ 625754 h 1233597"/>
                <a:gd name="connsiteX2" fmla="*/ 71760 w 10049527"/>
                <a:gd name="connsiteY2" fmla="*/ 1229994 h 1233597"/>
                <a:gd name="connsiteX3" fmla="*/ 180328 w 10049527"/>
                <a:gd name="connsiteY3" fmla="*/ 873105 h 1233597"/>
                <a:gd name="connsiteX4" fmla="*/ 332323 w 10049527"/>
                <a:gd name="connsiteY4" fmla="*/ 737154 h 1233597"/>
                <a:gd name="connsiteX5" fmla="*/ 636314 w 10049527"/>
                <a:gd name="connsiteY5" fmla="*/ 737154 h 1233597"/>
                <a:gd name="connsiteX6" fmla="*/ 1211737 w 10049527"/>
                <a:gd name="connsiteY6" fmla="*/ 754148 h 1233597"/>
                <a:gd name="connsiteX7" fmla="*/ 2351736 w 10049527"/>
                <a:gd name="connsiteY7" fmla="*/ 754148 h 1233597"/>
                <a:gd name="connsiteX8" fmla="*/ 3046595 w 10049527"/>
                <a:gd name="connsiteY8" fmla="*/ 788136 h 1233597"/>
                <a:gd name="connsiteX9" fmla="*/ 3502605 w 10049527"/>
                <a:gd name="connsiteY9" fmla="*/ 728648 h 1233597"/>
                <a:gd name="connsiteX10" fmla="*/ 3980327 w 10049527"/>
                <a:gd name="connsiteY10" fmla="*/ 728648 h 1233597"/>
                <a:gd name="connsiteX11" fmla="*/ 4751196 w 10049527"/>
                <a:gd name="connsiteY11" fmla="*/ 771142 h 1233597"/>
                <a:gd name="connsiteX12" fmla="*/ 5630632 w 10049527"/>
                <a:gd name="connsiteY12" fmla="*/ 754148 h 1233597"/>
                <a:gd name="connsiteX13" fmla="*/ 6260350 w 10049527"/>
                <a:gd name="connsiteY13" fmla="*/ 762654 h 1233597"/>
                <a:gd name="connsiteX14" fmla="*/ 7096360 w 10049527"/>
                <a:gd name="connsiteY14" fmla="*/ 762654 h 1233597"/>
                <a:gd name="connsiteX15" fmla="*/ 8160373 w 10049527"/>
                <a:gd name="connsiteY15" fmla="*/ 788154 h 1233597"/>
                <a:gd name="connsiteX16" fmla="*/ 8909528 w 10049527"/>
                <a:gd name="connsiteY16" fmla="*/ 779648 h 1233597"/>
                <a:gd name="connsiteX17" fmla="*/ 9441523 w 10049527"/>
                <a:gd name="connsiteY17" fmla="*/ 771142 h 1233597"/>
                <a:gd name="connsiteX18" fmla="*/ 9919246 w 10049527"/>
                <a:gd name="connsiteY18" fmla="*/ 737154 h 1233597"/>
                <a:gd name="connsiteX19" fmla="*/ 10049527 w 10049527"/>
                <a:gd name="connsiteY19" fmla="*/ 754148 h 1233597"/>
                <a:gd name="connsiteX20" fmla="*/ 10049527 w 10049527"/>
                <a:gd name="connsiteY20" fmla="*/ 133791 h 1233597"/>
                <a:gd name="connsiteX21" fmla="*/ 9864951 w 10049527"/>
                <a:gd name="connsiteY21" fmla="*/ 65870 h 1233597"/>
                <a:gd name="connsiteX22" fmla="*/ 9050655 w 10049527"/>
                <a:gd name="connsiteY22" fmla="*/ 14889 h 1233597"/>
                <a:gd name="connsiteX23" fmla="*/ 8464364 w 10049527"/>
                <a:gd name="connsiteY23" fmla="*/ 108364 h 1233597"/>
                <a:gd name="connsiteX24" fmla="*/ 7563214 w 10049527"/>
                <a:gd name="connsiteY24" fmla="*/ 201839 h 1233597"/>
                <a:gd name="connsiteX25" fmla="*/ 6596923 w 10049527"/>
                <a:gd name="connsiteY25" fmla="*/ 201839 h 1233597"/>
                <a:gd name="connsiteX26" fmla="*/ 4870633 w 10049527"/>
                <a:gd name="connsiteY26" fmla="*/ 193333 h 1233597"/>
                <a:gd name="connsiteX27" fmla="*/ 3784905 w 10049527"/>
                <a:gd name="connsiteY27" fmla="*/ 65870 h 1233597"/>
                <a:gd name="connsiteX28" fmla="*/ 1993473 w 10049527"/>
                <a:gd name="connsiteY28" fmla="*/ 57364 h 1233597"/>
                <a:gd name="connsiteX29" fmla="*/ 1453651 w 10049527"/>
                <a:gd name="connsiteY29" fmla="*/ 66415 h 1233597"/>
                <a:gd name="connsiteX0" fmla="*/ 1428093 w 10023969"/>
                <a:gd name="connsiteY0" fmla="*/ 66415 h 1230579"/>
                <a:gd name="connsiteX1" fmla="*/ 1310533 w 10023969"/>
                <a:gd name="connsiteY1" fmla="*/ 625754 h 1230579"/>
                <a:gd name="connsiteX2" fmla="*/ 46202 w 10023969"/>
                <a:gd name="connsiteY2" fmla="*/ 1229994 h 1230579"/>
                <a:gd name="connsiteX3" fmla="*/ 306765 w 10023969"/>
                <a:gd name="connsiteY3" fmla="*/ 737154 h 1230579"/>
                <a:gd name="connsiteX4" fmla="*/ 610756 w 10023969"/>
                <a:gd name="connsiteY4" fmla="*/ 737154 h 1230579"/>
                <a:gd name="connsiteX5" fmla="*/ 1186179 w 10023969"/>
                <a:gd name="connsiteY5" fmla="*/ 754148 h 1230579"/>
                <a:gd name="connsiteX6" fmla="*/ 2326178 w 10023969"/>
                <a:gd name="connsiteY6" fmla="*/ 754148 h 1230579"/>
                <a:gd name="connsiteX7" fmla="*/ 3021037 w 10023969"/>
                <a:gd name="connsiteY7" fmla="*/ 788136 h 1230579"/>
                <a:gd name="connsiteX8" fmla="*/ 3477047 w 10023969"/>
                <a:gd name="connsiteY8" fmla="*/ 728648 h 1230579"/>
                <a:gd name="connsiteX9" fmla="*/ 3954769 w 10023969"/>
                <a:gd name="connsiteY9" fmla="*/ 728648 h 1230579"/>
                <a:gd name="connsiteX10" fmla="*/ 4725638 w 10023969"/>
                <a:gd name="connsiteY10" fmla="*/ 771142 h 1230579"/>
                <a:gd name="connsiteX11" fmla="*/ 5605074 w 10023969"/>
                <a:gd name="connsiteY11" fmla="*/ 754148 h 1230579"/>
                <a:gd name="connsiteX12" fmla="*/ 6234792 w 10023969"/>
                <a:gd name="connsiteY12" fmla="*/ 762654 h 1230579"/>
                <a:gd name="connsiteX13" fmla="*/ 7070802 w 10023969"/>
                <a:gd name="connsiteY13" fmla="*/ 762654 h 1230579"/>
                <a:gd name="connsiteX14" fmla="*/ 8134815 w 10023969"/>
                <a:gd name="connsiteY14" fmla="*/ 788154 h 1230579"/>
                <a:gd name="connsiteX15" fmla="*/ 8883970 w 10023969"/>
                <a:gd name="connsiteY15" fmla="*/ 779648 h 1230579"/>
                <a:gd name="connsiteX16" fmla="*/ 9415965 w 10023969"/>
                <a:gd name="connsiteY16" fmla="*/ 771142 h 1230579"/>
                <a:gd name="connsiteX17" fmla="*/ 9893688 w 10023969"/>
                <a:gd name="connsiteY17" fmla="*/ 737154 h 1230579"/>
                <a:gd name="connsiteX18" fmla="*/ 10023969 w 10023969"/>
                <a:gd name="connsiteY18" fmla="*/ 754148 h 1230579"/>
                <a:gd name="connsiteX19" fmla="*/ 10023969 w 10023969"/>
                <a:gd name="connsiteY19" fmla="*/ 133791 h 1230579"/>
                <a:gd name="connsiteX20" fmla="*/ 9839393 w 10023969"/>
                <a:gd name="connsiteY20" fmla="*/ 65870 h 1230579"/>
                <a:gd name="connsiteX21" fmla="*/ 9025097 w 10023969"/>
                <a:gd name="connsiteY21" fmla="*/ 14889 h 1230579"/>
                <a:gd name="connsiteX22" fmla="*/ 8438806 w 10023969"/>
                <a:gd name="connsiteY22" fmla="*/ 108364 h 1230579"/>
                <a:gd name="connsiteX23" fmla="*/ 7537656 w 10023969"/>
                <a:gd name="connsiteY23" fmla="*/ 201839 h 1230579"/>
                <a:gd name="connsiteX24" fmla="*/ 6571365 w 10023969"/>
                <a:gd name="connsiteY24" fmla="*/ 201839 h 1230579"/>
                <a:gd name="connsiteX25" fmla="*/ 4845075 w 10023969"/>
                <a:gd name="connsiteY25" fmla="*/ 193333 h 1230579"/>
                <a:gd name="connsiteX26" fmla="*/ 3759347 w 10023969"/>
                <a:gd name="connsiteY26" fmla="*/ 65870 h 1230579"/>
                <a:gd name="connsiteX27" fmla="*/ 1967915 w 10023969"/>
                <a:gd name="connsiteY27" fmla="*/ 57364 h 1230579"/>
                <a:gd name="connsiteX28" fmla="*/ 1428093 w 10023969"/>
                <a:gd name="connsiteY28" fmla="*/ 66415 h 1230579"/>
                <a:gd name="connsiteX0" fmla="*/ 1143230 w 9739106"/>
                <a:gd name="connsiteY0" fmla="*/ 66415 h 797578"/>
                <a:gd name="connsiteX1" fmla="*/ 1025670 w 9739106"/>
                <a:gd name="connsiteY1" fmla="*/ 625754 h 797578"/>
                <a:gd name="connsiteX2" fmla="*/ 21902 w 9739106"/>
                <a:gd name="connsiteY2" fmla="*/ 737154 h 797578"/>
                <a:gd name="connsiteX3" fmla="*/ 325893 w 9739106"/>
                <a:gd name="connsiteY3" fmla="*/ 737154 h 797578"/>
                <a:gd name="connsiteX4" fmla="*/ 901316 w 9739106"/>
                <a:gd name="connsiteY4" fmla="*/ 754148 h 797578"/>
                <a:gd name="connsiteX5" fmla="*/ 2041315 w 9739106"/>
                <a:gd name="connsiteY5" fmla="*/ 754148 h 797578"/>
                <a:gd name="connsiteX6" fmla="*/ 2736174 w 9739106"/>
                <a:gd name="connsiteY6" fmla="*/ 788136 h 797578"/>
                <a:gd name="connsiteX7" fmla="*/ 3192184 w 9739106"/>
                <a:gd name="connsiteY7" fmla="*/ 728648 h 797578"/>
                <a:gd name="connsiteX8" fmla="*/ 3669906 w 9739106"/>
                <a:gd name="connsiteY8" fmla="*/ 728648 h 797578"/>
                <a:gd name="connsiteX9" fmla="*/ 4440775 w 9739106"/>
                <a:gd name="connsiteY9" fmla="*/ 771142 h 797578"/>
                <a:gd name="connsiteX10" fmla="*/ 5320211 w 9739106"/>
                <a:gd name="connsiteY10" fmla="*/ 754148 h 797578"/>
                <a:gd name="connsiteX11" fmla="*/ 5949929 w 9739106"/>
                <a:gd name="connsiteY11" fmla="*/ 762654 h 797578"/>
                <a:gd name="connsiteX12" fmla="*/ 6785939 w 9739106"/>
                <a:gd name="connsiteY12" fmla="*/ 762654 h 797578"/>
                <a:gd name="connsiteX13" fmla="*/ 7849952 w 9739106"/>
                <a:gd name="connsiteY13" fmla="*/ 788154 h 797578"/>
                <a:gd name="connsiteX14" fmla="*/ 8599107 w 9739106"/>
                <a:gd name="connsiteY14" fmla="*/ 779648 h 797578"/>
                <a:gd name="connsiteX15" fmla="*/ 9131102 w 9739106"/>
                <a:gd name="connsiteY15" fmla="*/ 771142 h 797578"/>
                <a:gd name="connsiteX16" fmla="*/ 9608825 w 9739106"/>
                <a:gd name="connsiteY16" fmla="*/ 737154 h 797578"/>
                <a:gd name="connsiteX17" fmla="*/ 9739106 w 9739106"/>
                <a:gd name="connsiteY17" fmla="*/ 754148 h 797578"/>
                <a:gd name="connsiteX18" fmla="*/ 9739106 w 9739106"/>
                <a:gd name="connsiteY18" fmla="*/ 133791 h 797578"/>
                <a:gd name="connsiteX19" fmla="*/ 9554530 w 9739106"/>
                <a:gd name="connsiteY19" fmla="*/ 65870 h 797578"/>
                <a:gd name="connsiteX20" fmla="*/ 8740234 w 9739106"/>
                <a:gd name="connsiteY20" fmla="*/ 14889 h 797578"/>
                <a:gd name="connsiteX21" fmla="*/ 8153943 w 9739106"/>
                <a:gd name="connsiteY21" fmla="*/ 108364 h 797578"/>
                <a:gd name="connsiteX22" fmla="*/ 7252793 w 9739106"/>
                <a:gd name="connsiteY22" fmla="*/ 201839 h 797578"/>
                <a:gd name="connsiteX23" fmla="*/ 6286502 w 9739106"/>
                <a:gd name="connsiteY23" fmla="*/ 201839 h 797578"/>
                <a:gd name="connsiteX24" fmla="*/ 4560212 w 9739106"/>
                <a:gd name="connsiteY24" fmla="*/ 193333 h 797578"/>
                <a:gd name="connsiteX25" fmla="*/ 3474484 w 9739106"/>
                <a:gd name="connsiteY25" fmla="*/ 65870 h 797578"/>
                <a:gd name="connsiteX26" fmla="*/ 1683052 w 9739106"/>
                <a:gd name="connsiteY26" fmla="*/ 57364 h 797578"/>
                <a:gd name="connsiteX27" fmla="*/ 1143230 w 9739106"/>
                <a:gd name="connsiteY27" fmla="*/ 66415 h 797578"/>
                <a:gd name="connsiteX0" fmla="*/ 817337 w 9413213"/>
                <a:gd name="connsiteY0" fmla="*/ 66415 h 797576"/>
                <a:gd name="connsiteX1" fmla="*/ 699777 w 9413213"/>
                <a:gd name="connsiteY1" fmla="*/ 625754 h 797576"/>
                <a:gd name="connsiteX2" fmla="*/ 0 w 9413213"/>
                <a:gd name="connsiteY2" fmla="*/ 737154 h 797576"/>
                <a:gd name="connsiteX3" fmla="*/ 575423 w 9413213"/>
                <a:gd name="connsiteY3" fmla="*/ 754148 h 797576"/>
                <a:gd name="connsiteX4" fmla="*/ 1715422 w 9413213"/>
                <a:gd name="connsiteY4" fmla="*/ 754148 h 797576"/>
                <a:gd name="connsiteX5" fmla="*/ 2410281 w 9413213"/>
                <a:gd name="connsiteY5" fmla="*/ 788136 h 797576"/>
                <a:gd name="connsiteX6" fmla="*/ 2866291 w 9413213"/>
                <a:gd name="connsiteY6" fmla="*/ 728648 h 797576"/>
                <a:gd name="connsiteX7" fmla="*/ 3344013 w 9413213"/>
                <a:gd name="connsiteY7" fmla="*/ 728648 h 797576"/>
                <a:gd name="connsiteX8" fmla="*/ 4114882 w 9413213"/>
                <a:gd name="connsiteY8" fmla="*/ 771142 h 797576"/>
                <a:gd name="connsiteX9" fmla="*/ 4994318 w 9413213"/>
                <a:gd name="connsiteY9" fmla="*/ 754148 h 797576"/>
                <a:gd name="connsiteX10" fmla="*/ 5624036 w 9413213"/>
                <a:gd name="connsiteY10" fmla="*/ 762654 h 797576"/>
                <a:gd name="connsiteX11" fmla="*/ 6460046 w 9413213"/>
                <a:gd name="connsiteY11" fmla="*/ 762654 h 797576"/>
                <a:gd name="connsiteX12" fmla="*/ 7524059 w 9413213"/>
                <a:gd name="connsiteY12" fmla="*/ 788154 h 797576"/>
                <a:gd name="connsiteX13" fmla="*/ 8273214 w 9413213"/>
                <a:gd name="connsiteY13" fmla="*/ 779648 h 797576"/>
                <a:gd name="connsiteX14" fmla="*/ 8805209 w 9413213"/>
                <a:gd name="connsiteY14" fmla="*/ 771142 h 797576"/>
                <a:gd name="connsiteX15" fmla="*/ 9282932 w 9413213"/>
                <a:gd name="connsiteY15" fmla="*/ 737154 h 797576"/>
                <a:gd name="connsiteX16" fmla="*/ 9413213 w 9413213"/>
                <a:gd name="connsiteY16" fmla="*/ 754148 h 797576"/>
                <a:gd name="connsiteX17" fmla="*/ 9413213 w 9413213"/>
                <a:gd name="connsiteY17" fmla="*/ 133791 h 797576"/>
                <a:gd name="connsiteX18" fmla="*/ 9228637 w 9413213"/>
                <a:gd name="connsiteY18" fmla="*/ 65870 h 797576"/>
                <a:gd name="connsiteX19" fmla="*/ 8414341 w 9413213"/>
                <a:gd name="connsiteY19" fmla="*/ 14889 h 797576"/>
                <a:gd name="connsiteX20" fmla="*/ 7828050 w 9413213"/>
                <a:gd name="connsiteY20" fmla="*/ 108364 h 797576"/>
                <a:gd name="connsiteX21" fmla="*/ 6926900 w 9413213"/>
                <a:gd name="connsiteY21" fmla="*/ 201839 h 797576"/>
                <a:gd name="connsiteX22" fmla="*/ 5960609 w 9413213"/>
                <a:gd name="connsiteY22" fmla="*/ 201839 h 797576"/>
                <a:gd name="connsiteX23" fmla="*/ 4234319 w 9413213"/>
                <a:gd name="connsiteY23" fmla="*/ 193333 h 797576"/>
                <a:gd name="connsiteX24" fmla="*/ 3148591 w 9413213"/>
                <a:gd name="connsiteY24" fmla="*/ 65870 h 797576"/>
                <a:gd name="connsiteX25" fmla="*/ 1357159 w 9413213"/>
                <a:gd name="connsiteY25" fmla="*/ 57364 h 797576"/>
                <a:gd name="connsiteX26" fmla="*/ 817337 w 9413213"/>
                <a:gd name="connsiteY26" fmla="*/ 66415 h 797576"/>
                <a:gd name="connsiteX0" fmla="*/ 299581 w 8895457"/>
                <a:gd name="connsiteY0" fmla="*/ 66415 h 797578"/>
                <a:gd name="connsiteX1" fmla="*/ 182021 w 8895457"/>
                <a:gd name="connsiteY1" fmla="*/ 625754 h 797578"/>
                <a:gd name="connsiteX2" fmla="*/ 57667 w 8895457"/>
                <a:gd name="connsiteY2" fmla="*/ 754148 h 797578"/>
                <a:gd name="connsiteX3" fmla="*/ 1197666 w 8895457"/>
                <a:gd name="connsiteY3" fmla="*/ 754148 h 797578"/>
                <a:gd name="connsiteX4" fmla="*/ 1892525 w 8895457"/>
                <a:gd name="connsiteY4" fmla="*/ 788136 h 797578"/>
                <a:gd name="connsiteX5" fmla="*/ 2348535 w 8895457"/>
                <a:gd name="connsiteY5" fmla="*/ 728648 h 797578"/>
                <a:gd name="connsiteX6" fmla="*/ 2826257 w 8895457"/>
                <a:gd name="connsiteY6" fmla="*/ 728648 h 797578"/>
                <a:gd name="connsiteX7" fmla="*/ 3597126 w 8895457"/>
                <a:gd name="connsiteY7" fmla="*/ 771142 h 797578"/>
                <a:gd name="connsiteX8" fmla="*/ 4476562 w 8895457"/>
                <a:gd name="connsiteY8" fmla="*/ 754148 h 797578"/>
                <a:gd name="connsiteX9" fmla="*/ 5106280 w 8895457"/>
                <a:gd name="connsiteY9" fmla="*/ 762654 h 797578"/>
                <a:gd name="connsiteX10" fmla="*/ 5942290 w 8895457"/>
                <a:gd name="connsiteY10" fmla="*/ 762654 h 797578"/>
                <a:gd name="connsiteX11" fmla="*/ 7006303 w 8895457"/>
                <a:gd name="connsiteY11" fmla="*/ 788154 h 797578"/>
                <a:gd name="connsiteX12" fmla="*/ 7755458 w 8895457"/>
                <a:gd name="connsiteY12" fmla="*/ 779648 h 797578"/>
                <a:gd name="connsiteX13" fmla="*/ 8287453 w 8895457"/>
                <a:gd name="connsiteY13" fmla="*/ 771142 h 797578"/>
                <a:gd name="connsiteX14" fmla="*/ 8765176 w 8895457"/>
                <a:gd name="connsiteY14" fmla="*/ 737154 h 797578"/>
                <a:gd name="connsiteX15" fmla="*/ 8895457 w 8895457"/>
                <a:gd name="connsiteY15" fmla="*/ 754148 h 797578"/>
                <a:gd name="connsiteX16" fmla="*/ 8895457 w 8895457"/>
                <a:gd name="connsiteY16" fmla="*/ 133791 h 797578"/>
                <a:gd name="connsiteX17" fmla="*/ 8710881 w 8895457"/>
                <a:gd name="connsiteY17" fmla="*/ 65870 h 797578"/>
                <a:gd name="connsiteX18" fmla="*/ 7896585 w 8895457"/>
                <a:gd name="connsiteY18" fmla="*/ 14889 h 797578"/>
                <a:gd name="connsiteX19" fmla="*/ 7310294 w 8895457"/>
                <a:gd name="connsiteY19" fmla="*/ 108364 h 797578"/>
                <a:gd name="connsiteX20" fmla="*/ 6409144 w 8895457"/>
                <a:gd name="connsiteY20" fmla="*/ 201839 h 797578"/>
                <a:gd name="connsiteX21" fmla="*/ 5442853 w 8895457"/>
                <a:gd name="connsiteY21" fmla="*/ 201839 h 797578"/>
                <a:gd name="connsiteX22" fmla="*/ 3716563 w 8895457"/>
                <a:gd name="connsiteY22" fmla="*/ 193333 h 797578"/>
                <a:gd name="connsiteX23" fmla="*/ 2630835 w 8895457"/>
                <a:gd name="connsiteY23" fmla="*/ 65870 h 797578"/>
                <a:gd name="connsiteX24" fmla="*/ 839403 w 8895457"/>
                <a:gd name="connsiteY24" fmla="*/ 57364 h 797578"/>
                <a:gd name="connsiteX25" fmla="*/ 299581 w 8895457"/>
                <a:gd name="connsiteY25" fmla="*/ 66415 h 797578"/>
                <a:gd name="connsiteX0" fmla="*/ 300385 w 8896261"/>
                <a:gd name="connsiteY0" fmla="*/ 66415 h 797969"/>
                <a:gd name="connsiteX1" fmla="*/ 182825 w 8896261"/>
                <a:gd name="connsiteY1" fmla="*/ 625754 h 797969"/>
                <a:gd name="connsiteX2" fmla="*/ 1198470 w 8896261"/>
                <a:gd name="connsiteY2" fmla="*/ 754148 h 797969"/>
                <a:gd name="connsiteX3" fmla="*/ 1893329 w 8896261"/>
                <a:gd name="connsiteY3" fmla="*/ 788136 h 797969"/>
                <a:gd name="connsiteX4" fmla="*/ 2349339 w 8896261"/>
                <a:gd name="connsiteY4" fmla="*/ 728648 h 797969"/>
                <a:gd name="connsiteX5" fmla="*/ 2827061 w 8896261"/>
                <a:gd name="connsiteY5" fmla="*/ 728648 h 797969"/>
                <a:gd name="connsiteX6" fmla="*/ 3597930 w 8896261"/>
                <a:gd name="connsiteY6" fmla="*/ 771142 h 797969"/>
                <a:gd name="connsiteX7" fmla="*/ 4477366 w 8896261"/>
                <a:gd name="connsiteY7" fmla="*/ 754148 h 797969"/>
                <a:gd name="connsiteX8" fmla="*/ 5107084 w 8896261"/>
                <a:gd name="connsiteY8" fmla="*/ 762654 h 797969"/>
                <a:gd name="connsiteX9" fmla="*/ 5943094 w 8896261"/>
                <a:gd name="connsiteY9" fmla="*/ 762654 h 797969"/>
                <a:gd name="connsiteX10" fmla="*/ 7007107 w 8896261"/>
                <a:gd name="connsiteY10" fmla="*/ 788154 h 797969"/>
                <a:gd name="connsiteX11" fmla="*/ 7756262 w 8896261"/>
                <a:gd name="connsiteY11" fmla="*/ 779648 h 797969"/>
                <a:gd name="connsiteX12" fmla="*/ 8288257 w 8896261"/>
                <a:gd name="connsiteY12" fmla="*/ 771142 h 797969"/>
                <a:gd name="connsiteX13" fmla="*/ 8765980 w 8896261"/>
                <a:gd name="connsiteY13" fmla="*/ 737154 h 797969"/>
                <a:gd name="connsiteX14" fmla="*/ 8896261 w 8896261"/>
                <a:gd name="connsiteY14" fmla="*/ 754148 h 797969"/>
                <a:gd name="connsiteX15" fmla="*/ 8896261 w 8896261"/>
                <a:gd name="connsiteY15" fmla="*/ 133791 h 797969"/>
                <a:gd name="connsiteX16" fmla="*/ 8711685 w 8896261"/>
                <a:gd name="connsiteY16" fmla="*/ 65870 h 797969"/>
                <a:gd name="connsiteX17" fmla="*/ 7897389 w 8896261"/>
                <a:gd name="connsiteY17" fmla="*/ 14889 h 797969"/>
                <a:gd name="connsiteX18" fmla="*/ 7311098 w 8896261"/>
                <a:gd name="connsiteY18" fmla="*/ 108364 h 797969"/>
                <a:gd name="connsiteX19" fmla="*/ 6409948 w 8896261"/>
                <a:gd name="connsiteY19" fmla="*/ 201839 h 797969"/>
                <a:gd name="connsiteX20" fmla="*/ 5443657 w 8896261"/>
                <a:gd name="connsiteY20" fmla="*/ 201839 h 797969"/>
                <a:gd name="connsiteX21" fmla="*/ 3717367 w 8896261"/>
                <a:gd name="connsiteY21" fmla="*/ 193333 h 797969"/>
                <a:gd name="connsiteX22" fmla="*/ 2631639 w 8896261"/>
                <a:gd name="connsiteY22" fmla="*/ 65870 h 797969"/>
                <a:gd name="connsiteX23" fmla="*/ 840207 w 8896261"/>
                <a:gd name="connsiteY23" fmla="*/ 57364 h 797969"/>
                <a:gd name="connsiteX24" fmla="*/ 300385 w 8896261"/>
                <a:gd name="connsiteY24" fmla="*/ 66415 h 797969"/>
                <a:gd name="connsiteX0" fmla="*/ 263649 w 8859525"/>
                <a:gd name="connsiteY0" fmla="*/ 66415 h 795901"/>
                <a:gd name="connsiteX1" fmla="*/ 238952 w 8859525"/>
                <a:gd name="connsiteY1" fmla="*/ 726571 h 795901"/>
                <a:gd name="connsiteX2" fmla="*/ 1161734 w 8859525"/>
                <a:gd name="connsiteY2" fmla="*/ 754148 h 795901"/>
                <a:gd name="connsiteX3" fmla="*/ 1856593 w 8859525"/>
                <a:gd name="connsiteY3" fmla="*/ 788136 h 795901"/>
                <a:gd name="connsiteX4" fmla="*/ 2312603 w 8859525"/>
                <a:gd name="connsiteY4" fmla="*/ 728648 h 795901"/>
                <a:gd name="connsiteX5" fmla="*/ 2790325 w 8859525"/>
                <a:gd name="connsiteY5" fmla="*/ 728648 h 795901"/>
                <a:gd name="connsiteX6" fmla="*/ 3561194 w 8859525"/>
                <a:gd name="connsiteY6" fmla="*/ 771142 h 795901"/>
                <a:gd name="connsiteX7" fmla="*/ 4440630 w 8859525"/>
                <a:gd name="connsiteY7" fmla="*/ 754148 h 795901"/>
                <a:gd name="connsiteX8" fmla="*/ 5070348 w 8859525"/>
                <a:gd name="connsiteY8" fmla="*/ 762654 h 795901"/>
                <a:gd name="connsiteX9" fmla="*/ 5906358 w 8859525"/>
                <a:gd name="connsiteY9" fmla="*/ 762654 h 795901"/>
                <a:gd name="connsiteX10" fmla="*/ 6970371 w 8859525"/>
                <a:gd name="connsiteY10" fmla="*/ 788154 h 795901"/>
                <a:gd name="connsiteX11" fmla="*/ 7719526 w 8859525"/>
                <a:gd name="connsiteY11" fmla="*/ 779648 h 795901"/>
                <a:gd name="connsiteX12" fmla="*/ 8251521 w 8859525"/>
                <a:gd name="connsiteY12" fmla="*/ 771142 h 795901"/>
                <a:gd name="connsiteX13" fmla="*/ 8729244 w 8859525"/>
                <a:gd name="connsiteY13" fmla="*/ 737154 h 795901"/>
                <a:gd name="connsiteX14" fmla="*/ 8859525 w 8859525"/>
                <a:gd name="connsiteY14" fmla="*/ 754148 h 795901"/>
                <a:gd name="connsiteX15" fmla="*/ 8859525 w 8859525"/>
                <a:gd name="connsiteY15" fmla="*/ 133791 h 795901"/>
                <a:gd name="connsiteX16" fmla="*/ 8674949 w 8859525"/>
                <a:gd name="connsiteY16" fmla="*/ 65870 h 795901"/>
                <a:gd name="connsiteX17" fmla="*/ 7860653 w 8859525"/>
                <a:gd name="connsiteY17" fmla="*/ 14889 h 795901"/>
                <a:gd name="connsiteX18" fmla="*/ 7274362 w 8859525"/>
                <a:gd name="connsiteY18" fmla="*/ 108364 h 795901"/>
                <a:gd name="connsiteX19" fmla="*/ 6373212 w 8859525"/>
                <a:gd name="connsiteY19" fmla="*/ 201839 h 795901"/>
                <a:gd name="connsiteX20" fmla="*/ 5406921 w 8859525"/>
                <a:gd name="connsiteY20" fmla="*/ 201839 h 795901"/>
                <a:gd name="connsiteX21" fmla="*/ 3680631 w 8859525"/>
                <a:gd name="connsiteY21" fmla="*/ 193333 h 795901"/>
                <a:gd name="connsiteX22" fmla="*/ 2594903 w 8859525"/>
                <a:gd name="connsiteY22" fmla="*/ 65870 h 795901"/>
                <a:gd name="connsiteX23" fmla="*/ 803471 w 8859525"/>
                <a:gd name="connsiteY23" fmla="*/ 57364 h 795901"/>
                <a:gd name="connsiteX24" fmla="*/ 263649 w 8859525"/>
                <a:gd name="connsiteY24" fmla="*/ 66415 h 795901"/>
                <a:gd name="connsiteX0" fmla="*/ 224684 w 8820560"/>
                <a:gd name="connsiteY0" fmla="*/ 66415 h 815564"/>
                <a:gd name="connsiteX1" fmla="*/ 199987 w 8820560"/>
                <a:gd name="connsiteY1" fmla="*/ 726571 h 815564"/>
                <a:gd name="connsiteX2" fmla="*/ 1122769 w 8820560"/>
                <a:gd name="connsiteY2" fmla="*/ 754148 h 815564"/>
                <a:gd name="connsiteX3" fmla="*/ 1817628 w 8820560"/>
                <a:gd name="connsiteY3" fmla="*/ 788136 h 815564"/>
                <a:gd name="connsiteX4" fmla="*/ 2273638 w 8820560"/>
                <a:gd name="connsiteY4" fmla="*/ 728648 h 815564"/>
                <a:gd name="connsiteX5" fmla="*/ 2751360 w 8820560"/>
                <a:gd name="connsiteY5" fmla="*/ 728648 h 815564"/>
                <a:gd name="connsiteX6" fmla="*/ 3522229 w 8820560"/>
                <a:gd name="connsiteY6" fmla="*/ 771142 h 815564"/>
                <a:gd name="connsiteX7" fmla="*/ 4401665 w 8820560"/>
                <a:gd name="connsiteY7" fmla="*/ 754148 h 815564"/>
                <a:gd name="connsiteX8" fmla="*/ 5031383 w 8820560"/>
                <a:gd name="connsiteY8" fmla="*/ 762654 h 815564"/>
                <a:gd name="connsiteX9" fmla="*/ 5867393 w 8820560"/>
                <a:gd name="connsiteY9" fmla="*/ 762654 h 815564"/>
                <a:gd name="connsiteX10" fmla="*/ 6931406 w 8820560"/>
                <a:gd name="connsiteY10" fmla="*/ 788154 h 815564"/>
                <a:gd name="connsiteX11" fmla="*/ 7680561 w 8820560"/>
                <a:gd name="connsiteY11" fmla="*/ 779648 h 815564"/>
                <a:gd name="connsiteX12" fmla="*/ 8212556 w 8820560"/>
                <a:gd name="connsiteY12" fmla="*/ 771142 h 815564"/>
                <a:gd name="connsiteX13" fmla="*/ 8690279 w 8820560"/>
                <a:gd name="connsiteY13" fmla="*/ 737154 h 815564"/>
                <a:gd name="connsiteX14" fmla="*/ 8820560 w 8820560"/>
                <a:gd name="connsiteY14" fmla="*/ 754148 h 815564"/>
                <a:gd name="connsiteX15" fmla="*/ 8820560 w 8820560"/>
                <a:gd name="connsiteY15" fmla="*/ 133791 h 815564"/>
                <a:gd name="connsiteX16" fmla="*/ 8635984 w 8820560"/>
                <a:gd name="connsiteY16" fmla="*/ 65870 h 815564"/>
                <a:gd name="connsiteX17" fmla="*/ 7821688 w 8820560"/>
                <a:gd name="connsiteY17" fmla="*/ 14889 h 815564"/>
                <a:gd name="connsiteX18" fmla="*/ 7235397 w 8820560"/>
                <a:gd name="connsiteY18" fmla="*/ 108364 h 815564"/>
                <a:gd name="connsiteX19" fmla="*/ 6334247 w 8820560"/>
                <a:gd name="connsiteY19" fmla="*/ 201839 h 815564"/>
                <a:gd name="connsiteX20" fmla="*/ 5367956 w 8820560"/>
                <a:gd name="connsiteY20" fmla="*/ 201839 h 815564"/>
                <a:gd name="connsiteX21" fmla="*/ 3641666 w 8820560"/>
                <a:gd name="connsiteY21" fmla="*/ 193333 h 815564"/>
                <a:gd name="connsiteX22" fmla="*/ 2555938 w 8820560"/>
                <a:gd name="connsiteY22" fmla="*/ 65870 h 815564"/>
                <a:gd name="connsiteX23" fmla="*/ 764506 w 8820560"/>
                <a:gd name="connsiteY23" fmla="*/ 57364 h 815564"/>
                <a:gd name="connsiteX24" fmla="*/ 224684 w 8820560"/>
                <a:gd name="connsiteY24" fmla="*/ 66415 h 815564"/>
                <a:gd name="connsiteX0" fmla="*/ 93047 w 8688923"/>
                <a:gd name="connsiteY0" fmla="*/ 66415 h 795903"/>
                <a:gd name="connsiteX1" fmla="*/ 71109 w 8688923"/>
                <a:gd name="connsiteY1" fmla="*/ 350379 h 795903"/>
                <a:gd name="connsiteX2" fmla="*/ 68350 w 8688923"/>
                <a:gd name="connsiteY2" fmla="*/ 726571 h 795903"/>
                <a:gd name="connsiteX3" fmla="*/ 991132 w 8688923"/>
                <a:gd name="connsiteY3" fmla="*/ 754148 h 795903"/>
                <a:gd name="connsiteX4" fmla="*/ 1685991 w 8688923"/>
                <a:gd name="connsiteY4" fmla="*/ 788136 h 795903"/>
                <a:gd name="connsiteX5" fmla="*/ 2142001 w 8688923"/>
                <a:gd name="connsiteY5" fmla="*/ 728648 h 795903"/>
                <a:gd name="connsiteX6" fmla="*/ 2619723 w 8688923"/>
                <a:gd name="connsiteY6" fmla="*/ 728648 h 795903"/>
                <a:gd name="connsiteX7" fmla="*/ 3390592 w 8688923"/>
                <a:gd name="connsiteY7" fmla="*/ 771142 h 795903"/>
                <a:gd name="connsiteX8" fmla="*/ 4270028 w 8688923"/>
                <a:gd name="connsiteY8" fmla="*/ 754148 h 795903"/>
                <a:gd name="connsiteX9" fmla="*/ 4899746 w 8688923"/>
                <a:gd name="connsiteY9" fmla="*/ 762654 h 795903"/>
                <a:gd name="connsiteX10" fmla="*/ 5735756 w 8688923"/>
                <a:gd name="connsiteY10" fmla="*/ 762654 h 795903"/>
                <a:gd name="connsiteX11" fmla="*/ 6799769 w 8688923"/>
                <a:gd name="connsiteY11" fmla="*/ 788154 h 795903"/>
                <a:gd name="connsiteX12" fmla="*/ 7548924 w 8688923"/>
                <a:gd name="connsiteY12" fmla="*/ 779648 h 795903"/>
                <a:gd name="connsiteX13" fmla="*/ 8080919 w 8688923"/>
                <a:gd name="connsiteY13" fmla="*/ 771142 h 795903"/>
                <a:gd name="connsiteX14" fmla="*/ 8558642 w 8688923"/>
                <a:gd name="connsiteY14" fmla="*/ 737154 h 795903"/>
                <a:gd name="connsiteX15" fmla="*/ 8688923 w 8688923"/>
                <a:gd name="connsiteY15" fmla="*/ 754148 h 795903"/>
                <a:gd name="connsiteX16" fmla="*/ 8688923 w 8688923"/>
                <a:gd name="connsiteY16" fmla="*/ 133791 h 795903"/>
                <a:gd name="connsiteX17" fmla="*/ 8504347 w 8688923"/>
                <a:gd name="connsiteY17" fmla="*/ 65870 h 795903"/>
                <a:gd name="connsiteX18" fmla="*/ 7690051 w 8688923"/>
                <a:gd name="connsiteY18" fmla="*/ 14889 h 795903"/>
                <a:gd name="connsiteX19" fmla="*/ 7103760 w 8688923"/>
                <a:gd name="connsiteY19" fmla="*/ 108364 h 795903"/>
                <a:gd name="connsiteX20" fmla="*/ 6202610 w 8688923"/>
                <a:gd name="connsiteY20" fmla="*/ 201839 h 795903"/>
                <a:gd name="connsiteX21" fmla="*/ 5236319 w 8688923"/>
                <a:gd name="connsiteY21" fmla="*/ 201839 h 795903"/>
                <a:gd name="connsiteX22" fmla="*/ 3510029 w 8688923"/>
                <a:gd name="connsiteY22" fmla="*/ 193333 h 795903"/>
                <a:gd name="connsiteX23" fmla="*/ 2424301 w 8688923"/>
                <a:gd name="connsiteY23" fmla="*/ 65870 h 795903"/>
                <a:gd name="connsiteX24" fmla="*/ 632869 w 8688923"/>
                <a:gd name="connsiteY24" fmla="*/ 57364 h 795903"/>
                <a:gd name="connsiteX25" fmla="*/ 93047 w 8688923"/>
                <a:gd name="connsiteY25" fmla="*/ 66415 h 795903"/>
                <a:gd name="connsiteX0" fmla="*/ 91443 w 8687319"/>
                <a:gd name="connsiteY0" fmla="*/ 66415 h 795901"/>
                <a:gd name="connsiteX1" fmla="*/ 69505 w 8687319"/>
                <a:gd name="connsiteY1" fmla="*/ 350379 h 795901"/>
                <a:gd name="connsiteX2" fmla="*/ 66746 w 8687319"/>
                <a:gd name="connsiteY2" fmla="*/ 726571 h 795901"/>
                <a:gd name="connsiteX3" fmla="*/ 989528 w 8687319"/>
                <a:gd name="connsiteY3" fmla="*/ 754148 h 795901"/>
                <a:gd name="connsiteX4" fmla="*/ 1684387 w 8687319"/>
                <a:gd name="connsiteY4" fmla="*/ 788136 h 795901"/>
                <a:gd name="connsiteX5" fmla="*/ 2140397 w 8687319"/>
                <a:gd name="connsiteY5" fmla="*/ 728648 h 795901"/>
                <a:gd name="connsiteX6" fmla="*/ 2618119 w 8687319"/>
                <a:gd name="connsiteY6" fmla="*/ 728648 h 795901"/>
                <a:gd name="connsiteX7" fmla="*/ 3388988 w 8687319"/>
                <a:gd name="connsiteY7" fmla="*/ 771142 h 795901"/>
                <a:gd name="connsiteX8" fmla="*/ 4268424 w 8687319"/>
                <a:gd name="connsiteY8" fmla="*/ 754148 h 795901"/>
                <a:gd name="connsiteX9" fmla="*/ 4898142 w 8687319"/>
                <a:gd name="connsiteY9" fmla="*/ 762654 h 795901"/>
                <a:gd name="connsiteX10" fmla="*/ 5734152 w 8687319"/>
                <a:gd name="connsiteY10" fmla="*/ 762654 h 795901"/>
                <a:gd name="connsiteX11" fmla="*/ 6798165 w 8687319"/>
                <a:gd name="connsiteY11" fmla="*/ 788154 h 795901"/>
                <a:gd name="connsiteX12" fmla="*/ 7547320 w 8687319"/>
                <a:gd name="connsiteY12" fmla="*/ 779648 h 795901"/>
                <a:gd name="connsiteX13" fmla="*/ 8079315 w 8687319"/>
                <a:gd name="connsiteY13" fmla="*/ 771142 h 795901"/>
                <a:gd name="connsiteX14" fmla="*/ 8557038 w 8687319"/>
                <a:gd name="connsiteY14" fmla="*/ 737154 h 795901"/>
                <a:gd name="connsiteX15" fmla="*/ 8687319 w 8687319"/>
                <a:gd name="connsiteY15" fmla="*/ 754148 h 795901"/>
                <a:gd name="connsiteX16" fmla="*/ 8687319 w 8687319"/>
                <a:gd name="connsiteY16" fmla="*/ 133791 h 795901"/>
                <a:gd name="connsiteX17" fmla="*/ 8502743 w 8687319"/>
                <a:gd name="connsiteY17" fmla="*/ 65870 h 795901"/>
                <a:gd name="connsiteX18" fmla="*/ 7688447 w 8687319"/>
                <a:gd name="connsiteY18" fmla="*/ 14889 h 795901"/>
                <a:gd name="connsiteX19" fmla="*/ 7102156 w 8687319"/>
                <a:gd name="connsiteY19" fmla="*/ 108364 h 795901"/>
                <a:gd name="connsiteX20" fmla="*/ 6201006 w 8687319"/>
                <a:gd name="connsiteY20" fmla="*/ 201839 h 795901"/>
                <a:gd name="connsiteX21" fmla="*/ 5234715 w 8687319"/>
                <a:gd name="connsiteY21" fmla="*/ 201839 h 795901"/>
                <a:gd name="connsiteX22" fmla="*/ 3508425 w 8687319"/>
                <a:gd name="connsiteY22" fmla="*/ 193333 h 795901"/>
                <a:gd name="connsiteX23" fmla="*/ 2422697 w 8687319"/>
                <a:gd name="connsiteY23" fmla="*/ 65870 h 795901"/>
                <a:gd name="connsiteX24" fmla="*/ 631265 w 8687319"/>
                <a:gd name="connsiteY24" fmla="*/ 57364 h 795901"/>
                <a:gd name="connsiteX25" fmla="*/ 91443 w 8687319"/>
                <a:gd name="connsiteY25" fmla="*/ 66415 h 795901"/>
                <a:gd name="connsiteX0" fmla="*/ 91443 w 8687319"/>
                <a:gd name="connsiteY0" fmla="*/ 66415 h 795903"/>
                <a:gd name="connsiteX1" fmla="*/ 69505 w 8687319"/>
                <a:gd name="connsiteY1" fmla="*/ 350379 h 795903"/>
                <a:gd name="connsiteX2" fmla="*/ 66746 w 8687319"/>
                <a:gd name="connsiteY2" fmla="*/ 726571 h 795903"/>
                <a:gd name="connsiteX3" fmla="*/ 989528 w 8687319"/>
                <a:gd name="connsiteY3" fmla="*/ 754148 h 795903"/>
                <a:gd name="connsiteX4" fmla="*/ 1684387 w 8687319"/>
                <a:gd name="connsiteY4" fmla="*/ 788136 h 795903"/>
                <a:gd name="connsiteX5" fmla="*/ 2140397 w 8687319"/>
                <a:gd name="connsiteY5" fmla="*/ 728648 h 795903"/>
                <a:gd name="connsiteX6" fmla="*/ 2618119 w 8687319"/>
                <a:gd name="connsiteY6" fmla="*/ 728648 h 795903"/>
                <a:gd name="connsiteX7" fmla="*/ 3388988 w 8687319"/>
                <a:gd name="connsiteY7" fmla="*/ 771142 h 795903"/>
                <a:gd name="connsiteX8" fmla="*/ 4268424 w 8687319"/>
                <a:gd name="connsiteY8" fmla="*/ 754148 h 795903"/>
                <a:gd name="connsiteX9" fmla="*/ 4898142 w 8687319"/>
                <a:gd name="connsiteY9" fmla="*/ 762654 h 795903"/>
                <a:gd name="connsiteX10" fmla="*/ 5734152 w 8687319"/>
                <a:gd name="connsiteY10" fmla="*/ 762654 h 795903"/>
                <a:gd name="connsiteX11" fmla="*/ 6798165 w 8687319"/>
                <a:gd name="connsiteY11" fmla="*/ 788154 h 795903"/>
                <a:gd name="connsiteX12" fmla="*/ 7547320 w 8687319"/>
                <a:gd name="connsiteY12" fmla="*/ 779648 h 795903"/>
                <a:gd name="connsiteX13" fmla="*/ 8079315 w 8687319"/>
                <a:gd name="connsiteY13" fmla="*/ 771142 h 795903"/>
                <a:gd name="connsiteX14" fmla="*/ 8557038 w 8687319"/>
                <a:gd name="connsiteY14" fmla="*/ 737154 h 795903"/>
                <a:gd name="connsiteX15" fmla="*/ 8687319 w 8687319"/>
                <a:gd name="connsiteY15" fmla="*/ 754148 h 795903"/>
                <a:gd name="connsiteX16" fmla="*/ 8687319 w 8687319"/>
                <a:gd name="connsiteY16" fmla="*/ 133791 h 795903"/>
                <a:gd name="connsiteX17" fmla="*/ 8502743 w 8687319"/>
                <a:gd name="connsiteY17" fmla="*/ 65870 h 795903"/>
                <a:gd name="connsiteX18" fmla="*/ 7688447 w 8687319"/>
                <a:gd name="connsiteY18" fmla="*/ 14889 h 795903"/>
                <a:gd name="connsiteX19" fmla="*/ 7102156 w 8687319"/>
                <a:gd name="connsiteY19" fmla="*/ 108364 h 795903"/>
                <a:gd name="connsiteX20" fmla="*/ 6201006 w 8687319"/>
                <a:gd name="connsiteY20" fmla="*/ 201839 h 795903"/>
                <a:gd name="connsiteX21" fmla="*/ 5234715 w 8687319"/>
                <a:gd name="connsiteY21" fmla="*/ 201839 h 795903"/>
                <a:gd name="connsiteX22" fmla="*/ 3508425 w 8687319"/>
                <a:gd name="connsiteY22" fmla="*/ 193333 h 795903"/>
                <a:gd name="connsiteX23" fmla="*/ 2422697 w 8687319"/>
                <a:gd name="connsiteY23" fmla="*/ 65870 h 795903"/>
                <a:gd name="connsiteX24" fmla="*/ 631265 w 8687319"/>
                <a:gd name="connsiteY24" fmla="*/ 57364 h 795903"/>
                <a:gd name="connsiteX25" fmla="*/ 91443 w 8687319"/>
                <a:gd name="connsiteY25" fmla="*/ 66415 h 795903"/>
                <a:gd name="connsiteX0" fmla="*/ 87616 w 8683492"/>
                <a:gd name="connsiteY0" fmla="*/ 66415 h 795901"/>
                <a:gd name="connsiteX1" fmla="*/ 65678 w 8683492"/>
                <a:gd name="connsiteY1" fmla="*/ 350379 h 795901"/>
                <a:gd name="connsiteX2" fmla="*/ 80340 w 8683492"/>
                <a:gd name="connsiteY2" fmla="*/ 609625 h 795901"/>
                <a:gd name="connsiteX3" fmla="*/ 62919 w 8683492"/>
                <a:gd name="connsiteY3" fmla="*/ 726571 h 795901"/>
                <a:gd name="connsiteX4" fmla="*/ 985701 w 8683492"/>
                <a:gd name="connsiteY4" fmla="*/ 754148 h 795901"/>
                <a:gd name="connsiteX5" fmla="*/ 1680560 w 8683492"/>
                <a:gd name="connsiteY5" fmla="*/ 788136 h 795901"/>
                <a:gd name="connsiteX6" fmla="*/ 2136570 w 8683492"/>
                <a:gd name="connsiteY6" fmla="*/ 728648 h 795901"/>
                <a:gd name="connsiteX7" fmla="*/ 2614292 w 8683492"/>
                <a:gd name="connsiteY7" fmla="*/ 728648 h 795901"/>
                <a:gd name="connsiteX8" fmla="*/ 3385161 w 8683492"/>
                <a:gd name="connsiteY8" fmla="*/ 771142 h 795901"/>
                <a:gd name="connsiteX9" fmla="*/ 4264597 w 8683492"/>
                <a:gd name="connsiteY9" fmla="*/ 754148 h 795901"/>
                <a:gd name="connsiteX10" fmla="*/ 4894315 w 8683492"/>
                <a:gd name="connsiteY10" fmla="*/ 762654 h 795901"/>
                <a:gd name="connsiteX11" fmla="*/ 5730325 w 8683492"/>
                <a:gd name="connsiteY11" fmla="*/ 762654 h 795901"/>
                <a:gd name="connsiteX12" fmla="*/ 6794338 w 8683492"/>
                <a:gd name="connsiteY12" fmla="*/ 788154 h 795901"/>
                <a:gd name="connsiteX13" fmla="*/ 7543493 w 8683492"/>
                <a:gd name="connsiteY13" fmla="*/ 779648 h 795901"/>
                <a:gd name="connsiteX14" fmla="*/ 8075488 w 8683492"/>
                <a:gd name="connsiteY14" fmla="*/ 771142 h 795901"/>
                <a:gd name="connsiteX15" fmla="*/ 8553211 w 8683492"/>
                <a:gd name="connsiteY15" fmla="*/ 737154 h 795901"/>
                <a:gd name="connsiteX16" fmla="*/ 8683492 w 8683492"/>
                <a:gd name="connsiteY16" fmla="*/ 754148 h 795901"/>
                <a:gd name="connsiteX17" fmla="*/ 8683492 w 8683492"/>
                <a:gd name="connsiteY17" fmla="*/ 133791 h 795901"/>
                <a:gd name="connsiteX18" fmla="*/ 8498916 w 8683492"/>
                <a:gd name="connsiteY18" fmla="*/ 65870 h 795901"/>
                <a:gd name="connsiteX19" fmla="*/ 7684620 w 8683492"/>
                <a:gd name="connsiteY19" fmla="*/ 14889 h 795901"/>
                <a:gd name="connsiteX20" fmla="*/ 7098329 w 8683492"/>
                <a:gd name="connsiteY20" fmla="*/ 108364 h 795901"/>
                <a:gd name="connsiteX21" fmla="*/ 6197179 w 8683492"/>
                <a:gd name="connsiteY21" fmla="*/ 201839 h 795901"/>
                <a:gd name="connsiteX22" fmla="*/ 5230888 w 8683492"/>
                <a:gd name="connsiteY22" fmla="*/ 201839 h 795901"/>
                <a:gd name="connsiteX23" fmla="*/ 3504598 w 8683492"/>
                <a:gd name="connsiteY23" fmla="*/ 193333 h 795901"/>
                <a:gd name="connsiteX24" fmla="*/ 2418870 w 8683492"/>
                <a:gd name="connsiteY24" fmla="*/ 65870 h 795901"/>
                <a:gd name="connsiteX25" fmla="*/ 627438 w 8683492"/>
                <a:gd name="connsiteY25" fmla="*/ 57364 h 795901"/>
                <a:gd name="connsiteX26" fmla="*/ 87616 w 8683492"/>
                <a:gd name="connsiteY26" fmla="*/ 66415 h 795901"/>
                <a:gd name="connsiteX0" fmla="*/ 84495 w 8680371"/>
                <a:gd name="connsiteY0" fmla="*/ 66415 h 795903"/>
                <a:gd name="connsiteX1" fmla="*/ 62557 w 8680371"/>
                <a:gd name="connsiteY1" fmla="*/ 350379 h 795903"/>
                <a:gd name="connsiteX2" fmla="*/ 77219 w 8680371"/>
                <a:gd name="connsiteY2" fmla="*/ 609625 h 795903"/>
                <a:gd name="connsiteX3" fmla="*/ 89436 w 8680371"/>
                <a:gd name="connsiteY3" fmla="*/ 686441 h 795903"/>
                <a:gd name="connsiteX4" fmla="*/ 59798 w 8680371"/>
                <a:gd name="connsiteY4" fmla="*/ 726571 h 795903"/>
                <a:gd name="connsiteX5" fmla="*/ 982580 w 8680371"/>
                <a:gd name="connsiteY5" fmla="*/ 754148 h 795903"/>
                <a:gd name="connsiteX6" fmla="*/ 1677439 w 8680371"/>
                <a:gd name="connsiteY6" fmla="*/ 788136 h 795903"/>
                <a:gd name="connsiteX7" fmla="*/ 2133449 w 8680371"/>
                <a:gd name="connsiteY7" fmla="*/ 728648 h 795903"/>
                <a:gd name="connsiteX8" fmla="*/ 2611171 w 8680371"/>
                <a:gd name="connsiteY8" fmla="*/ 728648 h 795903"/>
                <a:gd name="connsiteX9" fmla="*/ 3382040 w 8680371"/>
                <a:gd name="connsiteY9" fmla="*/ 771142 h 795903"/>
                <a:gd name="connsiteX10" fmla="*/ 4261476 w 8680371"/>
                <a:gd name="connsiteY10" fmla="*/ 754148 h 795903"/>
                <a:gd name="connsiteX11" fmla="*/ 4891194 w 8680371"/>
                <a:gd name="connsiteY11" fmla="*/ 762654 h 795903"/>
                <a:gd name="connsiteX12" fmla="*/ 5727204 w 8680371"/>
                <a:gd name="connsiteY12" fmla="*/ 762654 h 795903"/>
                <a:gd name="connsiteX13" fmla="*/ 6791217 w 8680371"/>
                <a:gd name="connsiteY13" fmla="*/ 788154 h 795903"/>
                <a:gd name="connsiteX14" fmla="*/ 7540372 w 8680371"/>
                <a:gd name="connsiteY14" fmla="*/ 779648 h 795903"/>
                <a:gd name="connsiteX15" fmla="*/ 8072367 w 8680371"/>
                <a:gd name="connsiteY15" fmla="*/ 771142 h 795903"/>
                <a:gd name="connsiteX16" fmla="*/ 8550090 w 8680371"/>
                <a:gd name="connsiteY16" fmla="*/ 737154 h 795903"/>
                <a:gd name="connsiteX17" fmla="*/ 8680371 w 8680371"/>
                <a:gd name="connsiteY17" fmla="*/ 754148 h 795903"/>
                <a:gd name="connsiteX18" fmla="*/ 8680371 w 8680371"/>
                <a:gd name="connsiteY18" fmla="*/ 133791 h 795903"/>
                <a:gd name="connsiteX19" fmla="*/ 8495795 w 8680371"/>
                <a:gd name="connsiteY19" fmla="*/ 65870 h 795903"/>
                <a:gd name="connsiteX20" fmla="*/ 7681499 w 8680371"/>
                <a:gd name="connsiteY20" fmla="*/ 14889 h 795903"/>
                <a:gd name="connsiteX21" fmla="*/ 7095208 w 8680371"/>
                <a:gd name="connsiteY21" fmla="*/ 108364 h 795903"/>
                <a:gd name="connsiteX22" fmla="*/ 6194058 w 8680371"/>
                <a:gd name="connsiteY22" fmla="*/ 201839 h 795903"/>
                <a:gd name="connsiteX23" fmla="*/ 5227767 w 8680371"/>
                <a:gd name="connsiteY23" fmla="*/ 201839 h 795903"/>
                <a:gd name="connsiteX24" fmla="*/ 3501477 w 8680371"/>
                <a:gd name="connsiteY24" fmla="*/ 193333 h 795903"/>
                <a:gd name="connsiteX25" fmla="*/ 2415749 w 8680371"/>
                <a:gd name="connsiteY25" fmla="*/ 65870 h 795903"/>
                <a:gd name="connsiteX26" fmla="*/ 624317 w 8680371"/>
                <a:gd name="connsiteY26" fmla="*/ 57364 h 795903"/>
                <a:gd name="connsiteX27" fmla="*/ 84495 w 8680371"/>
                <a:gd name="connsiteY27" fmla="*/ 66415 h 795903"/>
                <a:gd name="connsiteX0" fmla="*/ 58632 w 8654508"/>
                <a:gd name="connsiteY0" fmla="*/ 66415 h 847530"/>
                <a:gd name="connsiteX1" fmla="*/ 36694 w 8654508"/>
                <a:gd name="connsiteY1" fmla="*/ 350379 h 847530"/>
                <a:gd name="connsiteX2" fmla="*/ 51356 w 8654508"/>
                <a:gd name="connsiteY2" fmla="*/ 609625 h 847530"/>
                <a:gd name="connsiteX3" fmla="*/ 63573 w 8654508"/>
                <a:gd name="connsiteY3" fmla="*/ 686441 h 847530"/>
                <a:gd name="connsiteX4" fmla="*/ 99916 w 8654508"/>
                <a:gd name="connsiteY4" fmla="*/ 846591 h 847530"/>
                <a:gd name="connsiteX5" fmla="*/ 956717 w 8654508"/>
                <a:gd name="connsiteY5" fmla="*/ 754148 h 847530"/>
                <a:gd name="connsiteX6" fmla="*/ 1651576 w 8654508"/>
                <a:gd name="connsiteY6" fmla="*/ 788136 h 847530"/>
                <a:gd name="connsiteX7" fmla="*/ 2107586 w 8654508"/>
                <a:gd name="connsiteY7" fmla="*/ 728648 h 847530"/>
                <a:gd name="connsiteX8" fmla="*/ 2585308 w 8654508"/>
                <a:gd name="connsiteY8" fmla="*/ 728648 h 847530"/>
                <a:gd name="connsiteX9" fmla="*/ 3356177 w 8654508"/>
                <a:gd name="connsiteY9" fmla="*/ 771142 h 847530"/>
                <a:gd name="connsiteX10" fmla="*/ 4235613 w 8654508"/>
                <a:gd name="connsiteY10" fmla="*/ 754148 h 847530"/>
                <a:gd name="connsiteX11" fmla="*/ 4865331 w 8654508"/>
                <a:gd name="connsiteY11" fmla="*/ 762654 h 847530"/>
                <a:gd name="connsiteX12" fmla="*/ 5701341 w 8654508"/>
                <a:gd name="connsiteY12" fmla="*/ 762654 h 847530"/>
                <a:gd name="connsiteX13" fmla="*/ 6765354 w 8654508"/>
                <a:gd name="connsiteY13" fmla="*/ 788154 h 847530"/>
                <a:gd name="connsiteX14" fmla="*/ 7514509 w 8654508"/>
                <a:gd name="connsiteY14" fmla="*/ 779648 h 847530"/>
                <a:gd name="connsiteX15" fmla="*/ 8046504 w 8654508"/>
                <a:gd name="connsiteY15" fmla="*/ 771142 h 847530"/>
                <a:gd name="connsiteX16" fmla="*/ 8524227 w 8654508"/>
                <a:gd name="connsiteY16" fmla="*/ 737154 h 847530"/>
                <a:gd name="connsiteX17" fmla="*/ 8654508 w 8654508"/>
                <a:gd name="connsiteY17" fmla="*/ 754148 h 847530"/>
                <a:gd name="connsiteX18" fmla="*/ 8654508 w 8654508"/>
                <a:gd name="connsiteY18" fmla="*/ 133791 h 847530"/>
                <a:gd name="connsiteX19" fmla="*/ 8469932 w 8654508"/>
                <a:gd name="connsiteY19" fmla="*/ 65870 h 847530"/>
                <a:gd name="connsiteX20" fmla="*/ 7655636 w 8654508"/>
                <a:gd name="connsiteY20" fmla="*/ 14889 h 847530"/>
                <a:gd name="connsiteX21" fmla="*/ 7069345 w 8654508"/>
                <a:gd name="connsiteY21" fmla="*/ 108364 h 847530"/>
                <a:gd name="connsiteX22" fmla="*/ 6168195 w 8654508"/>
                <a:gd name="connsiteY22" fmla="*/ 201839 h 847530"/>
                <a:gd name="connsiteX23" fmla="*/ 5201904 w 8654508"/>
                <a:gd name="connsiteY23" fmla="*/ 201839 h 847530"/>
                <a:gd name="connsiteX24" fmla="*/ 3475614 w 8654508"/>
                <a:gd name="connsiteY24" fmla="*/ 193333 h 847530"/>
                <a:gd name="connsiteX25" fmla="*/ 2389886 w 8654508"/>
                <a:gd name="connsiteY25" fmla="*/ 65870 h 847530"/>
                <a:gd name="connsiteX26" fmla="*/ 598454 w 8654508"/>
                <a:gd name="connsiteY26" fmla="*/ 57364 h 847530"/>
                <a:gd name="connsiteX27" fmla="*/ 58632 w 8654508"/>
                <a:gd name="connsiteY27" fmla="*/ 66415 h 847530"/>
                <a:gd name="connsiteX0" fmla="*/ 54170 w 8650046"/>
                <a:gd name="connsiteY0" fmla="*/ 66415 h 847528"/>
                <a:gd name="connsiteX1" fmla="*/ 20012 w 8650046"/>
                <a:gd name="connsiteY1" fmla="*/ 139144 h 847528"/>
                <a:gd name="connsiteX2" fmla="*/ 32232 w 8650046"/>
                <a:gd name="connsiteY2" fmla="*/ 350379 h 847528"/>
                <a:gd name="connsiteX3" fmla="*/ 46894 w 8650046"/>
                <a:gd name="connsiteY3" fmla="*/ 609625 h 847528"/>
                <a:gd name="connsiteX4" fmla="*/ 59111 w 8650046"/>
                <a:gd name="connsiteY4" fmla="*/ 686441 h 847528"/>
                <a:gd name="connsiteX5" fmla="*/ 95454 w 8650046"/>
                <a:gd name="connsiteY5" fmla="*/ 846591 h 847528"/>
                <a:gd name="connsiteX6" fmla="*/ 952255 w 8650046"/>
                <a:gd name="connsiteY6" fmla="*/ 754148 h 847528"/>
                <a:gd name="connsiteX7" fmla="*/ 1647114 w 8650046"/>
                <a:gd name="connsiteY7" fmla="*/ 788136 h 847528"/>
                <a:gd name="connsiteX8" fmla="*/ 2103124 w 8650046"/>
                <a:gd name="connsiteY8" fmla="*/ 728648 h 847528"/>
                <a:gd name="connsiteX9" fmla="*/ 2580846 w 8650046"/>
                <a:gd name="connsiteY9" fmla="*/ 728648 h 847528"/>
                <a:gd name="connsiteX10" fmla="*/ 3351715 w 8650046"/>
                <a:gd name="connsiteY10" fmla="*/ 771142 h 847528"/>
                <a:gd name="connsiteX11" fmla="*/ 4231151 w 8650046"/>
                <a:gd name="connsiteY11" fmla="*/ 754148 h 847528"/>
                <a:gd name="connsiteX12" fmla="*/ 4860869 w 8650046"/>
                <a:gd name="connsiteY12" fmla="*/ 762654 h 847528"/>
                <a:gd name="connsiteX13" fmla="*/ 5696879 w 8650046"/>
                <a:gd name="connsiteY13" fmla="*/ 762654 h 847528"/>
                <a:gd name="connsiteX14" fmla="*/ 6760892 w 8650046"/>
                <a:gd name="connsiteY14" fmla="*/ 788154 h 847528"/>
                <a:gd name="connsiteX15" fmla="*/ 7510047 w 8650046"/>
                <a:gd name="connsiteY15" fmla="*/ 779648 h 847528"/>
                <a:gd name="connsiteX16" fmla="*/ 8042042 w 8650046"/>
                <a:gd name="connsiteY16" fmla="*/ 771142 h 847528"/>
                <a:gd name="connsiteX17" fmla="*/ 8519765 w 8650046"/>
                <a:gd name="connsiteY17" fmla="*/ 737154 h 847528"/>
                <a:gd name="connsiteX18" fmla="*/ 8650046 w 8650046"/>
                <a:gd name="connsiteY18" fmla="*/ 754148 h 847528"/>
                <a:gd name="connsiteX19" fmla="*/ 8650046 w 8650046"/>
                <a:gd name="connsiteY19" fmla="*/ 133791 h 847528"/>
                <a:gd name="connsiteX20" fmla="*/ 8465470 w 8650046"/>
                <a:gd name="connsiteY20" fmla="*/ 65870 h 847528"/>
                <a:gd name="connsiteX21" fmla="*/ 7651174 w 8650046"/>
                <a:gd name="connsiteY21" fmla="*/ 14889 h 847528"/>
                <a:gd name="connsiteX22" fmla="*/ 7064883 w 8650046"/>
                <a:gd name="connsiteY22" fmla="*/ 108364 h 847528"/>
                <a:gd name="connsiteX23" fmla="*/ 6163733 w 8650046"/>
                <a:gd name="connsiteY23" fmla="*/ 201839 h 847528"/>
                <a:gd name="connsiteX24" fmla="*/ 5197442 w 8650046"/>
                <a:gd name="connsiteY24" fmla="*/ 201839 h 847528"/>
                <a:gd name="connsiteX25" fmla="*/ 3471152 w 8650046"/>
                <a:gd name="connsiteY25" fmla="*/ 193333 h 847528"/>
                <a:gd name="connsiteX26" fmla="*/ 2385424 w 8650046"/>
                <a:gd name="connsiteY26" fmla="*/ 65870 h 847528"/>
                <a:gd name="connsiteX27" fmla="*/ 593992 w 8650046"/>
                <a:gd name="connsiteY27" fmla="*/ 57364 h 847528"/>
                <a:gd name="connsiteX28" fmla="*/ 54170 w 8650046"/>
                <a:gd name="connsiteY28" fmla="*/ 66415 h 847528"/>
                <a:gd name="connsiteX0" fmla="*/ 54170 w 8650046"/>
                <a:gd name="connsiteY0" fmla="*/ 66415 h 847530"/>
                <a:gd name="connsiteX1" fmla="*/ 20012 w 8650046"/>
                <a:gd name="connsiteY1" fmla="*/ 139144 h 847530"/>
                <a:gd name="connsiteX2" fmla="*/ 32232 w 8650046"/>
                <a:gd name="connsiteY2" fmla="*/ 350379 h 847530"/>
                <a:gd name="connsiteX3" fmla="*/ 46894 w 8650046"/>
                <a:gd name="connsiteY3" fmla="*/ 609625 h 847530"/>
                <a:gd name="connsiteX4" fmla="*/ 59111 w 8650046"/>
                <a:gd name="connsiteY4" fmla="*/ 686441 h 847530"/>
                <a:gd name="connsiteX5" fmla="*/ 95454 w 8650046"/>
                <a:gd name="connsiteY5" fmla="*/ 846591 h 847530"/>
                <a:gd name="connsiteX6" fmla="*/ 952255 w 8650046"/>
                <a:gd name="connsiteY6" fmla="*/ 754148 h 847530"/>
                <a:gd name="connsiteX7" fmla="*/ 1647114 w 8650046"/>
                <a:gd name="connsiteY7" fmla="*/ 788136 h 847530"/>
                <a:gd name="connsiteX8" fmla="*/ 2103124 w 8650046"/>
                <a:gd name="connsiteY8" fmla="*/ 728648 h 847530"/>
                <a:gd name="connsiteX9" fmla="*/ 2580846 w 8650046"/>
                <a:gd name="connsiteY9" fmla="*/ 728648 h 847530"/>
                <a:gd name="connsiteX10" fmla="*/ 3351715 w 8650046"/>
                <a:gd name="connsiteY10" fmla="*/ 771142 h 847530"/>
                <a:gd name="connsiteX11" fmla="*/ 4231151 w 8650046"/>
                <a:gd name="connsiteY11" fmla="*/ 754148 h 847530"/>
                <a:gd name="connsiteX12" fmla="*/ 4860869 w 8650046"/>
                <a:gd name="connsiteY12" fmla="*/ 762654 h 847530"/>
                <a:gd name="connsiteX13" fmla="*/ 5696879 w 8650046"/>
                <a:gd name="connsiteY13" fmla="*/ 762654 h 847530"/>
                <a:gd name="connsiteX14" fmla="*/ 6760892 w 8650046"/>
                <a:gd name="connsiteY14" fmla="*/ 788154 h 847530"/>
                <a:gd name="connsiteX15" fmla="*/ 7510047 w 8650046"/>
                <a:gd name="connsiteY15" fmla="*/ 779648 h 847530"/>
                <a:gd name="connsiteX16" fmla="*/ 8042042 w 8650046"/>
                <a:gd name="connsiteY16" fmla="*/ 771142 h 847530"/>
                <a:gd name="connsiteX17" fmla="*/ 8519765 w 8650046"/>
                <a:gd name="connsiteY17" fmla="*/ 737154 h 847530"/>
                <a:gd name="connsiteX18" fmla="*/ 8650046 w 8650046"/>
                <a:gd name="connsiteY18" fmla="*/ 754148 h 847530"/>
                <a:gd name="connsiteX19" fmla="*/ 8650046 w 8650046"/>
                <a:gd name="connsiteY19" fmla="*/ 133791 h 847530"/>
                <a:gd name="connsiteX20" fmla="*/ 8465470 w 8650046"/>
                <a:gd name="connsiteY20" fmla="*/ 65870 h 847530"/>
                <a:gd name="connsiteX21" fmla="*/ 7651174 w 8650046"/>
                <a:gd name="connsiteY21" fmla="*/ 14889 h 847530"/>
                <a:gd name="connsiteX22" fmla="*/ 7064883 w 8650046"/>
                <a:gd name="connsiteY22" fmla="*/ 108364 h 847530"/>
                <a:gd name="connsiteX23" fmla="*/ 6163733 w 8650046"/>
                <a:gd name="connsiteY23" fmla="*/ 201839 h 847530"/>
                <a:gd name="connsiteX24" fmla="*/ 5197442 w 8650046"/>
                <a:gd name="connsiteY24" fmla="*/ 201839 h 847530"/>
                <a:gd name="connsiteX25" fmla="*/ 3471152 w 8650046"/>
                <a:gd name="connsiteY25" fmla="*/ 193333 h 847530"/>
                <a:gd name="connsiteX26" fmla="*/ 2385424 w 8650046"/>
                <a:gd name="connsiteY26" fmla="*/ 65870 h 847530"/>
                <a:gd name="connsiteX27" fmla="*/ 593992 w 8650046"/>
                <a:gd name="connsiteY27" fmla="*/ 57364 h 847530"/>
                <a:gd name="connsiteX28" fmla="*/ 54170 w 8650046"/>
                <a:gd name="connsiteY28" fmla="*/ 66415 h 847530"/>
                <a:gd name="connsiteX0" fmla="*/ 48208 w 8644084"/>
                <a:gd name="connsiteY0" fmla="*/ 66415 h 847528"/>
                <a:gd name="connsiteX1" fmla="*/ 14050 w 8644084"/>
                <a:gd name="connsiteY1" fmla="*/ 139144 h 847528"/>
                <a:gd name="connsiteX2" fmla="*/ 26270 w 8644084"/>
                <a:gd name="connsiteY2" fmla="*/ 350379 h 847528"/>
                <a:gd name="connsiteX3" fmla="*/ 40932 w 8644084"/>
                <a:gd name="connsiteY3" fmla="*/ 609625 h 847528"/>
                <a:gd name="connsiteX4" fmla="*/ 53149 w 8644084"/>
                <a:gd name="connsiteY4" fmla="*/ 686441 h 847528"/>
                <a:gd name="connsiteX5" fmla="*/ 89492 w 8644084"/>
                <a:gd name="connsiteY5" fmla="*/ 846591 h 847528"/>
                <a:gd name="connsiteX6" fmla="*/ 946293 w 8644084"/>
                <a:gd name="connsiteY6" fmla="*/ 754148 h 847528"/>
                <a:gd name="connsiteX7" fmla="*/ 1641152 w 8644084"/>
                <a:gd name="connsiteY7" fmla="*/ 788136 h 847528"/>
                <a:gd name="connsiteX8" fmla="*/ 2097162 w 8644084"/>
                <a:gd name="connsiteY8" fmla="*/ 728648 h 847528"/>
                <a:gd name="connsiteX9" fmla="*/ 2574884 w 8644084"/>
                <a:gd name="connsiteY9" fmla="*/ 728648 h 847528"/>
                <a:gd name="connsiteX10" fmla="*/ 3345753 w 8644084"/>
                <a:gd name="connsiteY10" fmla="*/ 771142 h 847528"/>
                <a:gd name="connsiteX11" fmla="*/ 4225189 w 8644084"/>
                <a:gd name="connsiteY11" fmla="*/ 754148 h 847528"/>
                <a:gd name="connsiteX12" fmla="*/ 4854907 w 8644084"/>
                <a:gd name="connsiteY12" fmla="*/ 762654 h 847528"/>
                <a:gd name="connsiteX13" fmla="*/ 5690917 w 8644084"/>
                <a:gd name="connsiteY13" fmla="*/ 762654 h 847528"/>
                <a:gd name="connsiteX14" fmla="*/ 6754930 w 8644084"/>
                <a:gd name="connsiteY14" fmla="*/ 788154 h 847528"/>
                <a:gd name="connsiteX15" fmla="*/ 7504085 w 8644084"/>
                <a:gd name="connsiteY15" fmla="*/ 779648 h 847528"/>
                <a:gd name="connsiteX16" fmla="*/ 8036080 w 8644084"/>
                <a:gd name="connsiteY16" fmla="*/ 771142 h 847528"/>
                <a:gd name="connsiteX17" fmla="*/ 8513803 w 8644084"/>
                <a:gd name="connsiteY17" fmla="*/ 737154 h 847528"/>
                <a:gd name="connsiteX18" fmla="*/ 8644084 w 8644084"/>
                <a:gd name="connsiteY18" fmla="*/ 754148 h 847528"/>
                <a:gd name="connsiteX19" fmla="*/ 8644084 w 8644084"/>
                <a:gd name="connsiteY19" fmla="*/ 133791 h 847528"/>
                <a:gd name="connsiteX20" fmla="*/ 8459508 w 8644084"/>
                <a:gd name="connsiteY20" fmla="*/ 65870 h 847528"/>
                <a:gd name="connsiteX21" fmla="*/ 7645212 w 8644084"/>
                <a:gd name="connsiteY21" fmla="*/ 14889 h 847528"/>
                <a:gd name="connsiteX22" fmla="*/ 7058921 w 8644084"/>
                <a:gd name="connsiteY22" fmla="*/ 108364 h 847528"/>
                <a:gd name="connsiteX23" fmla="*/ 6157771 w 8644084"/>
                <a:gd name="connsiteY23" fmla="*/ 201839 h 847528"/>
                <a:gd name="connsiteX24" fmla="*/ 5191480 w 8644084"/>
                <a:gd name="connsiteY24" fmla="*/ 201839 h 847528"/>
                <a:gd name="connsiteX25" fmla="*/ 3465190 w 8644084"/>
                <a:gd name="connsiteY25" fmla="*/ 193333 h 847528"/>
                <a:gd name="connsiteX26" fmla="*/ 2379462 w 8644084"/>
                <a:gd name="connsiteY26" fmla="*/ 65870 h 847528"/>
                <a:gd name="connsiteX27" fmla="*/ 588030 w 8644084"/>
                <a:gd name="connsiteY27" fmla="*/ 57364 h 847528"/>
                <a:gd name="connsiteX28" fmla="*/ 48208 w 8644084"/>
                <a:gd name="connsiteY28" fmla="*/ 66415 h 847528"/>
                <a:gd name="connsiteX0" fmla="*/ 39893 w 8635769"/>
                <a:gd name="connsiteY0" fmla="*/ 66415 h 847530"/>
                <a:gd name="connsiteX1" fmla="*/ 5735 w 8635769"/>
                <a:gd name="connsiteY1" fmla="*/ 139144 h 847530"/>
                <a:gd name="connsiteX2" fmla="*/ 17955 w 8635769"/>
                <a:gd name="connsiteY2" fmla="*/ 350379 h 847530"/>
                <a:gd name="connsiteX3" fmla="*/ 32617 w 8635769"/>
                <a:gd name="connsiteY3" fmla="*/ 609625 h 847530"/>
                <a:gd name="connsiteX4" fmla="*/ 44834 w 8635769"/>
                <a:gd name="connsiteY4" fmla="*/ 686441 h 847530"/>
                <a:gd name="connsiteX5" fmla="*/ 81177 w 8635769"/>
                <a:gd name="connsiteY5" fmla="*/ 846591 h 847530"/>
                <a:gd name="connsiteX6" fmla="*/ 937978 w 8635769"/>
                <a:gd name="connsiteY6" fmla="*/ 754148 h 847530"/>
                <a:gd name="connsiteX7" fmla="*/ 1632837 w 8635769"/>
                <a:gd name="connsiteY7" fmla="*/ 788136 h 847530"/>
                <a:gd name="connsiteX8" fmla="*/ 2088847 w 8635769"/>
                <a:gd name="connsiteY8" fmla="*/ 728648 h 847530"/>
                <a:gd name="connsiteX9" fmla="*/ 2566569 w 8635769"/>
                <a:gd name="connsiteY9" fmla="*/ 728648 h 847530"/>
                <a:gd name="connsiteX10" fmla="*/ 3337438 w 8635769"/>
                <a:gd name="connsiteY10" fmla="*/ 771142 h 847530"/>
                <a:gd name="connsiteX11" fmla="*/ 4216874 w 8635769"/>
                <a:gd name="connsiteY11" fmla="*/ 754148 h 847530"/>
                <a:gd name="connsiteX12" fmla="*/ 4846592 w 8635769"/>
                <a:gd name="connsiteY12" fmla="*/ 762654 h 847530"/>
                <a:gd name="connsiteX13" fmla="*/ 5682602 w 8635769"/>
                <a:gd name="connsiteY13" fmla="*/ 762654 h 847530"/>
                <a:gd name="connsiteX14" fmla="*/ 6746615 w 8635769"/>
                <a:gd name="connsiteY14" fmla="*/ 788154 h 847530"/>
                <a:gd name="connsiteX15" fmla="*/ 7495770 w 8635769"/>
                <a:gd name="connsiteY15" fmla="*/ 779648 h 847530"/>
                <a:gd name="connsiteX16" fmla="*/ 8027765 w 8635769"/>
                <a:gd name="connsiteY16" fmla="*/ 771142 h 847530"/>
                <a:gd name="connsiteX17" fmla="*/ 8505488 w 8635769"/>
                <a:gd name="connsiteY17" fmla="*/ 737154 h 847530"/>
                <a:gd name="connsiteX18" fmla="*/ 8635769 w 8635769"/>
                <a:gd name="connsiteY18" fmla="*/ 754148 h 847530"/>
                <a:gd name="connsiteX19" fmla="*/ 8635769 w 8635769"/>
                <a:gd name="connsiteY19" fmla="*/ 133791 h 847530"/>
                <a:gd name="connsiteX20" fmla="*/ 8451193 w 8635769"/>
                <a:gd name="connsiteY20" fmla="*/ 65870 h 847530"/>
                <a:gd name="connsiteX21" fmla="*/ 7636897 w 8635769"/>
                <a:gd name="connsiteY21" fmla="*/ 14889 h 847530"/>
                <a:gd name="connsiteX22" fmla="*/ 7050606 w 8635769"/>
                <a:gd name="connsiteY22" fmla="*/ 108364 h 847530"/>
                <a:gd name="connsiteX23" fmla="*/ 6149456 w 8635769"/>
                <a:gd name="connsiteY23" fmla="*/ 201839 h 847530"/>
                <a:gd name="connsiteX24" fmla="*/ 5183165 w 8635769"/>
                <a:gd name="connsiteY24" fmla="*/ 201839 h 847530"/>
                <a:gd name="connsiteX25" fmla="*/ 3456875 w 8635769"/>
                <a:gd name="connsiteY25" fmla="*/ 193333 h 847530"/>
                <a:gd name="connsiteX26" fmla="*/ 2371147 w 8635769"/>
                <a:gd name="connsiteY26" fmla="*/ 65870 h 847530"/>
                <a:gd name="connsiteX27" fmla="*/ 579715 w 8635769"/>
                <a:gd name="connsiteY27" fmla="*/ 57364 h 847530"/>
                <a:gd name="connsiteX28" fmla="*/ 39893 w 8635769"/>
                <a:gd name="connsiteY28" fmla="*/ 66415 h 847530"/>
                <a:gd name="connsiteX0" fmla="*/ 39893 w 8635769"/>
                <a:gd name="connsiteY0" fmla="*/ 66415 h 847528"/>
                <a:gd name="connsiteX1" fmla="*/ 5735 w 8635769"/>
                <a:gd name="connsiteY1" fmla="*/ 139144 h 847528"/>
                <a:gd name="connsiteX2" fmla="*/ 17955 w 8635769"/>
                <a:gd name="connsiteY2" fmla="*/ 350379 h 847528"/>
                <a:gd name="connsiteX3" fmla="*/ 32617 w 8635769"/>
                <a:gd name="connsiteY3" fmla="*/ 609625 h 847528"/>
                <a:gd name="connsiteX4" fmla="*/ 44834 w 8635769"/>
                <a:gd name="connsiteY4" fmla="*/ 686441 h 847528"/>
                <a:gd name="connsiteX5" fmla="*/ 81177 w 8635769"/>
                <a:gd name="connsiteY5" fmla="*/ 846591 h 847528"/>
                <a:gd name="connsiteX6" fmla="*/ 937978 w 8635769"/>
                <a:gd name="connsiteY6" fmla="*/ 754148 h 847528"/>
                <a:gd name="connsiteX7" fmla="*/ 1632837 w 8635769"/>
                <a:gd name="connsiteY7" fmla="*/ 788136 h 847528"/>
                <a:gd name="connsiteX8" fmla="*/ 2088847 w 8635769"/>
                <a:gd name="connsiteY8" fmla="*/ 728648 h 847528"/>
                <a:gd name="connsiteX9" fmla="*/ 2566569 w 8635769"/>
                <a:gd name="connsiteY9" fmla="*/ 728648 h 847528"/>
                <a:gd name="connsiteX10" fmla="*/ 3337438 w 8635769"/>
                <a:gd name="connsiteY10" fmla="*/ 771142 h 847528"/>
                <a:gd name="connsiteX11" fmla="*/ 4216874 w 8635769"/>
                <a:gd name="connsiteY11" fmla="*/ 754148 h 847528"/>
                <a:gd name="connsiteX12" fmla="*/ 4846592 w 8635769"/>
                <a:gd name="connsiteY12" fmla="*/ 762654 h 847528"/>
                <a:gd name="connsiteX13" fmla="*/ 5682602 w 8635769"/>
                <a:gd name="connsiteY13" fmla="*/ 762654 h 847528"/>
                <a:gd name="connsiteX14" fmla="*/ 6746615 w 8635769"/>
                <a:gd name="connsiteY14" fmla="*/ 788154 h 847528"/>
                <a:gd name="connsiteX15" fmla="*/ 7495770 w 8635769"/>
                <a:gd name="connsiteY15" fmla="*/ 779648 h 847528"/>
                <a:gd name="connsiteX16" fmla="*/ 8027765 w 8635769"/>
                <a:gd name="connsiteY16" fmla="*/ 771142 h 847528"/>
                <a:gd name="connsiteX17" fmla="*/ 8505488 w 8635769"/>
                <a:gd name="connsiteY17" fmla="*/ 737154 h 847528"/>
                <a:gd name="connsiteX18" fmla="*/ 8635769 w 8635769"/>
                <a:gd name="connsiteY18" fmla="*/ 754148 h 847528"/>
                <a:gd name="connsiteX19" fmla="*/ 8635769 w 8635769"/>
                <a:gd name="connsiteY19" fmla="*/ 133791 h 847528"/>
                <a:gd name="connsiteX20" fmla="*/ 8451193 w 8635769"/>
                <a:gd name="connsiteY20" fmla="*/ 65870 h 847528"/>
                <a:gd name="connsiteX21" fmla="*/ 7636897 w 8635769"/>
                <a:gd name="connsiteY21" fmla="*/ 14889 h 847528"/>
                <a:gd name="connsiteX22" fmla="*/ 7050606 w 8635769"/>
                <a:gd name="connsiteY22" fmla="*/ 108364 h 847528"/>
                <a:gd name="connsiteX23" fmla="*/ 6149456 w 8635769"/>
                <a:gd name="connsiteY23" fmla="*/ 201839 h 847528"/>
                <a:gd name="connsiteX24" fmla="*/ 5183165 w 8635769"/>
                <a:gd name="connsiteY24" fmla="*/ 201839 h 847528"/>
                <a:gd name="connsiteX25" fmla="*/ 3456875 w 8635769"/>
                <a:gd name="connsiteY25" fmla="*/ 193333 h 847528"/>
                <a:gd name="connsiteX26" fmla="*/ 2371147 w 8635769"/>
                <a:gd name="connsiteY26" fmla="*/ 65870 h 847528"/>
                <a:gd name="connsiteX27" fmla="*/ 579715 w 8635769"/>
                <a:gd name="connsiteY27" fmla="*/ 57364 h 847528"/>
                <a:gd name="connsiteX28" fmla="*/ 39893 w 8635769"/>
                <a:gd name="connsiteY28" fmla="*/ 66415 h 847528"/>
                <a:gd name="connsiteX0" fmla="*/ 36653 w 8632529"/>
                <a:gd name="connsiteY0" fmla="*/ 66415 h 847530"/>
                <a:gd name="connsiteX1" fmla="*/ 2495 w 8632529"/>
                <a:gd name="connsiteY1" fmla="*/ 139144 h 847530"/>
                <a:gd name="connsiteX2" fmla="*/ 14715 w 8632529"/>
                <a:gd name="connsiteY2" fmla="*/ 350379 h 847530"/>
                <a:gd name="connsiteX3" fmla="*/ 29377 w 8632529"/>
                <a:gd name="connsiteY3" fmla="*/ 609625 h 847530"/>
                <a:gd name="connsiteX4" fmla="*/ 41594 w 8632529"/>
                <a:gd name="connsiteY4" fmla="*/ 686441 h 847530"/>
                <a:gd name="connsiteX5" fmla="*/ 77937 w 8632529"/>
                <a:gd name="connsiteY5" fmla="*/ 846591 h 847530"/>
                <a:gd name="connsiteX6" fmla="*/ 934738 w 8632529"/>
                <a:gd name="connsiteY6" fmla="*/ 754148 h 847530"/>
                <a:gd name="connsiteX7" fmla="*/ 1629597 w 8632529"/>
                <a:gd name="connsiteY7" fmla="*/ 788136 h 847530"/>
                <a:gd name="connsiteX8" fmla="*/ 2085607 w 8632529"/>
                <a:gd name="connsiteY8" fmla="*/ 728648 h 847530"/>
                <a:gd name="connsiteX9" fmla="*/ 2563329 w 8632529"/>
                <a:gd name="connsiteY9" fmla="*/ 728648 h 847530"/>
                <a:gd name="connsiteX10" fmla="*/ 3334198 w 8632529"/>
                <a:gd name="connsiteY10" fmla="*/ 771142 h 847530"/>
                <a:gd name="connsiteX11" fmla="*/ 4213634 w 8632529"/>
                <a:gd name="connsiteY11" fmla="*/ 754148 h 847530"/>
                <a:gd name="connsiteX12" fmla="*/ 4843352 w 8632529"/>
                <a:gd name="connsiteY12" fmla="*/ 762654 h 847530"/>
                <a:gd name="connsiteX13" fmla="*/ 5679362 w 8632529"/>
                <a:gd name="connsiteY13" fmla="*/ 762654 h 847530"/>
                <a:gd name="connsiteX14" fmla="*/ 6743375 w 8632529"/>
                <a:gd name="connsiteY14" fmla="*/ 788154 h 847530"/>
                <a:gd name="connsiteX15" fmla="*/ 7492530 w 8632529"/>
                <a:gd name="connsiteY15" fmla="*/ 779648 h 847530"/>
                <a:gd name="connsiteX16" fmla="*/ 8024525 w 8632529"/>
                <a:gd name="connsiteY16" fmla="*/ 771142 h 847530"/>
                <a:gd name="connsiteX17" fmla="*/ 8502248 w 8632529"/>
                <a:gd name="connsiteY17" fmla="*/ 737154 h 847530"/>
                <a:gd name="connsiteX18" fmla="*/ 8632529 w 8632529"/>
                <a:gd name="connsiteY18" fmla="*/ 754148 h 847530"/>
                <a:gd name="connsiteX19" fmla="*/ 8632529 w 8632529"/>
                <a:gd name="connsiteY19" fmla="*/ 133791 h 847530"/>
                <a:gd name="connsiteX20" fmla="*/ 8447953 w 8632529"/>
                <a:gd name="connsiteY20" fmla="*/ 65870 h 847530"/>
                <a:gd name="connsiteX21" fmla="*/ 7633657 w 8632529"/>
                <a:gd name="connsiteY21" fmla="*/ 14889 h 847530"/>
                <a:gd name="connsiteX22" fmla="*/ 7047366 w 8632529"/>
                <a:gd name="connsiteY22" fmla="*/ 108364 h 847530"/>
                <a:gd name="connsiteX23" fmla="*/ 6146216 w 8632529"/>
                <a:gd name="connsiteY23" fmla="*/ 201839 h 847530"/>
                <a:gd name="connsiteX24" fmla="*/ 5179925 w 8632529"/>
                <a:gd name="connsiteY24" fmla="*/ 201839 h 847530"/>
                <a:gd name="connsiteX25" fmla="*/ 3453635 w 8632529"/>
                <a:gd name="connsiteY25" fmla="*/ 193333 h 847530"/>
                <a:gd name="connsiteX26" fmla="*/ 2367907 w 8632529"/>
                <a:gd name="connsiteY26" fmla="*/ 65870 h 847530"/>
                <a:gd name="connsiteX27" fmla="*/ 576475 w 8632529"/>
                <a:gd name="connsiteY27" fmla="*/ 57364 h 847530"/>
                <a:gd name="connsiteX28" fmla="*/ 36653 w 8632529"/>
                <a:gd name="connsiteY28"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148486 w 8634799"/>
                <a:gd name="connsiteY23" fmla="*/ 201839 h 847528"/>
                <a:gd name="connsiteX24" fmla="*/ 5182195 w 8634799"/>
                <a:gd name="connsiteY24" fmla="*/ 201839 h 847528"/>
                <a:gd name="connsiteX25" fmla="*/ 3455905 w 8634799"/>
                <a:gd name="connsiteY25" fmla="*/ 193333 h 847528"/>
                <a:gd name="connsiteX26" fmla="*/ 2370177 w 8634799"/>
                <a:gd name="connsiteY26" fmla="*/ 65870 h 847528"/>
                <a:gd name="connsiteX27" fmla="*/ 578745 w 8634799"/>
                <a:gd name="connsiteY27" fmla="*/ 57364 h 847528"/>
                <a:gd name="connsiteX28" fmla="*/ 38923 w 8634799"/>
                <a:gd name="connsiteY28" fmla="*/ 66415 h 847528"/>
                <a:gd name="connsiteX0" fmla="*/ 38923 w 8634799"/>
                <a:gd name="connsiteY0" fmla="*/ 66415 h 847530"/>
                <a:gd name="connsiteX1" fmla="*/ 4765 w 8634799"/>
                <a:gd name="connsiteY1" fmla="*/ 139144 h 847530"/>
                <a:gd name="connsiteX2" fmla="*/ 16985 w 8634799"/>
                <a:gd name="connsiteY2" fmla="*/ 350379 h 847530"/>
                <a:gd name="connsiteX3" fmla="*/ 31647 w 8634799"/>
                <a:gd name="connsiteY3" fmla="*/ 609625 h 847530"/>
                <a:gd name="connsiteX4" fmla="*/ 43864 w 8634799"/>
                <a:gd name="connsiteY4" fmla="*/ 686441 h 847530"/>
                <a:gd name="connsiteX5" fmla="*/ 80207 w 8634799"/>
                <a:gd name="connsiteY5" fmla="*/ 846591 h 847530"/>
                <a:gd name="connsiteX6" fmla="*/ 937008 w 8634799"/>
                <a:gd name="connsiteY6" fmla="*/ 754148 h 847530"/>
                <a:gd name="connsiteX7" fmla="*/ 1631867 w 8634799"/>
                <a:gd name="connsiteY7" fmla="*/ 788136 h 847530"/>
                <a:gd name="connsiteX8" fmla="*/ 2087877 w 8634799"/>
                <a:gd name="connsiteY8" fmla="*/ 728648 h 847530"/>
                <a:gd name="connsiteX9" fmla="*/ 2565599 w 8634799"/>
                <a:gd name="connsiteY9" fmla="*/ 728648 h 847530"/>
                <a:gd name="connsiteX10" fmla="*/ 3336468 w 8634799"/>
                <a:gd name="connsiteY10" fmla="*/ 771142 h 847530"/>
                <a:gd name="connsiteX11" fmla="*/ 4215904 w 8634799"/>
                <a:gd name="connsiteY11" fmla="*/ 754148 h 847530"/>
                <a:gd name="connsiteX12" fmla="*/ 4845622 w 8634799"/>
                <a:gd name="connsiteY12" fmla="*/ 762654 h 847530"/>
                <a:gd name="connsiteX13" fmla="*/ 5681632 w 8634799"/>
                <a:gd name="connsiteY13" fmla="*/ 762654 h 847530"/>
                <a:gd name="connsiteX14" fmla="*/ 6745645 w 8634799"/>
                <a:gd name="connsiteY14" fmla="*/ 788154 h 847530"/>
                <a:gd name="connsiteX15" fmla="*/ 7494800 w 8634799"/>
                <a:gd name="connsiteY15" fmla="*/ 779648 h 847530"/>
                <a:gd name="connsiteX16" fmla="*/ 8026795 w 8634799"/>
                <a:gd name="connsiteY16" fmla="*/ 771142 h 847530"/>
                <a:gd name="connsiteX17" fmla="*/ 8504518 w 8634799"/>
                <a:gd name="connsiteY17" fmla="*/ 737154 h 847530"/>
                <a:gd name="connsiteX18" fmla="*/ 8634799 w 8634799"/>
                <a:gd name="connsiteY18" fmla="*/ 754148 h 847530"/>
                <a:gd name="connsiteX19" fmla="*/ 8634799 w 8634799"/>
                <a:gd name="connsiteY19" fmla="*/ 133791 h 847530"/>
                <a:gd name="connsiteX20" fmla="*/ 8450223 w 8634799"/>
                <a:gd name="connsiteY20" fmla="*/ 65870 h 847530"/>
                <a:gd name="connsiteX21" fmla="*/ 7635927 w 8634799"/>
                <a:gd name="connsiteY21" fmla="*/ 14889 h 847530"/>
                <a:gd name="connsiteX22" fmla="*/ 7049636 w 8634799"/>
                <a:gd name="connsiteY22" fmla="*/ 108364 h 847530"/>
                <a:gd name="connsiteX23" fmla="*/ 6132068 w 8634799"/>
                <a:gd name="connsiteY23" fmla="*/ 131955 h 847530"/>
                <a:gd name="connsiteX24" fmla="*/ 5182195 w 8634799"/>
                <a:gd name="connsiteY24" fmla="*/ 201839 h 847530"/>
                <a:gd name="connsiteX25" fmla="*/ 3455905 w 8634799"/>
                <a:gd name="connsiteY25" fmla="*/ 193333 h 847530"/>
                <a:gd name="connsiteX26" fmla="*/ 2370177 w 8634799"/>
                <a:gd name="connsiteY26" fmla="*/ 65870 h 847530"/>
                <a:gd name="connsiteX27" fmla="*/ 578745 w 8634799"/>
                <a:gd name="connsiteY27" fmla="*/ 57364 h 847530"/>
                <a:gd name="connsiteX28" fmla="*/ 38923 w 8634799"/>
                <a:gd name="connsiteY28"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132068 w 8634799"/>
                <a:gd name="connsiteY23" fmla="*/ 131955 h 847528"/>
                <a:gd name="connsiteX24" fmla="*/ 5182195 w 8634799"/>
                <a:gd name="connsiteY24" fmla="*/ 201839 h 847528"/>
                <a:gd name="connsiteX25" fmla="*/ 3455905 w 8634799"/>
                <a:gd name="connsiteY25" fmla="*/ 193333 h 847528"/>
                <a:gd name="connsiteX26" fmla="*/ 2370177 w 8634799"/>
                <a:gd name="connsiteY26" fmla="*/ 65870 h 847528"/>
                <a:gd name="connsiteX27" fmla="*/ 578745 w 8634799"/>
                <a:gd name="connsiteY27" fmla="*/ 57364 h 847528"/>
                <a:gd name="connsiteX28" fmla="*/ 38923 w 8634799"/>
                <a:gd name="connsiteY28" fmla="*/ 66415 h 847528"/>
                <a:gd name="connsiteX0" fmla="*/ 38923 w 8634799"/>
                <a:gd name="connsiteY0" fmla="*/ 66415 h 847530"/>
                <a:gd name="connsiteX1" fmla="*/ 4765 w 8634799"/>
                <a:gd name="connsiteY1" fmla="*/ 139144 h 847530"/>
                <a:gd name="connsiteX2" fmla="*/ 16985 w 8634799"/>
                <a:gd name="connsiteY2" fmla="*/ 350379 h 847530"/>
                <a:gd name="connsiteX3" fmla="*/ 31647 w 8634799"/>
                <a:gd name="connsiteY3" fmla="*/ 609625 h 847530"/>
                <a:gd name="connsiteX4" fmla="*/ 43864 w 8634799"/>
                <a:gd name="connsiteY4" fmla="*/ 686441 h 847530"/>
                <a:gd name="connsiteX5" fmla="*/ 80207 w 8634799"/>
                <a:gd name="connsiteY5" fmla="*/ 846591 h 847530"/>
                <a:gd name="connsiteX6" fmla="*/ 937008 w 8634799"/>
                <a:gd name="connsiteY6" fmla="*/ 754148 h 847530"/>
                <a:gd name="connsiteX7" fmla="*/ 1631867 w 8634799"/>
                <a:gd name="connsiteY7" fmla="*/ 788136 h 847530"/>
                <a:gd name="connsiteX8" fmla="*/ 2087877 w 8634799"/>
                <a:gd name="connsiteY8" fmla="*/ 728648 h 847530"/>
                <a:gd name="connsiteX9" fmla="*/ 2565599 w 8634799"/>
                <a:gd name="connsiteY9" fmla="*/ 728648 h 847530"/>
                <a:gd name="connsiteX10" fmla="*/ 3336468 w 8634799"/>
                <a:gd name="connsiteY10" fmla="*/ 771142 h 847530"/>
                <a:gd name="connsiteX11" fmla="*/ 4215904 w 8634799"/>
                <a:gd name="connsiteY11" fmla="*/ 754148 h 847530"/>
                <a:gd name="connsiteX12" fmla="*/ 4845622 w 8634799"/>
                <a:gd name="connsiteY12" fmla="*/ 762654 h 847530"/>
                <a:gd name="connsiteX13" fmla="*/ 5681632 w 8634799"/>
                <a:gd name="connsiteY13" fmla="*/ 762654 h 847530"/>
                <a:gd name="connsiteX14" fmla="*/ 6745645 w 8634799"/>
                <a:gd name="connsiteY14" fmla="*/ 788154 h 847530"/>
                <a:gd name="connsiteX15" fmla="*/ 7494800 w 8634799"/>
                <a:gd name="connsiteY15" fmla="*/ 779648 h 847530"/>
                <a:gd name="connsiteX16" fmla="*/ 8026795 w 8634799"/>
                <a:gd name="connsiteY16" fmla="*/ 771142 h 847530"/>
                <a:gd name="connsiteX17" fmla="*/ 8504518 w 8634799"/>
                <a:gd name="connsiteY17" fmla="*/ 737154 h 847530"/>
                <a:gd name="connsiteX18" fmla="*/ 8634799 w 8634799"/>
                <a:gd name="connsiteY18" fmla="*/ 754148 h 847530"/>
                <a:gd name="connsiteX19" fmla="*/ 8634799 w 8634799"/>
                <a:gd name="connsiteY19" fmla="*/ 133791 h 847530"/>
                <a:gd name="connsiteX20" fmla="*/ 8450223 w 8634799"/>
                <a:gd name="connsiteY20" fmla="*/ 65870 h 847530"/>
                <a:gd name="connsiteX21" fmla="*/ 7635927 w 8634799"/>
                <a:gd name="connsiteY21" fmla="*/ 14889 h 847530"/>
                <a:gd name="connsiteX22" fmla="*/ 7049636 w 8634799"/>
                <a:gd name="connsiteY22" fmla="*/ 108364 h 847530"/>
                <a:gd name="connsiteX23" fmla="*/ 6132068 w 8634799"/>
                <a:gd name="connsiteY23" fmla="*/ 131955 h 847530"/>
                <a:gd name="connsiteX24" fmla="*/ 5182195 w 8634799"/>
                <a:gd name="connsiteY24" fmla="*/ 201839 h 847530"/>
                <a:gd name="connsiteX25" fmla="*/ 3455905 w 8634799"/>
                <a:gd name="connsiteY25" fmla="*/ 193333 h 847530"/>
                <a:gd name="connsiteX26" fmla="*/ 2370177 w 8634799"/>
                <a:gd name="connsiteY26" fmla="*/ 65870 h 847530"/>
                <a:gd name="connsiteX27" fmla="*/ 578745 w 8634799"/>
                <a:gd name="connsiteY27" fmla="*/ 57364 h 847530"/>
                <a:gd name="connsiteX28" fmla="*/ 38923 w 8634799"/>
                <a:gd name="connsiteY28"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342549 w 8634799"/>
                <a:gd name="connsiteY23" fmla="*/ 55805 h 847528"/>
                <a:gd name="connsiteX24" fmla="*/ 6132068 w 8634799"/>
                <a:gd name="connsiteY24" fmla="*/ 131955 h 847528"/>
                <a:gd name="connsiteX25" fmla="*/ 5182195 w 8634799"/>
                <a:gd name="connsiteY25" fmla="*/ 201839 h 847528"/>
                <a:gd name="connsiteX26" fmla="*/ 3455905 w 8634799"/>
                <a:gd name="connsiteY26" fmla="*/ 193333 h 847528"/>
                <a:gd name="connsiteX27" fmla="*/ 2370177 w 8634799"/>
                <a:gd name="connsiteY27" fmla="*/ 65870 h 847528"/>
                <a:gd name="connsiteX28" fmla="*/ 578745 w 8634799"/>
                <a:gd name="connsiteY28" fmla="*/ 57364 h 847528"/>
                <a:gd name="connsiteX29" fmla="*/ 38923 w 8634799"/>
                <a:gd name="connsiteY29" fmla="*/ 66415 h 847528"/>
                <a:gd name="connsiteX0" fmla="*/ 38923 w 8634799"/>
                <a:gd name="connsiteY0" fmla="*/ 66415 h 847530"/>
                <a:gd name="connsiteX1" fmla="*/ 4765 w 8634799"/>
                <a:gd name="connsiteY1" fmla="*/ 139144 h 847530"/>
                <a:gd name="connsiteX2" fmla="*/ 16985 w 8634799"/>
                <a:gd name="connsiteY2" fmla="*/ 350379 h 847530"/>
                <a:gd name="connsiteX3" fmla="*/ 31647 w 8634799"/>
                <a:gd name="connsiteY3" fmla="*/ 609625 h 847530"/>
                <a:gd name="connsiteX4" fmla="*/ 43864 w 8634799"/>
                <a:gd name="connsiteY4" fmla="*/ 686441 h 847530"/>
                <a:gd name="connsiteX5" fmla="*/ 80207 w 8634799"/>
                <a:gd name="connsiteY5" fmla="*/ 846591 h 847530"/>
                <a:gd name="connsiteX6" fmla="*/ 937008 w 8634799"/>
                <a:gd name="connsiteY6" fmla="*/ 754148 h 847530"/>
                <a:gd name="connsiteX7" fmla="*/ 1631867 w 8634799"/>
                <a:gd name="connsiteY7" fmla="*/ 788136 h 847530"/>
                <a:gd name="connsiteX8" fmla="*/ 2087877 w 8634799"/>
                <a:gd name="connsiteY8" fmla="*/ 728648 h 847530"/>
                <a:gd name="connsiteX9" fmla="*/ 2565599 w 8634799"/>
                <a:gd name="connsiteY9" fmla="*/ 728648 h 847530"/>
                <a:gd name="connsiteX10" fmla="*/ 3336468 w 8634799"/>
                <a:gd name="connsiteY10" fmla="*/ 771142 h 847530"/>
                <a:gd name="connsiteX11" fmla="*/ 4215904 w 8634799"/>
                <a:gd name="connsiteY11" fmla="*/ 754148 h 847530"/>
                <a:gd name="connsiteX12" fmla="*/ 4845622 w 8634799"/>
                <a:gd name="connsiteY12" fmla="*/ 762654 h 847530"/>
                <a:gd name="connsiteX13" fmla="*/ 5681632 w 8634799"/>
                <a:gd name="connsiteY13" fmla="*/ 762654 h 847530"/>
                <a:gd name="connsiteX14" fmla="*/ 6745645 w 8634799"/>
                <a:gd name="connsiteY14" fmla="*/ 788154 h 847530"/>
                <a:gd name="connsiteX15" fmla="*/ 7494800 w 8634799"/>
                <a:gd name="connsiteY15" fmla="*/ 779648 h 847530"/>
                <a:gd name="connsiteX16" fmla="*/ 8026795 w 8634799"/>
                <a:gd name="connsiteY16" fmla="*/ 771142 h 847530"/>
                <a:gd name="connsiteX17" fmla="*/ 8504518 w 8634799"/>
                <a:gd name="connsiteY17" fmla="*/ 737154 h 847530"/>
                <a:gd name="connsiteX18" fmla="*/ 8634799 w 8634799"/>
                <a:gd name="connsiteY18" fmla="*/ 754148 h 847530"/>
                <a:gd name="connsiteX19" fmla="*/ 8634799 w 8634799"/>
                <a:gd name="connsiteY19" fmla="*/ 133791 h 847530"/>
                <a:gd name="connsiteX20" fmla="*/ 8450223 w 8634799"/>
                <a:gd name="connsiteY20" fmla="*/ 65870 h 847530"/>
                <a:gd name="connsiteX21" fmla="*/ 7635927 w 8634799"/>
                <a:gd name="connsiteY21" fmla="*/ 14889 h 847530"/>
                <a:gd name="connsiteX22" fmla="*/ 7049636 w 8634799"/>
                <a:gd name="connsiteY22" fmla="*/ 108364 h 847530"/>
                <a:gd name="connsiteX23" fmla="*/ 6342549 w 8634799"/>
                <a:gd name="connsiteY23" fmla="*/ 55805 h 847530"/>
                <a:gd name="connsiteX24" fmla="*/ 6132068 w 8634799"/>
                <a:gd name="connsiteY24" fmla="*/ 131955 h 847530"/>
                <a:gd name="connsiteX25" fmla="*/ 5182195 w 8634799"/>
                <a:gd name="connsiteY25" fmla="*/ 201839 h 847530"/>
                <a:gd name="connsiteX26" fmla="*/ 3455905 w 8634799"/>
                <a:gd name="connsiteY26" fmla="*/ 193333 h 847530"/>
                <a:gd name="connsiteX27" fmla="*/ 2370177 w 8634799"/>
                <a:gd name="connsiteY27" fmla="*/ 65870 h 847530"/>
                <a:gd name="connsiteX28" fmla="*/ 578745 w 8634799"/>
                <a:gd name="connsiteY28" fmla="*/ 57364 h 847530"/>
                <a:gd name="connsiteX29" fmla="*/ 38923 w 8634799"/>
                <a:gd name="connsiteY29"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342549 w 8634799"/>
                <a:gd name="connsiteY23" fmla="*/ 55805 h 847528"/>
                <a:gd name="connsiteX24" fmla="*/ 5902209 w 8634799"/>
                <a:gd name="connsiteY24" fmla="*/ 158833 h 847528"/>
                <a:gd name="connsiteX25" fmla="*/ 5182195 w 8634799"/>
                <a:gd name="connsiteY25" fmla="*/ 201839 h 847528"/>
                <a:gd name="connsiteX26" fmla="*/ 3455905 w 8634799"/>
                <a:gd name="connsiteY26" fmla="*/ 193333 h 847528"/>
                <a:gd name="connsiteX27" fmla="*/ 2370177 w 8634799"/>
                <a:gd name="connsiteY27" fmla="*/ 65870 h 847528"/>
                <a:gd name="connsiteX28" fmla="*/ 578745 w 8634799"/>
                <a:gd name="connsiteY28" fmla="*/ 57364 h 847528"/>
                <a:gd name="connsiteX29" fmla="*/ 38923 w 8634799"/>
                <a:gd name="connsiteY29" fmla="*/ 66415 h 847528"/>
                <a:gd name="connsiteX0" fmla="*/ 38923 w 8634799"/>
                <a:gd name="connsiteY0" fmla="*/ 111866 h 892981"/>
                <a:gd name="connsiteX1" fmla="*/ 4765 w 8634799"/>
                <a:gd name="connsiteY1" fmla="*/ 184595 h 892981"/>
                <a:gd name="connsiteX2" fmla="*/ 16985 w 8634799"/>
                <a:gd name="connsiteY2" fmla="*/ 395830 h 892981"/>
                <a:gd name="connsiteX3" fmla="*/ 31647 w 8634799"/>
                <a:gd name="connsiteY3" fmla="*/ 655076 h 892981"/>
                <a:gd name="connsiteX4" fmla="*/ 43864 w 8634799"/>
                <a:gd name="connsiteY4" fmla="*/ 731892 h 892981"/>
                <a:gd name="connsiteX5" fmla="*/ 80207 w 8634799"/>
                <a:gd name="connsiteY5" fmla="*/ 892042 h 892981"/>
                <a:gd name="connsiteX6" fmla="*/ 937008 w 8634799"/>
                <a:gd name="connsiteY6" fmla="*/ 799599 h 892981"/>
                <a:gd name="connsiteX7" fmla="*/ 1631867 w 8634799"/>
                <a:gd name="connsiteY7" fmla="*/ 833587 h 892981"/>
                <a:gd name="connsiteX8" fmla="*/ 2087877 w 8634799"/>
                <a:gd name="connsiteY8" fmla="*/ 774099 h 892981"/>
                <a:gd name="connsiteX9" fmla="*/ 2565599 w 8634799"/>
                <a:gd name="connsiteY9" fmla="*/ 774099 h 892981"/>
                <a:gd name="connsiteX10" fmla="*/ 3336468 w 8634799"/>
                <a:gd name="connsiteY10" fmla="*/ 816593 h 892981"/>
                <a:gd name="connsiteX11" fmla="*/ 4215904 w 8634799"/>
                <a:gd name="connsiteY11" fmla="*/ 799599 h 892981"/>
                <a:gd name="connsiteX12" fmla="*/ 4845622 w 8634799"/>
                <a:gd name="connsiteY12" fmla="*/ 808105 h 892981"/>
                <a:gd name="connsiteX13" fmla="*/ 5681632 w 8634799"/>
                <a:gd name="connsiteY13" fmla="*/ 808105 h 892981"/>
                <a:gd name="connsiteX14" fmla="*/ 6745645 w 8634799"/>
                <a:gd name="connsiteY14" fmla="*/ 833605 h 892981"/>
                <a:gd name="connsiteX15" fmla="*/ 7494800 w 8634799"/>
                <a:gd name="connsiteY15" fmla="*/ 825099 h 892981"/>
                <a:gd name="connsiteX16" fmla="*/ 8026795 w 8634799"/>
                <a:gd name="connsiteY16" fmla="*/ 816593 h 892981"/>
                <a:gd name="connsiteX17" fmla="*/ 8504518 w 8634799"/>
                <a:gd name="connsiteY17" fmla="*/ 782605 h 892981"/>
                <a:gd name="connsiteX18" fmla="*/ 8634799 w 8634799"/>
                <a:gd name="connsiteY18" fmla="*/ 799599 h 892981"/>
                <a:gd name="connsiteX19" fmla="*/ 8634799 w 8634799"/>
                <a:gd name="connsiteY19" fmla="*/ 179242 h 892981"/>
                <a:gd name="connsiteX20" fmla="*/ 8450223 w 8634799"/>
                <a:gd name="connsiteY20" fmla="*/ 111321 h 892981"/>
                <a:gd name="connsiteX21" fmla="*/ 7635927 w 8634799"/>
                <a:gd name="connsiteY21" fmla="*/ 60340 h 892981"/>
                <a:gd name="connsiteX22" fmla="*/ 7049636 w 8634799"/>
                <a:gd name="connsiteY22" fmla="*/ 153815 h 892981"/>
                <a:gd name="connsiteX23" fmla="*/ 6342549 w 8634799"/>
                <a:gd name="connsiteY23" fmla="*/ 101256 h 892981"/>
                <a:gd name="connsiteX24" fmla="*/ 5902209 w 8634799"/>
                <a:gd name="connsiteY24" fmla="*/ 204284 h 892981"/>
                <a:gd name="connsiteX25" fmla="*/ 5182195 w 8634799"/>
                <a:gd name="connsiteY25" fmla="*/ 247290 h 892981"/>
                <a:gd name="connsiteX26" fmla="*/ 3469826 w 8634799"/>
                <a:gd name="connsiteY26" fmla="*/ 5421 h 892981"/>
                <a:gd name="connsiteX27" fmla="*/ 2370177 w 8634799"/>
                <a:gd name="connsiteY27" fmla="*/ 111321 h 892981"/>
                <a:gd name="connsiteX28" fmla="*/ 578745 w 8634799"/>
                <a:gd name="connsiteY28" fmla="*/ 102815 h 892981"/>
                <a:gd name="connsiteX29" fmla="*/ 38923 w 8634799"/>
                <a:gd name="connsiteY29" fmla="*/ 111866 h 892981"/>
                <a:gd name="connsiteX0" fmla="*/ 38923 w 8634799"/>
                <a:gd name="connsiteY0" fmla="*/ 135210 h 916324"/>
                <a:gd name="connsiteX1" fmla="*/ 4765 w 8634799"/>
                <a:gd name="connsiteY1" fmla="*/ 207939 h 916324"/>
                <a:gd name="connsiteX2" fmla="*/ 16985 w 8634799"/>
                <a:gd name="connsiteY2" fmla="*/ 419174 h 916324"/>
                <a:gd name="connsiteX3" fmla="*/ 31647 w 8634799"/>
                <a:gd name="connsiteY3" fmla="*/ 678420 h 916324"/>
                <a:gd name="connsiteX4" fmla="*/ 43864 w 8634799"/>
                <a:gd name="connsiteY4" fmla="*/ 755236 h 916324"/>
                <a:gd name="connsiteX5" fmla="*/ 80207 w 8634799"/>
                <a:gd name="connsiteY5" fmla="*/ 915386 h 916324"/>
                <a:gd name="connsiteX6" fmla="*/ 937008 w 8634799"/>
                <a:gd name="connsiteY6" fmla="*/ 822943 h 916324"/>
                <a:gd name="connsiteX7" fmla="*/ 1631867 w 8634799"/>
                <a:gd name="connsiteY7" fmla="*/ 856931 h 916324"/>
                <a:gd name="connsiteX8" fmla="*/ 2087877 w 8634799"/>
                <a:gd name="connsiteY8" fmla="*/ 797443 h 916324"/>
                <a:gd name="connsiteX9" fmla="*/ 2565599 w 8634799"/>
                <a:gd name="connsiteY9" fmla="*/ 797443 h 916324"/>
                <a:gd name="connsiteX10" fmla="*/ 3336468 w 8634799"/>
                <a:gd name="connsiteY10" fmla="*/ 839937 h 916324"/>
                <a:gd name="connsiteX11" fmla="*/ 4215904 w 8634799"/>
                <a:gd name="connsiteY11" fmla="*/ 822943 h 916324"/>
                <a:gd name="connsiteX12" fmla="*/ 4845622 w 8634799"/>
                <a:gd name="connsiteY12" fmla="*/ 831449 h 916324"/>
                <a:gd name="connsiteX13" fmla="*/ 5681632 w 8634799"/>
                <a:gd name="connsiteY13" fmla="*/ 831449 h 916324"/>
                <a:gd name="connsiteX14" fmla="*/ 6745645 w 8634799"/>
                <a:gd name="connsiteY14" fmla="*/ 856949 h 916324"/>
                <a:gd name="connsiteX15" fmla="*/ 7494800 w 8634799"/>
                <a:gd name="connsiteY15" fmla="*/ 848443 h 916324"/>
                <a:gd name="connsiteX16" fmla="*/ 8026795 w 8634799"/>
                <a:gd name="connsiteY16" fmla="*/ 839937 h 916324"/>
                <a:gd name="connsiteX17" fmla="*/ 8504518 w 8634799"/>
                <a:gd name="connsiteY17" fmla="*/ 805949 h 916324"/>
                <a:gd name="connsiteX18" fmla="*/ 8634799 w 8634799"/>
                <a:gd name="connsiteY18" fmla="*/ 822943 h 916324"/>
                <a:gd name="connsiteX19" fmla="*/ 8634799 w 8634799"/>
                <a:gd name="connsiteY19" fmla="*/ 202586 h 916324"/>
                <a:gd name="connsiteX20" fmla="*/ 8450223 w 8634799"/>
                <a:gd name="connsiteY20" fmla="*/ 134665 h 916324"/>
                <a:gd name="connsiteX21" fmla="*/ 7635927 w 8634799"/>
                <a:gd name="connsiteY21" fmla="*/ 83684 h 916324"/>
                <a:gd name="connsiteX22" fmla="*/ 7049636 w 8634799"/>
                <a:gd name="connsiteY22" fmla="*/ 177159 h 916324"/>
                <a:gd name="connsiteX23" fmla="*/ 6342549 w 8634799"/>
                <a:gd name="connsiteY23" fmla="*/ 124600 h 916324"/>
                <a:gd name="connsiteX24" fmla="*/ 5902209 w 8634799"/>
                <a:gd name="connsiteY24" fmla="*/ 227628 h 916324"/>
                <a:gd name="connsiteX25" fmla="*/ 5182195 w 8634799"/>
                <a:gd name="connsiteY25" fmla="*/ 270634 h 916324"/>
                <a:gd name="connsiteX26" fmla="*/ 3469826 w 8634799"/>
                <a:gd name="connsiteY26" fmla="*/ 28765 h 916324"/>
                <a:gd name="connsiteX27" fmla="*/ 2370177 w 8634799"/>
                <a:gd name="connsiteY27" fmla="*/ 134665 h 916324"/>
                <a:gd name="connsiteX28" fmla="*/ 578745 w 8634799"/>
                <a:gd name="connsiteY28" fmla="*/ 126159 h 916324"/>
                <a:gd name="connsiteX29" fmla="*/ 38923 w 8634799"/>
                <a:gd name="connsiteY29" fmla="*/ 135210 h 916324"/>
                <a:gd name="connsiteX0" fmla="*/ 38923 w 8634799"/>
                <a:gd name="connsiteY0" fmla="*/ 128131 h 909245"/>
                <a:gd name="connsiteX1" fmla="*/ 4765 w 8634799"/>
                <a:gd name="connsiteY1" fmla="*/ 200860 h 909245"/>
                <a:gd name="connsiteX2" fmla="*/ 16985 w 8634799"/>
                <a:gd name="connsiteY2" fmla="*/ 412095 h 909245"/>
                <a:gd name="connsiteX3" fmla="*/ 31647 w 8634799"/>
                <a:gd name="connsiteY3" fmla="*/ 671341 h 909245"/>
                <a:gd name="connsiteX4" fmla="*/ 43864 w 8634799"/>
                <a:gd name="connsiteY4" fmla="*/ 748157 h 909245"/>
                <a:gd name="connsiteX5" fmla="*/ 80207 w 8634799"/>
                <a:gd name="connsiteY5" fmla="*/ 908307 h 909245"/>
                <a:gd name="connsiteX6" fmla="*/ 937008 w 8634799"/>
                <a:gd name="connsiteY6" fmla="*/ 815864 h 909245"/>
                <a:gd name="connsiteX7" fmla="*/ 1631867 w 8634799"/>
                <a:gd name="connsiteY7" fmla="*/ 849852 h 909245"/>
                <a:gd name="connsiteX8" fmla="*/ 2087877 w 8634799"/>
                <a:gd name="connsiteY8" fmla="*/ 790364 h 909245"/>
                <a:gd name="connsiteX9" fmla="*/ 2565599 w 8634799"/>
                <a:gd name="connsiteY9" fmla="*/ 790364 h 909245"/>
                <a:gd name="connsiteX10" fmla="*/ 3336468 w 8634799"/>
                <a:gd name="connsiteY10" fmla="*/ 832858 h 909245"/>
                <a:gd name="connsiteX11" fmla="*/ 4215904 w 8634799"/>
                <a:gd name="connsiteY11" fmla="*/ 815864 h 909245"/>
                <a:gd name="connsiteX12" fmla="*/ 4845622 w 8634799"/>
                <a:gd name="connsiteY12" fmla="*/ 824370 h 909245"/>
                <a:gd name="connsiteX13" fmla="*/ 5681632 w 8634799"/>
                <a:gd name="connsiteY13" fmla="*/ 824370 h 909245"/>
                <a:gd name="connsiteX14" fmla="*/ 6745645 w 8634799"/>
                <a:gd name="connsiteY14" fmla="*/ 849870 h 909245"/>
                <a:gd name="connsiteX15" fmla="*/ 7494800 w 8634799"/>
                <a:gd name="connsiteY15" fmla="*/ 841364 h 909245"/>
                <a:gd name="connsiteX16" fmla="*/ 8026795 w 8634799"/>
                <a:gd name="connsiteY16" fmla="*/ 832858 h 909245"/>
                <a:gd name="connsiteX17" fmla="*/ 8504518 w 8634799"/>
                <a:gd name="connsiteY17" fmla="*/ 798870 h 909245"/>
                <a:gd name="connsiteX18" fmla="*/ 8634799 w 8634799"/>
                <a:gd name="connsiteY18" fmla="*/ 815864 h 909245"/>
                <a:gd name="connsiteX19" fmla="*/ 8634799 w 8634799"/>
                <a:gd name="connsiteY19" fmla="*/ 195507 h 909245"/>
                <a:gd name="connsiteX20" fmla="*/ 8450223 w 8634799"/>
                <a:gd name="connsiteY20" fmla="*/ 127586 h 909245"/>
                <a:gd name="connsiteX21" fmla="*/ 7635927 w 8634799"/>
                <a:gd name="connsiteY21" fmla="*/ 76605 h 909245"/>
                <a:gd name="connsiteX22" fmla="*/ 7049636 w 8634799"/>
                <a:gd name="connsiteY22" fmla="*/ 170080 h 909245"/>
                <a:gd name="connsiteX23" fmla="*/ 6342549 w 8634799"/>
                <a:gd name="connsiteY23" fmla="*/ 117521 h 909245"/>
                <a:gd name="connsiteX24" fmla="*/ 5902209 w 8634799"/>
                <a:gd name="connsiteY24" fmla="*/ 220549 h 909245"/>
                <a:gd name="connsiteX25" fmla="*/ 5182195 w 8634799"/>
                <a:gd name="connsiteY25" fmla="*/ 263555 h 909245"/>
                <a:gd name="connsiteX26" fmla="*/ 3469826 w 8634799"/>
                <a:gd name="connsiteY26" fmla="*/ 21686 h 909245"/>
                <a:gd name="connsiteX27" fmla="*/ 2370177 w 8634799"/>
                <a:gd name="connsiteY27" fmla="*/ 127586 h 909245"/>
                <a:gd name="connsiteX28" fmla="*/ 578745 w 8634799"/>
                <a:gd name="connsiteY28" fmla="*/ 119080 h 909245"/>
                <a:gd name="connsiteX29" fmla="*/ 38923 w 8634799"/>
                <a:gd name="connsiteY29" fmla="*/ 128131 h 909245"/>
                <a:gd name="connsiteX0" fmla="*/ 38923 w 8634799"/>
                <a:gd name="connsiteY0" fmla="*/ 134331 h 915445"/>
                <a:gd name="connsiteX1" fmla="*/ 4765 w 8634799"/>
                <a:gd name="connsiteY1" fmla="*/ 207060 h 915445"/>
                <a:gd name="connsiteX2" fmla="*/ 16985 w 8634799"/>
                <a:gd name="connsiteY2" fmla="*/ 418295 h 915445"/>
                <a:gd name="connsiteX3" fmla="*/ 31647 w 8634799"/>
                <a:gd name="connsiteY3" fmla="*/ 677541 h 915445"/>
                <a:gd name="connsiteX4" fmla="*/ 43864 w 8634799"/>
                <a:gd name="connsiteY4" fmla="*/ 754357 h 915445"/>
                <a:gd name="connsiteX5" fmla="*/ 80207 w 8634799"/>
                <a:gd name="connsiteY5" fmla="*/ 914507 h 915445"/>
                <a:gd name="connsiteX6" fmla="*/ 937008 w 8634799"/>
                <a:gd name="connsiteY6" fmla="*/ 822064 h 915445"/>
                <a:gd name="connsiteX7" fmla="*/ 1631867 w 8634799"/>
                <a:gd name="connsiteY7" fmla="*/ 856052 h 915445"/>
                <a:gd name="connsiteX8" fmla="*/ 2087877 w 8634799"/>
                <a:gd name="connsiteY8" fmla="*/ 796564 h 915445"/>
                <a:gd name="connsiteX9" fmla="*/ 2565599 w 8634799"/>
                <a:gd name="connsiteY9" fmla="*/ 796564 h 915445"/>
                <a:gd name="connsiteX10" fmla="*/ 3336468 w 8634799"/>
                <a:gd name="connsiteY10" fmla="*/ 839058 h 915445"/>
                <a:gd name="connsiteX11" fmla="*/ 4215904 w 8634799"/>
                <a:gd name="connsiteY11" fmla="*/ 822064 h 915445"/>
                <a:gd name="connsiteX12" fmla="*/ 4845622 w 8634799"/>
                <a:gd name="connsiteY12" fmla="*/ 830570 h 915445"/>
                <a:gd name="connsiteX13" fmla="*/ 5681632 w 8634799"/>
                <a:gd name="connsiteY13" fmla="*/ 830570 h 915445"/>
                <a:gd name="connsiteX14" fmla="*/ 6745645 w 8634799"/>
                <a:gd name="connsiteY14" fmla="*/ 856070 h 915445"/>
                <a:gd name="connsiteX15" fmla="*/ 7494800 w 8634799"/>
                <a:gd name="connsiteY15" fmla="*/ 847564 h 915445"/>
                <a:gd name="connsiteX16" fmla="*/ 8026795 w 8634799"/>
                <a:gd name="connsiteY16" fmla="*/ 839058 h 915445"/>
                <a:gd name="connsiteX17" fmla="*/ 8504518 w 8634799"/>
                <a:gd name="connsiteY17" fmla="*/ 805070 h 915445"/>
                <a:gd name="connsiteX18" fmla="*/ 8634799 w 8634799"/>
                <a:gd name="connsiteY18" fmla="*/ 822064 h 915445"/>
                <a:gd name="connsiteX19" fmla="*/ 8634799 w 8634799"/>
                <a:gd name="connsiteY19" fmla="*/ 201707 h 915445"/>
                <a:gd name="connsiteX20" fmla="*/ 8450223 w 8634799"/>
                <a:gd name="connsiteY20" fmla="*/ 133786 h 915445"/>
                <a:gd name="connsiteX21" fmla="*/ 7635927 w 8634799"/>
                <a:gd name="connsiteY21" fmla="*/ 82805 h 915445"/>
                <a:gd name="connsiteX22" fmla="*/ 7049636 w 8634799"/>
                <a:gd name="connsiteY22" fmla="*/ 176280 h 915445"/>
                <a:gd name="connsiteX23" fmla="*/ 6342549 w 8634799"/>
                <a:gd name="connsiteY23" fmla="*/ 123721 h 915445"/>
                <a:gd name="connsiteX24" fmla="*/ 5902209 w 8634799"/>
                <a:gd name="connsiteY24" fmla="*/ 226749 h 915445"/>
                <a:gd name="connsiteX25" fmla="*/ 5182195 w 8634799"/>
                <a:gd name="connsiteY25" fmla="*/ 269755 h 915445"/>
                <a:gd name="connsiteX26" fmla="*/ 3618314 w 8634799"/>
                <a:gd name="connsiteY26" fmla="*/ 21218 h 915445"/>
                <a:gd name="connsiteX27" fmla="*/ 2370177 w 8634799"/>
                <a:gd name="connsiteY27" fmla="*/ 133786 h 915445"/>
                <a:gd name="connsiteX28" fmla="*/ 578745 w 8634799"/>
                <a:gd name="connsiteY28" fmla="*/ 125280 h 915445"/>
                <a:gd name="connsiteX29" fmla="*/ 38923 w 8634799"/>
                <a:gd name="connsiteY29" fmla="*/ 134331 h 915445"/>
                <a:gd name="connsiteX0" fmla="*/ 38923 w 8634799"/>
                <a:gd name="connsiteY0" fmla="*/ 153045 h 934159"/>
                <a:gd name="connsiteX1" fmla="*/ 4765 w 8634799"/>
                <a:gd name="connsiteY1" fmla="*/ 225774 h 934159"/>
                <a:gd name="connsiteX2" fmla="*/ 16985 w 8634799"/>
                <a:gd name="connsiteY2" fmla="*/ 437009 h 934159"/>
                <a:gd name="connsiteX3" fmla="*/ 31647 w 8634799"/>
                <a:gd name="connsiteY3" fmla="*/ 696255 h 934159"/>
                <a:gd name="connsiteX4" fmla="*/ 43864 w 8634799"/>
                <a:gd name="connsiteY4" fmla="*/ 773071 h 934159"/>
                <a:gd name="connsiteX5" fmla="*/ 80207 w 8634799"/>
                <a:gd name="connsiteY5" fmla="*/ 933221 h 934159"/>
                <a:gd name="connsiteX6" fmla="*/ 937008 w 8634799"/>
                <a:gd name="connsiteY6" fmla="*/ 840778 h 934159"/>
                <a:gd name="connsiteX7" fmla="*/ 1631867 w 8634799"/>
                <a:gd name="connsiteY7" fmla="*/ 874766 h 934159"/>
                <a:gd name="connsiteX8" fmla="*/ 2087877 w 8634799"/>
                <a:gd name="connsiteY8" fmla="*/ 815278 h 934159"/>
                <a:gd name="connsiteX9" fmla="*/ 2565599 w 8634799"/>
                <a:gd name="connsiteY9" fmla="*/ 815278 h 934159"/>
                <a:gd name="connsiteX10" fmla="*/ 3336468 w 8634799"/>
                <a:gd name="connsiteY10" fmla="*/ 857772 h 934159"/>
                <a:gd name="connsiteX11" fmla="*/ 4215904 w 8634799"/>
                <a:gd name="connsiteY11" fmla="*/ 840778 h 934159"/>
                <a:gd name="connsiteX12" fmla="*/ 4845622 w 8634799"/>
                <a:gd name="connsiteY12" fmla="*/ 849284 h 934159"/>
                <a:gd name="connsiteX13" fmla="*/ 5681632 w 8634799"/>
                <a:gd name="connsiteY13" fmla="*/ 849284 h 934159"/>
                <a:gd name="connsiteX14" fmla="*/ 6745645 w 8634799"/>
                <a:gd name="connsiteY14" fmla="*/ 874784 h 934159"/>
                <a:gd name="connsiteX15" fmla="*/ 7494800 w 8634799"/>
                <a:gd name="connsiteY15" fmla="*/ 866278 h 934159"/>
                <a:gd name="connsiteX16" fmla="*/ 8026795 w 8634799"/>
                <a:gd name="connsiteY16" fmla="*/ 857772 h 934159"/>
                <a:gd name="connsiteX17" fmla="*/ 8504518 w 8634799"/>
                <a:gd name="connsiteY17" fmla="*/ 823784 h 934159"/>
                <a:gd name="connsiteX18" fmla="*/ 8634799 w 8634799"/>
                <a:gd name="connsiteY18" fmla="*/ 840778 h 934159"/>
                <a:gd name="connsiteX19" fmla="*/ 8634799 w 8634799"/>
                <a:gd name="connsiteY19" fmla="*/ 220421 h 934159"/>
                <a:gd name="connsiteX20" fmla="*/ 8450223 w 8634799"/>
                <a:gd name="connsiteY20" fmla="*/ 152500 h 934159"/>
                <a:gd name="connsiteX21" fmla="*/ 7635927 w 8634799"/>
                <a:gd name="connsiteY21" fmla="*/ 101519 h 934159"/>
                <a:gd name="connsiteX22" fmla="*/ 7049636 w 8634799"/>
                <a:gd name="connsiteY22" fmla="*/ 194994 h 934159"/>
                <a:gd name="connsiteX23" fmla="*/ 6342549 w 8634799"/>
                <a:gd name="connsiteY23" fmla="*/ 142435 h 934159"/>
                <a:gd name="connsiteX24" fmla="*/ 5902209 w 8634799"/>
                <a:gd name="connsiteY24" fmla="*/ 245463 h 934159"/>
                <a:gd name="connsiteX25" fmla="*/ 5182195 w 8634799"/>
                <a:gd name="connsiteY25" fmla="*/ 288469 h 934159"/>
                <a:gd name="connsiteX26" fmla="*/ 3655437 w 8634799"/>
                <a:gd name="connsiteY26" fmla="*/ 19929 h 934159"/>
                <a:gd name="connsiteX27" fmla="*/ 2370177 w 8634799"/>
                <a:gd name="connsiteY27" fmla="*/ 152500 h 934159"/>
                <a:gd name="connsiteX28" fmla="*/ 578745 w 8634799"/>
                <a:gd name="connsiteY28" fmla="*/ 143994 h 934159"/>
                <a:gd name="connsiteX29" fmla="*/ 38923 w 8634799"/>
                <a:gd name="connsiteY29" fmla="*/ 153045 h 934159"/>
                <a:gd name="connsiteX0" fmla="*/ 38923 w 8634799"/>
                <a:gd name="connsiteY0" fmla="*/ 203294 h 984408"/>
                <a:gd name="connsiteX1" fmla="*/ 4765 w 8634799"/>
                <a:gd name="connsiteY1" fmla="*/ 276023 h 984408"/>
                <a:gd name="connsiteX2" fmla="*/ 16985 w 8634799"/>
                <a:gd name="connsiteY2" fmla="*/ 487258 h 984408"/>
                <a:gd name="connsiteX3" fmla="*/ 31647 w 8634799"/>
                <a:gd name="connsiteY3" fmla="*/ 746504 h 984408"/>
                <a:gd name="connsiteX4" fmla="*/ 43864 w 8634799"/>
                <a:gd name="connsiteY4" fmla="*/ 823320 h 984408"/>
                <a:gd name="connsiteX5" fmla="*/ 80207 w 8634799"/>
                <a:gd name="connsiteY5" fmla="*/ 983470 h 984408"/>
                <a:gd name="connsiteX6" fmla="*/ 937008 w 8634799"/>
                <a:gd name="connsiteY6" fmla="*/ 891027 h 984408"/>
                <a:gd name="connsiteX7" fmla="*/ 1631867 w 8634799"/>
                <a:gd name="connsiteY7" fmla="*/ 925015 h 984408"/>
                <a:gd name="connsiteX8" fmla="*/ 2087877 w 8634799"/>
                <a:gd name="connsiteY8" fmla="*/ 865527 h 984408"/>
                <a:gd name="connsiteX9" fmla="*/ 2565599 w 8634799"/>
                <a:gd name="connsiteY9" fmla="*/ 865527 h 984408"/>
                <a:gd name="connsiteX10" fmla="*/ 3336468 w 8634799"/>
                <a:gd name="connsiteY10" fmla="*/ 908021 h 984408"/>
                <a:gd name="connsiteX11" fmla="*/ 4215904 w 8634799"/>
                <a:gd name="connsiteY11" fmla="*/ 891027 h 984408"/>
                <a:gd name="connsiteX12" fmla="*/ 4845622 w 8634799"/>
                <a:gd name="connsiteY12" fmla="*/ 899533 h 984408"/>
                <a:gd name="connsiteX13" fmla="*/ 5681632 w 8634799"/>
                <a:gd name="connsiteY13" fmla="*/ 899533 h 984408"/>
                <a:gd name="connsiteX14" fmla="*/ 6745645 w 8634799"/>
                <a:gd name="connsiteY14" fmla="*/ 925033 h 984408"/>
                <a:gd name="connsiteX15" fmla="*/ 7494800 w 8634799"/>
                <a:gd name="connsiteY15" fmla="*/ 916527 h 984408"/>
                <a:gd name="connsiteX16" fmla="*/ 8026795 w 8634799"/>
                <a:gd name="connsiteY16" fmla="*/ 908021 h 984408"/>
                <a:gd name="connsiteX17" fmla="*/ 8504518 w 8634799"/>
                <a:gd name="connsiteY17" fmla="*/ 874033 h 984408"/>
                <a:gd name="connsiteX18" fmla="*/ 8634799 w 8634799"/>
                <a:gd name="connsiteY18" fmla="*/ 891027 h 984408"/>
                <a:gd name="connsiteX19" fmla="*/ 8634799 w 8634799"/>
                <a:gd name="connsiteY19" fmla="*/ 270670 h 984408"/>
                <a:gd name="connsiteX20" fmla="*/ 8450223 w 8634799"/>
                <a:gd name="connsiteY20" fmla="*/ 202749 h 984408"/>
                <a:gd name="connsiteX21" fmla="*/ 7635927 w 8634799"/>
                <a:gd name="connsiteY21" fmla="*/ 151768 h 984408"/>
                <a:gd name="connsiteX22" fmla="*/ 7049636 w 8634799"/>
                <a:gd name="connsiteY22" fmla="*/ 245243 h 984408"/>
                <a:gd name="connsiteX23" fmla="*/ 6342549 w 8634799"/>
                <a:gd name="connsiteY23" fmla="*/ 192684 h 984408"/>
                <a:gd name="connsiteX24" fmla="*/ 5902209 w 8634799"/>
                <a:gd name="connsiteY24" fmla="*/ 295712 h 984408"/>
                <a:gd name="connsiteX25" fmla="*/ 5182195 w 8634799"/>
                <a:gd name="connsiteY25" fmla="*/ 338718 h 984408"/>
                <a:gd name="connsiteX26" fmla="*/ 3655437 w 8634799"/>
                <a:gd name="connsiteY26" fmla="*/ 70178 h 984408"/>
                <a:gd name="connsiteX27" fmla="*/ 2370177 w 8634799"/>
                <a:gd name="connsiteY27" fmla="*/ 202749 h 984408"/>
                <a:gd name="connsiteX28" fmla="*/ 578745 w 8634799"/>
                <a:gd name="connsiteY28" fmla="*/ 194243 h 984408"/>
                <a:gd name="connsiteX29" fmla="*/ 38923 w 8634799"/>
                <a:gd name="connsiteY29" fmla="*/ 203294 h 984408"/>
                <a:gd name="connsiteX0" fmla="*/ 38923 w 8634799"/>
                <a:gd name="connsiteY0" fmla="*/ 146213 h 927327"/>
                <a:gd name="connsiteX1" fmla="*/ 4765 w 8634799"/>
                <a:gd name="connsiteY1" fmla="*/ 218942 h 927327"/>
                <a:gd name="connsiteX2" fmla="*/ 16985 w 8634799"/>
                <a:gd name="connsiteY2" fmla="*/ 430177 h 927327"/>
                <a:gd name="connsiteX3" fmla="*/ 31647 w 8634799"/>
                <a:gd name="connsiteY3" fmla="*/ 689423 h 927327"/>
                <a:gd name="connsiteX4" fmla="*/ 43864 w 8634799"/>
                <a:gd name="connsiteY4" fmla="*/ 766239 h 927327"/>
                <a:gd name="connsiteX5" fmla="*/ 80207 w 8634799"/>
                <a:gd name="connsiteY5" fmla="*/ 926389 h 927327"/>
                <a:gd name="connsiteX6" fmla="*/ 937008 w 8634799"/>
                <a:gd name="connsiteY6" fmla="*/ 833946 h 927327"/>
                <a:gd name="connsiteX7" fmla="*/ 1631867 w 8634799"/>
                <a:gd name="connsiteY7" fmla="*/ 867934 h 927327"/>
                <a:gd name="connsiteX8" fmla="*/ 2087877 w 8634799"/>
                <a:gd name="connsiteY8" fmla="*/ 808446 h 927327"/>
                <a:gd name="connsiteX9" fmla="*/ 2565599 w 8634799"/>
                <a:gd name="connsiteY9" fmla="*/ 808446 h 927327"/>
                <a:gd name="connsiteX10" fmla="*/ 3336468 w 8634799"/>
                <a:gd name="connsiteY10" fmla="*/ 850940 h 927327"/>
                <a:gd name="connsiteX11" fmla="*/ 4215904 w 8634799"/>
                <a:gd name="connsiteY11" fmla="*/ 833946 h 927327"/>
                <a:gd name="connsiteX12" fmla="*/ 4845622 w 8634799"/>
                <a:gd name="connsiteY12" fmla="*/ 842452 h 927327"/>
                <a:gd name="connsiteX13" fmla="*/ 5681632 w 8634799"/>
                <a:gd name="connsiteY13" fmla="*/ 842452 h 927327"/>
                <a:gd name="connsiteX14" fmla="*/ 6745645 w 8634799"/>
                <a:gd name="connsiteY14" fmla="*/ 867952 h 927327"/>
                <a:gd name="connsiteX15" fmla="*/ 7494800 w 8634799"/>
                <a:gd name="connsiteY15" fmla="*/ 859446 h 927327"/>
                <a:gd name="connsiteX16" fmla="*/ 8026795 w 8634799"/>
                <a:gd name="connsiteY16" fmla="*/ 850940 h 927327"/>
                <a:gd name="connsiteX17" fmla="*/ 8504518 w 8634799"/>
                <a:gd name="connsiteY17" fmla="*/ 816952 h 927327"/>
                <a:gd name="connsiteX18" fmla="*/ 8634799 w 8634799"/>
                <a:gd name="connsiteY18" fmla="*/ 833946 h 927327"/>
                <a:gd name="connsiteX19" fmla="*/ 8634799 w 8634799"/>
                <a:gd name="connsiteY19" fmla="*/ 213589 h 927327"/>
                <a:gd name="connsiteX20" fmla="*/ 8450223 w 8634799"/>
                <a:gd name="connsiteY20" fmla="*/ 145668 h 927327"/>
                <a:gd name="connsiteX21" fmla="*/ 7635927 w 8634799"/>
                <a:gd name="connsiteY21" fmla="*/ 94687 h 927327"/>
                <a:gd name="connsiteX22" fmla="*/ 7049636 w 8634799"/>
                <a:gd name="connsiteY22" fmla="*/ 188162 h 927327"/>
                <a:gd name="connsiteX23" fmla="*/ 6342549 w 8634799"/>
                <a:gd name="connsiteY23" fmla="*/ 135603 h 927327"/>
                <a:gd name="connsiteX24" fmla="*/ 5902209 w 8634799"/>
                <a:gd name="connsiteY24" fmla="*/ 238631 h 927327"/>
                <a:gd name="connsiteX25" fmla="*/ 5182195 w 8634799"/>
                <a:gd name="connsiteY25" fmla="*/ 281637 h 927327"/>
                <a:gd name="connsiteX26" fmla="*/ 3822487 w 8634799"/>
                <a:gd name="connsiteY26" fmla="*/ 79772 h 927327"/>
                <a:gd name="connsiteX27" fmla="*/ 2370177 w 8634799"/>
                <a:gd name="connsiteY27" fmla="*/ 145668 h 927327"/>
                <a:gd name="connsiteX28" fmla="*/ 578745 w 8634799"/>
                <a:gd name="connsiteY28" fmla="*/ 137162 h 927327"/>
                <a:gd name="connsiteX29" fmla="*/ 38923 w 8634799"/>
                <a:gd name="connsiteY29" fmla="*/ 146213 h 927327"/>
                <a:gd name="connsiteX0" fmla="*/ 38923 w 8634799"/>
                <a:gd name="connsiteY0" fmla="*/ 157240 h 938354"/>
                <a:gd name="connsiteX1" fmla="*/ 4765 w 8634799"/>
                <a:gd name="connsiteY1" fmla="*/ 229969 h 938354"/>
                <a:gd name="connsiteX2" fmla="*/ 16985 w 8634799"/>
                <a:gd name="connsiteY2" fmla="*/ 441204 h 938354"/>
                <a:gd name="connsiteX3" fmla="*/ 31647 w 8634799"/>
                <a:gd name="connsiteY3" fmla="*/ 700450 h 938354"/>
                <a:gd name="connsiteX4" fmla="*/ 43864 w 8634799"/>
                <a:gd name="connsiteY4" fmla="*/ 777266 h 938354"/>
                <a:gd name="connsiteX5" fmla="*/ 80207 w 8634799"/>
                <a:gd name="connsiteY5" fmla="*/ 937416 h 938354"/>
                <a:gd name="connsiteX6" fmla="*/ 937008 w 8634799"/>
                <a:gd name="connsiteY6" fmla="*/ 844973 h 938354"/>
                <a:gd name="connsiteX7" fmla="*/ 1631867 w 8634799"/>
                <a:gd name="connsiteY7" fmla="*/ 878961 h 938354"/>
                <a:gd name="connsiteX8" fmla="*/ 2087877 w 8634799"/>
                <a:gd name="connsiteY8" fmla="*/ 819473 h 938354"/>
                <a:gd name="connsiteX9" fmla="*/ 2565599 w 8634799"/>
                <a:gd name="connsiteY9" fmla="*/ 819473 h 938354"/>
                <a:gd name="connsiteX10" fmla="*/ 3336468 w 8634799"/>
                <a:gd name="connsiteY10" fmla="*/ 861967 h 938354"/>
                <a:gd name="connsiteX11" fmla="*/ 4215904 w 8634799"/>
                <a:gd name="connsiteY11" fmla="*/ 844973 h 938354"/>
                <a:gd name="connsiteX12" fmla="*/ 4845622 w 8634799"/>
                <a:gd name="connsiteY12" fmla="*/ 853479 h 938354"/>
                <a:gd name="connsiteX13" fmla="*/ 5681632 w 8634799"/>
                <a:gd name="connsiteY13" fmla="*/ 853479 h 938354"/>
                <a:gd name="connsiteX14" fmla="*/ 6745645 w 8634799"/>
                <a:gd name="connsiteY14" fmla="*/ 878979 h 938354"/>
                <a:gd name="connsiteX15" fmla="*/ 7494800 w 8634799"/>
                <a:gd name="connsiteY15" fmla="*/ 870473 h 938354"/>
                <a:gd name="connsiteX16" fmla="*/ 8026795 w 8634799"/>
                <a:gd name="connsiteY16" fmla="*/ 861967 h 938354"/>
                <a:gd name="connsiteX17" fmla="*/ 8504518 w 8634799"/>
                <a:gd name="connsiteY17" fmla="*/ 827979 h 938354"/>
                <a:gd name="connsiteX18" fmla="*/ 8634799 w 8634799"/>
                <a:gd name="connsiteY18" fmla="*/ 844973 h 938354"/>
                <a:gd name="connsiteX19" fmla="*/ 8634799 w 8634799"/>
                <a:gd name="connsiteY19" fmla="*/ 224616 h 938354"/>
                <a:gd name="connsiteX20" fmla="*/ 8450223 w 8634799"/>
                <a:gd name="connsiteY20" fmla="*/ 156695 h 938354"/>
                <a:gd name="connsiteX21" fmla="*/ 7635927 w 8634799"/>
                <a:gd name="connsiteY21" fmla="*/ 105714 h 938354"/>
                <a:gd name="connsiteX22" fmla="*/ 7049636 w 8634799"/>
                <a:gd name="connsiteY22" fmla="*/ 199189 h 938354"/>
                <a:gd name="connsiteX23" fmla="*/ 6342549 w 8634799"/>
                <a:gd name="connsiteY23" fmla="*/ 146630 h 938354"/>
                <a:gd name="connsiteX24" fmla="*/ 5902209 w 8634799"/>
                <a:gd name="connsiteY24" fmla="*/ 249658 h 938354"/>
                <a:gd name="connsiteX25" fmla="*/ 5182195 w 8634799"/>
                <a:gd name="connsiteY25" fmla="*/ 292664 h 938354"/>
                <a:gd name="connsiteX26" fmla="*/ 3822487 w 8634799"/>
                <a:gd name="connsiteY26" fmla="*/ 90799 h 938354"/>
                <a:gd name="connsiteX27" fmla="*/ 2370177 w 8634799"/>
                <a:gd name="connsiteY27" fmla="*/ 156695 h 938354"/>
                <a:gd name="connsiteX28" fmla="*/ 578745 w 8634799"/>
                <a:gd name="connsiteY28" fmla="*/ 148189 h 938354"/>
                <a:gd name="connsiteX29" fmla="*/ 38923 w 8634799"/>
                <a:gd name="connsiteY29" fmla="*/ 157240 h 938354"/>
                <a:gd name="connsiteX0" fmla="*/ 38923 w 12045155"/>
                <a:gd name="connsiteY0" fmla="*/ 157240 h 938354"/>
                <a:gd name="connsiteX1" fmla="*/ 4765 w 12045155"/>
                <a:gd name="connsiteY1" fmla="*/ 229969 h 938354"/>
                <a:gd name="connsiteX2" fmla="*/ 16985 w 12045155"/>
                <a:gd name="connsiteY2" fmla="*/ 441204 h 938354"/>
                <a:gd name="connsiteX3" fmla="*/ 31647 w 12045155"/>
                <a:gd name="connsiteY3" fmla="*/ 700450 h 938354"/>
                <a:gd name="connsiteX4" fmla="*/ 43864 w 12045155"/>
                <a:gd name="connsiteY4" fmla="*/ 777266 h 938354"/>
                <a:gd name="connsiteX5" fmla="*/ 80207 w 12045155"/>
                <a:gd name="connsiteY5" fmla="*/ 937416 h 938354"/>
                <a:gd name="connsiteX6" fmla="*/ 937008 w 12045155"/>
                <a:gd name="connsiteY6" fmla="*/ 844973 h 938354"/>
                <a:gd name="connsiteX7" fmla="*/ 1631867 w 12045155"/>
                <a:gd name="connsiteY7" fmla="*/ 878961 h 938354"/>
                <a:gd name="connsiteX8" fmla="*/ 2087877 w 12045155"/>
                <a:gd name="connsiteY8" fmla="*/ 819473 h 938354"/>
                <a:gd name="connsiteX9" fmla="*/ 2565599 w 12045155"/>
                <a:gd name="connsiteY9" fmla="*/ 819473 h 938354"/>
                <a:gd name="connsiteX10" fmla="*/ 3336468 w 12045155"/>
                <a:gd name="connsiteY10" fmla="*/ 861967 h 938354"/>
                <a:gd name="connsiteX11" fmla="*/ 4215904 w 12045155"/>
                <a:gd name="connsiteY11" fmla="*/ 844973 h 938354"/>
                <a:gd name="connsiteX12" fmla="*/ 4845622 w 12045155"/>
                <a:gd name="connsiteY12" fmla="*/ 853479 h 938354"/>
                <a:gd name="connsiteX13" fmla="*/ 5681632 w 12045155"/>
                <a:gd name="connsiteY13" fmla="*/ 853479 h 938354"/>
                <a:gd name="connsiteX14" fmla="*/ 6745645 w 12045155"/>
                <a:gd name="connsiteY14" fmla="*/ 878979 h 938354"/>
                <a:gd name="connsiteX15" fmla="*/ 7494800 w 12045155"/>
                <a:gd name="connsiteY15" fmla="*/ 870473 h 938354"/>
                <a:gd name="connsiteX16" fmla="*/ 8026795 w 12045155"/>
                <a:gd name="connsiteY16" fmla="*/ 861967 h 938354"/>
                <a:gd name="connsiteX17" fmla="*/ 8504518 w 12045155"/>
                <a:gd name="connsiteY17" fmla="*/ 827979 h 938354"/>
                <a:gd name="connsiteX18" fmla="*/ 12045155 w 12045155"/>
                <a:gd name="connsiteY18" fmla="*/ 699393 h 938354"/>
                <a:gd name="connsiteX19" fmla="*/ 8634799 w 12045155"/>
                <a:gd name="connsiteY19" fmla="*/ 224616 h 938354"/>
                <a:gd name="connsiteX20" fmla="*/ 8450223 w 12045155"/>
                <a:gd name="connsiteY20" fmla="*/ 156695 h 938354"/>
                <a:gd name="connsiteX21" fmla="*/ 7635927 w 12045155"/>
                <a:gd name="connsiteY21" fmla="*/ 105714 h 938354"/>
                <a:gd name="connsiteX22" fmla="*/ 7049636 w 12045155"/>
                <a:gd name="connsiteY22" fmla="*/ 199189 h 938354"/>
                <a:gd name="connsiteX23" fmla="*/ 6342549 w 12045155"/>
                <a:gd name="connsiteY23" fmla="*/ 146630 h 938354"/>
                <a:gd name="connsiteX24" fmla="*/ 5902209 w 12045155"/>
                <a:gd name="connsiteY24" fmla="*/ 249658 h 938354"/>
                <a:gd name="connsiteX25" fmla="*/ 5182195 w 12045155"/>
                <a:gd name="connsiteY25" fmla="*/ 292664 h 938354"/>
                <a:gd name="connsiteX26" fmla="*/ 3822487 w 12045155"/>
                <a:gd name="connsiteY26" fmla="*/ 90799 h 938354"/>
                <a:gd name="connsiteX27" fmla="*/ 2370177 w 12045155"/>
                <a:gd name="connsiteY27" fmla="*/ 156695 h 938354"/>
                <a:gd name="connsiteX28" fmla="*/ 578745 w 12045155"/>
                <a:gd name="connsiteY28" fmla="*/ 148189 h 938354"/>
                <a:gd name="connsiteX29" fmla="*/ 38923 w 12045155"/>
                <a:gd name="connsiteY29" fmla="*/ 157240 h 938354"/>
                <a:gd name="connsiteX0" fmla="*/ 38923 w 12045155"/>
                <a:gd name="connsiteY0" fmla="*/ 157240 h 938354"/>
                <a:gd name="connsiteX1" fmla="*/ 4765 w 12045155"/>
                <a:gd name="connsiteY1" fmla="*/ 229969 h 938354"/>
                <a:gd name="connsiteX2" fmla="*/ 16985 w 12045155"/>
                <a:gd name="connsiteY2" fmla="*/ 441204 h 938354"/>
                <a:gd name="connsiteX3" fmla="*/ 31647 w 12045155"/>
                <a:gd name="connsiteY3" fmla="*/ 700450 h 938354"/>
                <a:gd name="connsiteX4" fmla="*/ 43864 w 12045155"/>
                <a:gd name="connsiteY4" fmla="*/ 777266 h 938354"/>
                <a:gd name="connsiteX5" fmla="*/ 80207 w 12045155"/>
                <a:gd name="connsiteY5" fmla="*/ 937416 h 938354"/>
                <a:gd name="connsiteX6" fmla="*/ 937008 w 12045155"/>
                <a:gd name="connsiteY6" fmla="*/ 844973 h 938354"/>
                <a:gd name="connsiteX7" fmla="*/ 1631867 w 12045155"/>
                <a:gd name="connsiteY7" fmla="*/ 878961 h 938354"/>
                <a:gd name="connsiteX8" fmla="*/ 2087877 w 12045155"/>
                <a:gd name="connsiteY8" fmla="*/ 819473 h 938354"/>
                <a:gd name="connsiteX9" fmla="*/ 2565599 w 12045155"/>
                <a:gd name="connsiteY9" fmla="*/ 819473 h 938354"/>
                <a:gd name="connsiteX10" fmla="*/ 3336468 w 12045155"/>
                <a:gd name="connsiteY10" fmla="*/ 861967 h 938354"/>
                <a:gd name="connsiteX11" fmla="*/ 4215904 w 12045155"/>
                <a:gd name="connsiteY11" fmla="*/ 844973 h 938354"/>
                <a:gd name="connsiteX12" fmla="*/ 4845622 w 12045155"/>
                <a:gd name="connsiteY12" fmla="*/ 853479 h 938354"/>
                <a:gd name="connsiteX13" fmla="*/ 5681632 w 12045155"/>
                <a:gd name="connsiteY13" fmla="*/ 853479 h 938354"/>
                <a:gd name="connsiteX14" fmla="*/ 6745645 w 12045155"/>
                <a:gd name="connsiteY14" fmla="*/ 878979 h 938354"/>
                <a:gd name="connsiteX15" fmla="*/ 7494800 w 12045155"/>
                <a:gd name="connsiteY15" fmla="*/ 870473 h 938354"/>
                <a:gd name="connsiteX16" fmla="*/ 8026795 w 12045155"/>
                <a:gd name="connsiteY16" fmla="*/ 861967 h 938354"/>
                <a:gd name="connsiteX17" fmla="*/ 8504518 w 12045155"/>
                <a:gd name="connsiteY17" fmla="*/ 827979 h 938354"/>
                <a:gd name="connsiteX18" fmla="*/ 12045155 w 12045155"/>
                <a:gd name="connsiteY18" fmla="*/ 699393 h 938354"/>
                <a:gd name="connsiteX19" fmla="*/ 12045155 w 12045155"/>
                <a:gd name="connsiteY19" fmla="*/ 261011 h 938354"/>
                <a:gd name="connsiteX20" fmla="*/ 8450223 w 12045155"/>
                <a:gd name="connsiteY20" fmla="*/ 156695 h 938354"/>
                <a:gd name="connsiteX21" fmla="*/ 7635927 w 12045155"/>
                <a:gd name="connsiteY21" fmla="*/ 105714 h 938354"/>
                <a:gd name="connsiteX22" fmla="*/ 7049636 w 12045155"/>
                <a:gd name="connsiteY22" fmla="*/ 199189 h 938354"/>
                <a:gd name="connsiteX23" fmla="*/ 6342549 w 12045155"/>
                <a:gd name="connsiteY23" fmla="*/ 146630 h 938354"/>
                <a:gd name="connsiteX24" fmla="*/ 5902209 w 12045155"/>
                <a:gd name="connsiteY24" fmla="*/ 249658 h 938354"/>
                <a:gd name="connsiteX25" fmla="*/ 5182195 w 12045155"/>
                <a:gd name="connsiteY25" fmla="*/ 292664 h 938354"/>
                <a:gd name="connsiteX26" fmla="*/ 3822487 w 12045155"/>
                <a:gd name="connsiteY26" fmla="*/ 90799 h 938354"/>
                <a:gd name="connsiteX27" fmla="*/ 2370177 w 12045155"/>
                <a:gd name="connsiteY27" fmla="*/ 156695 h 938354"/>
                <a:gd name="connsiteX28" fmla="*/ 578745 w 12045155"/>
                <a:gd name="connsiteY28" fmla="*/ 148189 h 938354"/>
                <a:gd name="connsiteX29" fmla="*/ 38923 w 12045155"/>
                <a:gd name="connsiteY29" fmla="*/ 157240 h 938354"/>
                <a:gd name="connsiteX0" fmla="*/ 38923 w 12045155"/>
                <a:gd name="connsiteY0" fmla="*/ 157240 h 1129823"/>
                <a:gd name="connsiteX1" fmla="*/ 4765 w 12045155"/>
                <a:gd name="connsiteY1" fmla="*/ 229969 h 1129823"/>
                <a:gd name="connsiteX2" fmla="*/ 16985 w 12045155"/>
                <a:gd name="connsiteY2" fmla="*/ 441204 h 1129823"/>
                <a:gd name="connsiteX3" fmla="*/ 31647 w 12045155"/>
                <a:gd name="connsiteY3" fmla="*/ 700450 h 1129823"/>
                <a:gd name="connsiteX4" fmla="*/ 43864 w 12045155"/>
                <a:gd name="connsiteY4" fmla="*/ 777266 h 1129823"/>
                <a:gd name="connsiteX5" fmla="*/ 80207 w 12045155"/>
                <a:gd name="connsiteY5" fmla="*/ 937416 h 1129823"/>
                <a:gd name="connsiteX6" fmla="*/ 937008 w 12045155"/>
                <a:gd name="connsiteY6" fmla="*/ 844973 h 1129823"/>
                <a:gd name="connsiteX7" fmla="*/ 1631867 w 12045155"/>
                <a:gd name="connsiteY7" fmla="*/ 878961 h 1129823"/>
                <a:gd name="connsiteX8" fmla="*/ 2087877 w 12045155"/>
                <a:gd name="connsiteY8" fmla="*/ 819473 h 1129823"/>
                <a:gd name="connsiteX9" fmla="*/ 2565599 w 12045155"/>
                <a:gd name="connsiteY9" fmla="*/ 819473 h 1129823"/>
                <a:gd name="connsiteX10" fmla="*/ 3336468 w 12045155"/>
                <a:gd name="connsiteY10" fmla="*/ 861967 h 1129823"/>
                <a:gd name="connsiteX11" fmla="*/ 4215904 w 12045155"/>
                <a:gd name="connsiteY11" fmla="*/ 844973 h 1129823"/>
                <a:gd name="connsiteX12" fmla="*/ 4845622 w 12045155"/>
                <a:gd name="connsiteY12" fmla="*/ 853479 h 1129823"/>
                <a:gd name="connsiteX13" fmla="*/ 5681632 w 12045155"/>
                <a:gd name="connsiteY13" fmla="*/ 853479 h 1129823"/>
                <a:gd name="connsiteX14" fmla="*/ 6745645 w 12045155"/>
                <a:gd name="connsiteY14" fmla="*/ 878979 h 1129823"/>
                <a:gd name="connsiteX15" fmla="*/ 7494800 w 12045155"/>
                <a:gd name="connsiteY15" fmla="*/ 870473 h 1129823"/>
                <a:gd name="connsiteX16" fmla="*/ 8026795 w 12045155"/>
                <a:gd name="connsiteY16" fmla="*/ 861967 h 1129823"/>
                <a:gd name="connsiteX17" fmla="*/ 8504518 w 12045155"/>
                <a:gd name="connsiteY17" fmla="*/ 827979 h 1129823"/>
                <a:gd name="connsiteX18" fmla="*/ 11481826 w 12045155"/>
                <a:gd name="connsiteY18" fmla="*/ 1127088 h 1129823"/>
                <a:gd name="connsiteX19" fmla="*/ 12045155 w 12045155"/>
                <a:gd name="connsiteY19" fmla="*/ 699393 h 1129823"/>
                <a:gd name="connsiteX20" fmla="*/ 12045155 w 12045155"/>
                <a:gd name="connsiteY20" fmla="*/ 261011 h 1129823"/>
                <a:gd name="connsiteX21" fmla="*/ 8450223 w 12045155"/>
                <a:gd name="connsiteY21" fmla="*/ 156695 h 1129823"/>
                <a:gd name="connsiteX22" fmla="*/ 7635927 w 12045155"/>
                <a:gd name="connsiteY22" fmla="*/ 105714 h 1129823"/>
                <a:gd name="connsiteX23" fmla="*/ 7049636 w 12045155"/>
                <a:gd name="connsiteY23" fmla="*/ 199189 h 1129823"/>
                <a:gd name="connsiteX24" fmla="*/ 6342549 w 12045155"/>
                <a:gd name="connsiteY24" fmla="*/ 146630 h 1129823"/>
                <a:gd name="connsiteX25" fmla="*/ 5902209 w 12045155"/>
                <a:gd name="connsiteY25" fmla="*/ 249658 h 1129823"/>
                <a:gd name="connsiteX26" fmla="*/ 5182195 w 12045155"/>
                <a:gd name="connsiteY26" fmla="*/ 292664 h 1129823"/>
                <a:gd name="connsiteX27" fmla="*/ 3822487 w 12045155"/>
                <a:gd name="connsiteY27" fmla="*/ 90799 h 1129823"/>
                <a:gd name="connsiteX28" fmla="*/ 2370177 w 12045155"/>
                <a:gd name="connsiteY28" fmla="*/ 156695 h 1129823"/>
                <a:gd name="connsiteX29" fmla="*/ 578745 w 12045155"/>
                <a:gd name="connsiteY29" fmla="*/ 148189 h 1129823"/>
                <a:gd name="connsiteX30" fmla="*/ 38923 w 12045155"/>
                <a:gd name="connsiteY30" fmla="*/ 157240 h 1129823"/>
                <a:gd name="connsiteX0" fmla="*/ 38923 w 12045155"/>
                <a:gd name="connsiteY0" fmla="*/ 157240 h 1784983"/>
                <a:gd name="connsiteX1" fmla="*/ 4765 w 12045155"/>
                <a:gd name="connsiteY1" fmla="*/ 229969 h 1784983"/>
                <a:gd name="connsiteX2" fmla="*/ 16985 w 12045155"/>
                <a:gd name="connsiteY2" fmla="*/ 441204 h 1784983"/>
                <a:gd name="connsiteX3" fmla="*/ 31647 w 12045155"/>
                <a:gd name="connsiteY3" fmla="*/ 700450 h 1784983"/>
                <a:gd name="connsiteX4" fmla="*/ 43864 w 12045155"/>
                <a:gd name="connsiteY4" fmla="*/ 777266 h 1784983"/>
                <a:gd name="connsiteX5" fmla="*/ 80207 w 12045155"/>
                <a:gd name="connsiteY5" fmla="*/ 937416 h 1784983"/>
                <a:gd name="connsiteX6" fmla="*/ 937008 w 12045155"/>
                <a:gd name="connsiteY6" fmla="*/ 844973 h 1784983"/>
                <a:gd name="connsiteX7" fmla="*/ 1631867 w 12045155"/>
                <a:gd name="connsiteY7" fmla="*/ 878961 h 1784983"/>
                <a:gd name="connsiteX8" fmla="*/ 2087877 w 12045155"/>
                <a:gd name="connsiteY8" fmla="*/ 819473 h 1784983"/>
                <a:gd name="connsiteX9" fmla="*/ 2565599 w 12045155"/>
                <a:gd name="connsiteY9" fmla="*/ 819473 h 1784983"/>
                <a:gd name="connsiteX10" fmla="*/ 3336468 w 12045155"/>
                <a:gd name="connsiteY10" fmla="*/ 861967 h 1784983"/>
                <a:gd name="connsiteX11" fmla="*/ 4215904 w 12045155"/>
                <a:gd name="connsiteY11" fmla="*/ 844973 h 1784983"/>
                <a:gd name="connsiteX12" fmla="*/ 4845622 w 12045155"/>
                <a:gd name="connsiteY12" fmla="*/ 853479 h 1784983"/>
                <a:gd name="connsiteX13" fmla="*/ 5681632 w 12045155"/>
                <a:gd name="connsiteY13" fmla="*/ 853479 h 1784983"/>
                <a:gd name="connsiteX14" fmla="*/ 6745645 w 12045155"/>
                <a:gd name="connsiteY14" fmla="*/ 878979 h 1784983"/>
                <a:gd name="connsiteX15" fmla="*/ 7494800 w 12045155"/>
                <a:gd name="connsiteY15" fmla="*/ 870473 h 1784983"/>
                <a:gd name="connsiteX16" fmla="*/ 8026795 w 12045155"/>
                <a:gd name="connsiteY16" fmla="*/ 861967 h 1784983"/>
                <a:gd name="connsiteX17" fmla="*/ 8504518 w 12045155"/>
                <a:gd name="connsiteY17" fmla="*/ 827979 h 1784983"/>
                <a:gd name="connsiteX18" fmla="*/ 10922986 w 12045155"/>
                <a:gd name="connsiteY18" fmla="*/ 1782194 h 1784983"/>
                <a:gd name="connsiteX19" fmla="*/ 11481826 w 12045155"/>
                <a:gd name="connsiteY19" fmla="*/ 1127088 h 1784983"/>
                <a:gd name="connsiteX20" fmla="*/ 12045155 w 12045155"/>
                <a:gd name="connsiteY20" fmla="*/ 699393 h 1784983"/>
                <a:gd name="connsiteX21" fmla="*/ 12045155 w 12045155"/>
                <a:gd name="connsiteY21" fmla="*/ 261011 h 1784983"/>
                <a:gd name="connsiteX22" fmla="*/ 8450223 w 12045155"/>
                <a:gd name="connsiteY22" fmla="*/ 156695 h 1784983"/>
                <a:gd name="connsiteX23" fmla="*/ 7635927 w 12045155"/>
                <a:gd name="connsiteY23" fmla="*/ 105714 h 1784983"/>
                <a:gd name="connsiteX24" fmla="*/ 7049636 w 12045155"/>
                <a:gd name="connsiteY24" fmla="*/ 199189 h 1784983"/>
                <a:gd name="connsiteX25" fmla="*/ 6342549 w 12045155"/>
                <a:gd name="connsiteY25" fmla="*/ 146630 h 1784983"/>
                <a:gd name="connsiteX26" fmla="*/ 5902209 w 12045155"/>
                <a:gd name="connsiteY26" fmla="*/ 249658 h 1784983"/>
                <a:gd name="connsiteX27" fmla="*/ 5182195 w 12045155"/>
                <a:gd name="connsiteY27" fmla="*/ 292664 h 1784983"/>
                <a:gd name="connsiteX28" fmla="*/ 3822487 w 12045155"/>
                <a:gd name="connsiteY28" fmla="*/ 90799 h 1784983"/>
                <a:gd name="connsiteX29" fmla="*/ 2370177 w 12045155"/>
                <a:gd name="connsiteY29" fmla="*/ 156695 h 1784983"/>
                <a:gd name="connsiteX30" fmla="*/ 578745 w 12045155"/>
                <a:gd name="connsiteY30" fmla="*/ 148189 h 1784983"/>
                <a:gd name="connsiteX31" fmla="*/ 38923 w 12045155"/>
                <a:gd name="connsiteY31" fmla="*/ 157240 h 1784983"/>
                <a:gd name="connsiteX0" fmla="*/ 38923 w 12045155"/>
                <a:gd name="connsiteY0" fmla="*/ 157240 h 1848237"/>
                <a:gd name="connsiteX1" fmla="*/ 4765 w 12045155"/>
                <a:gd name="connsiteY1" fmla="*/ 229969 h 1848237"/>
                <a:gd name="connsiteX2" fmla="*/ 16985 w 12045155"/>
                <a:gd name="connsiteY2" fmla="*/ 441204 h 1848237"/>
                <a:gd name="connsiteX3" fmla="*/ 31647 w 12045155"/>
                <a:gd name="connsiteY3" fmla="*/ 700450 h 1848237"/>
                <a:gd name="connsiteX4" fmla="*/ 43864 w 12045155"/>
                <a:gd name="connsiteY4" fmla="*/ 777266 h 1848237"/>
                <a:gd name="connsiteX5" fmla="*/ 80207 w 12045155"/>
                <a:gd name="connsiteY5" fmla="*/ 937416 h 1848237"/>
                <a:gd name="connsiteX6" fmla="*/ 937008 w 12045155"/>
                <a:gd name="connsiteY6" fmla="*/ 844973 h 1848237"/>
                <a:gd name="connsiteX7" fmla="*/ 1631867 w 12045155"/>
                <a:gd name="connsiteY7" fmla="*/ 878961 h 1848237"/>
                <a:gd name="connsiteX8" fmla="*/ 2087877 w 12045155"/>
                <a:gd name="connsiteY8" fmla="*/ 819473 h 1848237"/>
                <a:gd name="connsiteX9" fmla="*/ 2565599 w 12045155"/>
                <a:gd name="connsiteY9" fmla="*/ 819473 h 1848237"/>
                <a:gd name="connsiteX10" fmla="*/ 3336468 w 12045155"/>
                <a:gd name="connsiteY10" fmla="*/ 861967 h 1848237"/>
                <a:gd name="connsiteX11" fmla="*/ 4215904 w 12045155"/>
                <a:gd name="connsiteY11" fmla="*/ 844973 h 1848237"/>
                <a:gd name="connsiteX12" fmla="*/ 4845622 w 12045155"/>
                <a:gd name="connsiteY12" fmla="*/ 853479 h 1848237"/>
                <a:gd name="connsiteX13" fmla="*/ 5681632 w 12045155"/>
                <a:gd name="connsiteY13" fmla="*/ 853479 h 1848237"/>
                <a:gd name="connsiteX14" fmla="*/ 6745645 w 12045155"/>
                <a:gd name="connsiteY14" fmla="*/ 878979 h 1848237"/>
                <a:gd name="connsiteX15" fmla="*/ 7494800 w 12045155"/>
                <a:gd name="connsiteY15" fmla="*/ 870473 h 1848237"/>
                <a:gd name="connsiteX16" fmla="*/ 8026795 w 12045155"/>
                <a:gd name="connsiteY16" fmla="*/ 861967 h 1848237"/>
                <a:gd name="connsiteX17" fmla="*/ 8504518 w 12045155"/>
                <a:gd name="connsiteY17" fmla="*/ 827979 h 1848237"/>
                <a:gd name="connsiteX18" fmla="*/ 10922986 w 12045155"/>
                <a:gd name="connsiteY18" fmla="*/ 1782194 h 1848237"/>
                <a:gd name="connsiteX19" fmla="*/ 11481826 w 12045155"/>
                <a:gd name="connsiteY19" fmla="*/ 1127088 h 1848237"/>
                <a:gd name="connsiteX20" fmla="*/ 12045155 w 12045155"/>
                <a:gd name="connsiteY20" fmla="*/ 699393 h 1848237"/>
                <a:gd name="connsiteX21" fmla="*/ 12045155 w 12045155"/>
                <a:gd name="connsiteY21" fmla="*/ 261011 h 1848237"/>
                <a:gd name="connsiteX22" fmla="*/ 8450223 w 12045155"/>
                <a:gd name="connsiteY22" fmla="*/ 156695 h 1848237"/>
                <a:gd name="connsiteX23" fmla="*/ 7635927 w 12045155"/>
                <a:gd name="connsiteY23" fmla="*/ 105714 h 1848237"/>
                <a:gd name="connsiteX24" fmla="*/ 7049636 w 12045155"/>
                <a:gd name="connsiteY24" fmla="*/ 199189 h 1848237"/>
                <a:gd name="connsiteX25" fmla="*/ 6342549 w 12045155"/>
                <a:gd name="connsiteY25" fmla="*/ 146630 h 1848237"/>
                <a:gd name="connsiteX26" fmla="*/ 5902209 w 12045155"/>
                <a:gd name="connsiteY26" fmla="*/ 249658 h 1848237"/>
                <a:gd name="connsiteX27" fmla="*/ 5182195 w 12045155"/>
                <a:gd name="connsiteY27" fmla="*/ 292664 h 1848237"/>
                <a:gd name="connsiteX28" fmla="*/ 3822487 w 12045155"/>
                <a:gd name="connsiteY28" fmla="*/ 90799 h 1848237"/>
                <a:gd name="connsiteX29" fmla="*/ 2370177 w 12045155"/>
                <a:gd name="connsiteY29" fmla="*/ 156695 h 1848237"/>
                <a:gd name="connsiteX30" fmla="*/ 578745 w 12045155"/>
                <a:gd name="connsiteY30" fmla="*/ 148189 h 1848237"/>
                <a:gd name="connsiteX31" fmla="*/ 38923 w 12045155"/>
                <a:gd name="connsiteY31" fmla="*/ 157240 h 1848237"/>
                <a:gd name="connsiteX0" fmla="*/ 38923 w 12045155"/>
                <a:gd name="connsiteY0" fmla="*/ 157240 h 2147863"/>
                <a:gd name="connsiteX1" fmla="*/ 4765 w 12045155"/>
                <a:gd name="connsiteY1" fmla="*/ 229969 h 2147863"/>
                <a:gd name="connsiteX2" fmla="*/ 16985 w 12045155"/>
                <a:gd name="connsiteY2" fmla="*/ 441204 h 2147863"/>
                <a:gd name="connsiteX3" fmla="*/ 31647 w 12045155"/>
                <a:gd name="connsiteY3" fmla="*/ 700450 h 2147863"/>
                <a:gd name="connsiteX4" fmla="*/ 43864 w 12045155"/>
                <a:gd name="connsiteY4" fmla="*/ 777266 h 2147863"/>
                <a:gd name="connsiteX5" fmla="*/ 80207 w 12045155"/>
                <a:gd name="connsiteY5" fmla="*/ 937416 h 2147863"/>
                <a:gd name="connsiteX6" fmla="*/ 937008 w 12045155"/>
                <a:gd name="connsiteY6" fmla="*/ 844973 h 2147863"/>
                <a:gd name="connsiteX7" fmla="*/ 1631867 w 12045155"/>
                <a:gd name="connsiteY7" fmla="*/ 878961 h 2147863"/>
                <a:gd name="connsiteX8" fmla="*/ 2087877 w 12045155"/>
                <a:gd name="connsiteY8" fmla="*/ 819473 h 2147863"/>
                <a:gd name="connsiteX9" fmla="*/ 2565599 w 12045155"/>
                <a:gd name="connsiteY9" fmla="*/ 819473 h 2147863"/>
                <a:gd name="connsiteX10" fmla="*/ 3336468 w 12045155"/>
                <a:gd name="connsiteY10" fmla="*/ 861967 h 2147863"/>
                <a:gd name="connsiteX11" fmla="*/ 4215904 w 12045155"/>
                <a:gd name="connsiteY11" fmla="*/ 844973 h 2147863"/>
                <a:gd name="connsiteX12" fmla="*/ 4845622 w 12045155"/>
                <a:gd name="connsiteY12" fmla="*/ 853479 h 2147863"/>
                <a:gd name="connsiteX13" fmla="*/ 5681632 w 12045155"/>
                <a:gd name="connsiteY13" fmla="*/ 853479 h 2147863"/>
                <a:gd name="connsiteX14" fmla="*/ 6745645 w 12045155"/>
                <a:gd name="connsiteY14" fmla="*/ 878979 h 2147863"/>
                <a:gd name="connsiteX15" fmla="*/ 7494800 w 12045155"/>
                <a:gd name="connsiteY15" fmla="*/ 870473 h 2147863"/>
                <a:gd name="connsiteX16" fmla="*/ 8026795 w 12045155"/>
                <a:gd name="connsiteY16" fmla="*/ 861967 h 2147863"/>
                <a:gd name="connsiteX17" fmla="*/ 8504518 w 12045155"/>
                <a:gd name="connsiteY17" fmla="*/ 827979 h 2147863"/>
                <a:gd name="connsiteX18" fmla="*/ 10177867 w 12045155"/>
                <a:gd name="connsiteY18" fmla="*/ 2109744 h 2147863"/>
                <a:gd name="connsiteX19" fmla="*/ 10922986 w 12045155"/>
                <a:gd name="connsiteY19" fmla="*/ 1782194 h 2147863"/>
                <a:gd name="connsiteX20" fmla="*/ 11481826 w 12045155"/>
                <a:gd name="connsiteY20" fmla="*/ 1127088 h 2147863"/>
                <a:gd name="connsiteX21" fmla="*/ 12045155 w 12045155"/>
                <a:gd name="connsiteY21" fmla="*/ 699393 h 2147863"/>
                <a:gd name="connsiteX22" fmla="*/ 12045155 w 12045155"/>
                <a:gd name="connsiteY22" fmla="*/ 261011 h 2147863"/>
                <a:gd name="connsiteX23" fmla="*/ 8450223 w 12045155"/>
                <a:gd name="connsiteY23" fmla="*/ 156695 h 2147863"/>
                <a:gd name="connsiteX24" fmla="*/ 7635927 w 12045155"/>
                <a:gd name="connsiteY24" fmla="*/ 105714 h 2147863"/>
                <a:gd name="connsiteX25" fmla="*/ 7049636 w 12045155"/>
                <a:gd name="connsiteY25" fmla="*/ 199189 h 2147863"/>
                <a:gd name="connsiteX26" fmla="*/ 6342549 w 12045155"/>
                <a:gd name="connsiteY26" fmla="*/ 146630 h 2147863"/>
                <a:gd name="connsiteX27" fmla="*/ 5902209 w 12045155"/>
                <a:gd name="connsiteY27" fmla="*/ 249658 h 2147863"/>
                <a:gd name="connsiteX28" fmla="*/ 5182195 w 12045155"/>
                <a:gd name="connsiteY28" fmla="*/ 292664 h 2147863"/>
                <a:gd name="connsiteX29" fmla="*/ 3822487 w 12045155"/>
                <a:gd name="connsiteY29" fmla="*/ 90799 h 2147863"/>
                <a:gd name="connsiteX30" fmla="*/ 2370177 w 12045155"/>
                <a:gd name="connsiteY30" fmla="*/ 156695 h 2147863"/>
                <a:gd name="connsiteX31" fmla="*/ 578745 w 12045155"/>
                <a:gd name="connsiteY31" fmla="*/ 148189 h 2147863"/>
                <a:gd name="connsiteX32" fmla="*/ 38923 w 12045155"/>
                <a:gd name="connsiteY32" fmla="*/ 157240 h 2147863"/>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8450223 w 12045155"/>
                <a:gd name="connsiteY24" fmla="*/ 156695 h 2112232"/>
                <a:gd name="connsiteX25" fmla="*/ 7635927 w 12045155"/>
                <a:gd name="connsiteY25" fmla="*/ 105714 h 2112232"/>
                <a:gd name="connsiteX26" fmla="*/ 7049636 w 12045155"/>
                <a:gd name="connsiteY26" fmla="*/ 199189 h 2112232"/>
                <a:gd name="connsiteX27" fmla="*/ 6342549 w 12045155"/>
                <a:gd name="connsiteY27" fmla="*/ 146630 h 2112232"/>
                <a:gd name="connsiteX28" fmla="*/ 5902209 w 12045155"/>
                <a:gd name="connsiteY28" fmla="*/ 249658 h 2112232"/>
                <a:gd name="connsiteX29" fmla="*/ 5182195 w 12045155"/>
                <a:gd name="connsiteY29" fmla="*/ 292664 h 2112232"/>
                <a:gd name="connsiteX30" fmla="*/ 3822487 w 12045155"/>
                <a:gd name="connsiteY30" fmla="*/ 90799 h 2112232"/>
                <a:gd name="connsiteX31" fmla="*/ 2370177 w 12045155"/>
                <a:gd name="connsiteY31" fmla="*/ 156695 h 2112232"/>
                <a:gd name="connsiteX32" fmla="*/ 578745 w 12045155"/>
                <a:gd name="connsiteY32" fmla="*/ 148189 h 2112232"/>
                <a:gd name="connsiteX33" fmla="*/ 38923 w 12045155"/>
                <a:gd name="connsiteY33"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8450223 w 12045155"/>
                <a:gd name="connsiteY25" fmla="*/ 156695 h 2112232"/>
                <a:gd name="connsiteX26" fmla="*/ 7635927 w 12045155"/>
                <a:gd name="connsiteY26" fmla="*/ 105714 h 2112232"/>
                <a:gd name="connsiteX27" fmla="*/ 7049636 w 12045155"/>
                <a:gd name="connsiteY27" fmla="*/ 199189 h 2112232"/>
                <a:gd name="connsiteX28" fmla="*/ 6342549 w 12045155"/>
                <a:gd name="connsiteY28" fmla="*/ 146630 h 2112232"/>
                <a:gd name="connsiteX29" fmla="*/ 5902209 w 12045155"/>
                <a:gd name="connsiteY29" fmla="*/ 249658 h 2112232"/>
                <a:gd name="connsiteX30" fmla="*/ 5182195 w 12045155"/>
                <a:gd name="connsiteY30" fmla="*/ 292664 h 2112232"/>
                <a:gd name="connsiteX31" fmla="*/ 3822487 w 12045155"/>
                <a:gd name="connsiteY31" fmla="*/ 90799 h 2112232"/>
                <a:gd name="connsiteX32" fmla="*/ 2370177 w 12045155"/>
                <a:gd name="connsiteY32" fmla="*/ 156695 h 2112232"/>
                <a:gd name="connsiteX33" fmla="*/ 578745 w 12045155"/>
                <a:gd name="connsiteY33" fmla="*/ 148189 h 2112232"/>
                <a:gd name="connsiteX34" fmla="*/ 38923 w 12045155"/>
                <a:gd name="connsiteY34"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8450223 w 12045155"/>
                <a:gd name="connsiteY25" fmla="*/ 156695 h 2112232"/>
                <a:gd name="connsiteX26" fmla="*/ 7635927 w 12045155"/>
                <a:gd name="connsiteY26" fmla="*/ 105714 h 2112232"/>
                <a:gd name="connsiteX27" fmla="*/ 7049636 w 12045155"/>
                <a:gd name="connsiteY27" fmla="*/ 199189 h 2112232"/>
                <a:gd name="connsiteX28" fmla="*/ 6342549 w 12045155"/>
                <a:gd name="connsiteY28" fmla="*/ 146630 h 2112232"/>
                <a:gd name="connsiteX29" fmla="*/ 5902209 w 12045155"/>
                <a:gd name="connsiteY29" fmla="*/ 249658 h 2112232"/>
                <a:gd name="connsiteX30" fmla="*/ 5182195 w 12045155"/>
                <a:gd name="connsiteY30" fmla="*/ 292664 h 2112232"/>
                <a:gd name="connsiteX31" fmla="*/ 3822487 w 12045155"/>
                <a:gd name="connsiteY31" fmla="*/ 90799 h 2112232"/>
                <a:gd name="connsiteX32" fmla="*/ 2370177 w 12045155"/>
                <a:gd name="connsiteY32" fmla="*/ 156695 h 2112232"/>
                <a:gd name="connsiteX33" fmla="*/ 578745 w 12045155"/>
                <a:gd name="connsiteY33" fmla="*/ 148189 h 2112232"/>
                <a:gd name="connsiteX34" fmla="*/ 38923 w 12045155"/>
                <a:gd name="connsiteY34"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9053022 w 12045155"/>
                <a:gd name="connsiteY25" fmla="*/ 581165 h 2112232"/>
                <a:gd name="connsiteX26" fmla="*/ 8450223 w 12045155"/>
                <a:gd name="connsiteY26" fmla="*/ 156695 h 2112232"/>
                <a:gd name="connsiteX27" fmla="*/ 7635927 w 12045155"/>
                <a:gd name="connsiteY27" fmla="*/ 105714 h 2112232"/>
                <a:gd name="connsiteX28" fmla="*/ 7049636 w 12045155"/>
                <a:gd name="connsiteY28" fmla="*/ 199189 h 2112232"/>
                <a:gd name="connsiteX29" fmla="*/ 6342549 w 12045155"/>
                <a:gd name="connsiteY29" fmla="*/ 146630 h 2112232"/>
                <a:gd name="connsiteX30" fmla="*/ 5902209 w 12045155"/>
                <a:gd name="connsiteY30" fmla="*/ 249658 h 2112232"/>
                <a:gd name="connsiteX31" fmla="*/ 5182195 w 12045155"/>
                <a:gd name="connsiteY31" fmla="*/ 292664 h 2112232"/>
                <a:gd name="connsiteX32" fmla="*/ 3822487 w 12045155"/>
                <a:gd name="connsiteY32" fmla="*/ 90799 h 2112232"/>
                <a:gd name="connsiteX33" fmla="*/ 2370177 w 12045155"/>
                <a:gd name="connsiteY33" fmla="*/ 156695 h 2112232"/>
                <a:gd name="connsiteX34" fmla="*/ 578745 w 12045155"/>
                <a:gd name="connsiteY34" fmla="*/ 148189 h 2112232"/>
                <a:gd name="connsiteX35" fmla="*/ 38923 w 12045155"/>
                <a:gd name="connsiteY35"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9527677 w 12045155"/>
                <a:gd name="connsiteY25" fmla="*/ 1058846 h 2112232"/>
                <a:gd name="connsiteX26" fmla="*/ 9053022 w 12045155"/>
                <a:gd name="connsiteY26" fmla="*/ 581165 h 2112232"/>
                <a:gd name="connsiteX27" fmla="*/ 8450223 w 12045155"/>
                <a:gd name="connsiteY27" fmla="*/ 156695 h 2112232"/>
                <a:gd name="connsiteX28" fmla="*/ 7635927 w 12045155"/>
                <a:gd name="connsiteY28" fmla="*/ 105714 h 2112232"/>
                <a:gd name="connsiteX29" fmla="*/ 7049636 w 12045155"/>
                <a:gd name="connsiteY29" fmla="*/ 199189 h 2112232"/>
                <a:gd name="connsiteX30" fmla="*/ 6342549 w 12045155"/>
                <a:gd name="connsiteY30" fmla="*/ 146630 h 2112232"/>
                <a:gd name="connsiteX31" fmla="*/ 5902209 w 12045155"/>
                <a:gd name="connsiteY31" fmla="*/ 249658 h 2112232"/>
                <a:gd name="connsiteX32" fmla="*/ 5182195 w 12045155"/>
                <a:gd name="connsiteY32" fmla="*/ 292664 h 2112232"/>
                <a:gd name="connsiteX33" fmla="*/ 3822487 w 12045155"/>
                <a:gd name="connsiteY33" fmla="*/ 90799 h 2112232"/>
                <a:gd name="connsiteX34" fmla="*/ 2370177 w 12045155"/>
                <a:gd name="connsiteY34" fmla="*/ 156695 h 2112232"/>
                <a:gd name="connsiteX35" fmla="*/ 578745 w 12045155"/>
                <a:gd name="connsiteY35" fmla="*/ 148189 h 2112232"/>
                <a:gd name="connsiteX36" fmla="*/ 38923 w 12045155"/>
                <a:gd name="connsiteY36"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9527677 w 12045155"/>
                <a:gd name="connsiteY26" fmla="*/ 1058846 h 2112232"/>
                <a:gd name="connsiteX27" fmla="*/ 9053022 w 12045155"/>
                <a:gd name="connsiteY27" fmla="*/ 581165 h 2112232"/>
                <a:gd name="connsiteX28" fmla="*/ 8450223 w 12045155"/>
                <a:gd name="connsiteY28" fmla="*/ 156695 h 2112232"/>
                <a:gd name="connsiteX29" fmla="*/ 7635927 w 12045155"/>
                <a:gd name="connsiteY29" fmla="*/ 105714 h 2112232"/>
                <a:gd name="connsiteX30" fmla="*/ 7049636 w 12045155"/>
                <a:gd name="connsiteY30" fmla="*/ 199189 h 2112232"/>
                <a:gd name="connsiteX31" fmla="*/ 6342549 w 12045155"/>
                <a:gd name="connsiteY31" fmla="*/ 146630 h 2112232"/>
                <a:gd name="connsiteX32" fmla="*/ 5902209 w 12045155"/>
                <a:gd name="connsiteY32" fmla="*/ 249658 h 2112232"/>
                <a:gd name="connsiteX33" fmla="*/ 5182195 w 12045155"/>
                <a:gd name="connsiteY33" fmla="*/ 292664 h 2112232"/>
                <a:gd name="connsiteX34" fmla="*/ 3822487 w 12045155"/>
                <a:gd name="connsiteY34" fmla="*/ 90799 h 2112232"/>
                <a:gd name="connsiteX35" fmla="*/ 2370177 w 12045155"/>
                <a:gd name="connsiteY35" fmla="*/ 156695 h 2112232"/>
                <a:gd name="connsiteX36" fmla="*/ 578745 w 12045155"/>
                <a:gd name="connsiteY36" fmla="*/ 148189 h 2112232"/>
                <a:gd name="connsiteX37" fmla="*/ 38923 w 12045155"/>
                <a:gd name="connsiteY37"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10602369 w 12045155"/>
                <a:gd name="connsiteY26" fmla="*/ 1661632 h 2112232"/>
                <a:gd name="connsiteX27" fmla="*/ 9527677 w 12045155"/>
                <a:gd name="connsiteY27" fmla="*/ 1058846 h 2112232"/>
                <a:gd name="connsiteX28" fmla="*/ 9053022 w 12045155"/>
                <a:gd name="connsiteY28" fmla="*/ 581165 h 2112232"/>
                <a:gd name="connsiteX29" fmla="*/ 8450223 w 12045155"/>
                <a:gd name="connsiteY29" fmla="*/ 156695 h 2112232"/>
                <a:gd name="connsiteX30" fmla="*/ 7635927 w 12045155"/>
                <a:gd name="connsiteY30" fmla="*/ 105714 h 2112232"/>
                <a:gd name="connsiteX31" fmla="*/ 7049636 w 12045155"/>
                <a:gd name="connsiteY31" fmla="*/ 199189 h 2112232"/>
                <a:gd name="connsiteX32" fmla="*/ 6342549 w 12045155"/>
                <a:gd name="connsiteY32" fmla="*/ 146630 h 2112232"/>
                <a:gd name="connsiteX33" fmla="*/ 5902209 w 12045155"/>
                <a:gd name="connsiteY33" fmla="*/ 249658 h 2112232"/>
                <a:gd name="connsiteX34" fmla="*/ 5182195 w 12045155"/>
                <a:gd name="connsiteY34" fmla="*/ 292664 h 2112232"/>
                <a:gd name="connsiteX35" fmla="*/ 3822487 w 12045155"/>
                <a:gd name="connsiteY35" fmla="*/ 90799 h 2112232"/>
                <a:gd name="connsiteX36" fmla="*/ 2370177 w 12045155"/>
                <a:gd name="connsiteY36" fmla="*/ 156695 h 2112232"/>
                <a:gd name="connsiteX37" fmla="*/ 578745 w 12045155"/>
                <a:gd name="connsiteY37" fmla="*/ 148189 h 2112232"/>
                <a:gd name="connsiteX38" fmla="*/ 38923 w 12045155"/>
                <a:gd name="connsiteY38"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10602369 w 12045155"/>
                <a:gd name="connsiteY26" fmla="*/ 1661632 h 2112232"/>
                <a:gd name="connsiteX27" fmla="*/ 9948599 w 12045155"/>
                <a:gd name="connsiteY27" fmla="*/ 1673007 h 2112232"/>
                <a:gd name="connsiteX28" fmla="*/ 9527677 w 12045155"/>
                <a:gd name="connsiteY28" fmla="*/ 1058846 h 2112232"/>
                <a:gd name="connsiteX29" fmla="*/ 9053022 w 12045155"/>
                <a:gd name="connsiteY29" fmla="*/ 581165 h 2112232"/>
                <a:gd name="connsiteX30" fmla="*/ 8450223 w 12045155"/>
                <a:gd name="connsiteY30" fmla="*/ 156695 h 2112232"/>
                <a:gd name="connsiteX31" fmla="*/ 7635927 w 12045155"/>
                <a:gd name="connsiteY31" fmla="*/ 105714 h 2112232"/>
                <a:gd name="connsiteX32" fmla="*/ 7049636 w 12045155"/>
                <a:gd name="connsiteY32" fmla="*/ 199189 h 2112232"/>
                <a:gd name="connsiteX33" fmla="*/ 6342549 w 12045155"/>
                <a:gd name="connsiteY33" fmla="*/ 146630 h 2112232"/>
                <a:gd name="connsiteX34" fmla="*/ 5902209 w 12045155"/>
                <a:gd name="connsiteY34" fmla="*/ 249658 h 2112232"/>
                <a:gd name="connsiteX35" fmla="*/ 5182195 w 12045155"/>
                <a:gd name="connsiteY35" fmla="*/ 292664 h 2112232"/>
                <a:gd name="connsiteX36" fmla="*/ 3822487 w 12045155"/>
                <a:gd name="connsiteY36" fmla="*/ 90799 h 2112232"/>
                <a:gd name="connsiteX37" fmla="*/ 2370177 w 12045155"/>
                <a:gd name="connsiteY37" fmla="*/ 156695 h 2112232"/>
                <a:gd name="connsiteX38" fmla="*/ 578745 w 12045155"/>
                <a:gd name="connsiteY38" fmla="*/ 148189 h 2112232"/>
                <a:gd name="connsiteX39" fmla="*/ 38923 w 12045155"/>
                <a:gd name="connsiteY39"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10602369 w 12045155"/>
                <a:gd name="connsiteY26" fmla="*/ 1661632 h 2112232"/>
                <a:gd name="connsiteX27" fmla="*/ 10034574 w 12045155"/>
                <a:gd name="connsiteY27" fmla="*/ 1618415 h 2112232"/>
                <a:gd name="connsiteX28" fmla="*/ 9527677 w 12045155"/>
                <a:gd name="connsiteY28" fmla="*/ 1058846 h 2112232"/>
                <a:gd name="connsiteX29" fmla="*/ 9053022 w 12045155"/>
                <a:gd name="connsiteY29" fmla="*/ 581165 h 2112232"/>
                <a:gd name="connsiteX30" fmla="*/ 8450223 w 12045155"/>
                <a:gd name="connsiteY30" fmla="*/ 156695 h 2112232"/>
                <a:gd name="connsiteX31" fmla="*/ 7635927 w 12045155"/>
                <a:gd name="connsiteY31" fmla="*/ 105714 h 2112232"/>
                <a:gd name="connsiteX32" fmla="*/ 7049636 w 12045155"/>
                <a:gd name="connsiteY32" fmla="*/ 199189 h 2112232"/>
                <a:gd name="connsiteX33" fmla="*/ 6342549 w 12045155"/>
                <a:gd name="connsiteY33" fmla="*/ 146630 h 2112232"/>
                <a:gd name="connsiteX34" fmla="*/ 5902209 w 12045155"/>
                <a:gd name="connsiteY34" fmla="*/ 249658 h 2112232"/>
                <a:gd name="connsiteX35" fmla="*/ 5182195 w 12045155"/>
                <a:gd name="connsiteY35" fmla="*/ 292664 h 2112232"/>
                <a:gd name="connsiteX36" fmla="*/ 3822487 w 12045155"/>
                <a:gd name="connsiteY36" fmla="*/ 90799 h 2112232"/>
                <a:gd name="connsiteX37" fmla="*/ 2370177 w 12045155"/>
                <a:gd name="connsiteY37" fmla="*/ 156695 h 2112232"/>
                <a:gd name="connsiteX38" fmla="*/ 578745 w 12045155"/>
                <a:gd name="connsiteY38" fmla="*/ 148189 h 2112232"/>
                <a:gd name="connsiteX39" fmla="*/ 38923 w 12045155"/>
                <a:gd name="connsiteY39" fmla="*/ 157240 h 2112232"/>
                <a:gd name="connsiteX0" fmla="*/ 38923 w 12045155"/>
                <a:gd name="connsiteY0" fmla="*/ 157240 h 2159168"/>
                <a:gd name="connsiteX1" fmla="*/ 4765 w 12045155"/>
                <a:gd name="connsiteY1" fmla="*/ 229969 h 2159168"/>
                <a:gd name="connsiteX2" fmla="*/ 16985 w 12045155"/>
                <a:gd name="connsiteY2" fmla="*/ 441204 h 2159168"/>
                <a:gd name="connsiteX3" fmla="*/ 31647 w 12045155"/>
                <a:gd name="connsiteY3" fmla="*/ 700450 h 2159168"/>
                <a:gd name="connsiteX4" fmla="*/ 43864 w 12045155"/>
                <a:gd name="connsiteY4" fmla="*/ 777266 h 2159168"/>
                <a:gd name="connsiteX5" fmla="*/ 80207 w 12045155"/>
                <a:gd name="connsiteY5" fmla="*/ 937416 h 2159168"/>
                <a:gd name="connsiteX6" fmla="*/ 937008 w 12045155"/>
                <a:gd name="connsiteY6" fmla="*/ 844973 h 2159168"/>
                <a:gd name="connsiteX7" fmla="*/ 1631867 w 12045155"/>
                <a:gd name="connsiteY7" fmla="*/ 878961 h 2159168"/>
                <a:gd name="connsiteX8" fmla="*/ 2087877 w 12045155"/>
                <a:gd name="connsiteY8" fmla="*/ 819473 h 2159168"/>
                <a:gd name="connsiteX9" fmla="*/ 2565599 w 12045155"/>
                <a:gd name="connsiteY9" fmla="*/ 819473 h 2159168"/>
                <a:gd name="connsiteX10" fmla="*/ 3336468 w 12045155"/>
                <a:gd name="connsiteY10" fmla="*/ 861967 h 2159168"/>
                <a:gd name="connsiteX11" fmla="*/ 4215904 w 12045155"/>
                <a:gd name="connsiteY11" fmla="*/ 844973 h 2159168"/>
                <a:gd name="connsiteX12" fmla="*/ 4845622 w 12045155"/>
                <a:gd name="connsiteY12" fmla="*/ 853479 h 2159168"/>
                <a:gd name="connsiteX13" fmla="*/ 5681632 w 12045155"/>
                <a:gd name="connsiteY13" fmla="*/ 853479 h 2159168"/>
                <a:gd name="connsiteX14" fmla="*/ 6745645 w 12045155"/>
                <a:gd name="connsiteY14" fmla="*/ 878979 h 2159168"/>
                <a:gd name="connsiteX15" fmla="*/ 7494800 w 12045155"/>
                <a:gd name="connsiteY15" fmla="*/ 870473 h 2159168"/>
                <a:gd name="connsiteX16" fmla="*/ 8026795 w 12045155"/>
                <a:gd name="connsiteY16" fmla="*/ 861967 h 2159168"/>
                <a:gd name="connsiteX17" fmla="*/ 8504518 w 12045155"/>
                <a:gd name="connsiteY17" fmla="*/ 827979 h 2159168"/>
                <a:gd name="connsiteX18" fmla="*/ 9361101 w 12045155"/>
                <a:gd name="connsiteY18" fmla="*/ 2018757 h 2159168"/>
                <a:gd name="connsiteX19" fmla="*/ 10177867 w 12045155"/>
                <a:gd name="connsiteY19" fmla="*/ 2109744 h 2159168"/>
                <a:gd name="connsiteX20" fmla="*/ 10922986 w 12045155"/>
                <a:gd name="connsiteY20" fmla="*/ 1782194 h 2159168"/>
                <a:gd name="connsiteX21" fmla="*/ 11481826 w 12045155"/>
                <a:gd name="connsiteY21" fmla="*/ 1127088 h 2159168"/>
                <a:gd name="connsiteX22" fmla="*/ 12045155 w 12045155"/>
                <a:gd name="connsiteY22" fmla="*/ 699393 h 2159168"/>
                <a:gd name="connsiteX23" fmla="*/ 12045155 w 12045155"/>
                <a:gd name="connsiteY23" fmla="*/ 261011 h 2159168"/>
                <a:gd name="connsiteX24" fmla="*/ 11438839 w 12045155"/>
                <a:gd name="connsiteY24" fmla="*/ 435586 h 2159168"/>
                <a:gd name="connsiteX25" fmla="*/ 11059114 w 12045155"/>
                <a:gd name="connsiteY25" fmla="*/ 1047471 h 2159168"/>
                <a:gd name="connsiteX26" fmla="*/ 10602369 w 12045155"/>
                <a:gd name="connsiteY26" fmla="*/ 1661632 h 2159168"/>
                <a:gd name="connsiteX27" fmla="*/ 10034574 w 12045155"/>
                <a:gd name="connsiteY27" fmla="*/ 1618415 h 2159168"/>
                <a:gd name="connsiteX28" fmla="*/ 9527677 w 12045155"/>
                <a:gd name="connsiteY28" fmla="*/ 1058846 h 2159168"/>
                <a:gd name="connsiteX29" fmla="*/ 9053022 w 12045155"/>
                <a:gd name="connsiteY29" fmla="*/ 581165 h 2159168"/>
                <a:gd name="connsiteX30" fmla="*/ 8450223 w 12045155"/>
                <a:gd name="connsiteY30" fmla="*/ 156695 h 2159168"/>
                <a:gd name="connsiteX31" fmla="*/ 7635927 w 12045155"/>
                <a:gd name="connsiteY31" fmla="*/ 105714 h 2159168"/>
                <a:gd name="connsiteX32" fmla="*/ 7049636 w 12045155"/>
                <a:gd name="connsiteY32" fmla="*/ 199189 h 2159168"/>
                <a:gd name="connsiteX33" fmla="*/ 6342549 w 12045155"/>
                <a:gd name="connsiteY33" fmla="*/ 146630 h 2159168"/>
                <a:gd name="connsiteX34" fmla="*/ 5902209 w 12045155"/>
                <a:gd name="connsiteY34" fmla="*/ 249658 h 2159168"/>
                <a:gd name="connsiteX35" fmla="*/ 5182195 w 12045155"/>
                <a:gd name="connsiteY35" fmla="*/ 292664 h 2159168"/>
                <a:gd name="connsiteX36" fmla="*/ 3822487 w 12045155"/>
                <a:gd name="connsiteY36" fmla="*/ 90799 h 2159168"/>
                <a:gd name="connsiteX37" fmla="*/ 2370177 w 12045155"/>
                <a:gd name="connsiteY37" fmla="*/ 156695 h 2159168"/>
                <a:gd name="connsiteX38" fmla="*/ 578745 w 12045155"/>
                <a:gd name="connsiteY38" fmla="*/ 148189 h 2159168"/>
                <a:gd name="connsiteX39" fmla="*/ 38923 w 12045155"/>
                <a:gd name="connsiteY39" fmla="*/ 157240 h 2159168"/>
                <a:gd name="connsiteX0" fmla="*/ 38923 w 12045155"/>
                <a:gd name="connsiteY0" fmla="*/ 157240 h 2371492"/>
                <a:gd name="connsiteX1" fmla="*/ 4765 w 12045155"/>
                <a:gd name="connsiteY1" fmla="*/ 229969 h 2371492"/>
                <a:gd name="connsiteX2" fmla="*/ 16985 w 12045155"/>
                <a:gd name="connsiteY2" fmla="*/ 441204 h 2371492"/>
                <a:gd name="connsiteX3" fmla="*/ 31647 w 12045155"/>
                <a:gd name="connsiteY3" fmla="*/ 700450 h 2371492"/>
                <a:gd name="connsiteX4" fmla="*/ 43864 w 12045155"/>
                <a:gd name="connsiteY4" fmla="*/ 777266 h 2371492"/>
                <a:gd name="connsiteX5" fmla="*/ 80207 w 12045155"/>
                <a:gd name="connsiteY5" fmla="*/ 937416 h 2371492"/>
                <a:gd name="connsiteX6" fmla="*/ 937008 w 12045155"/>
                <a:gd name="connsiteY6" fmla="*/ 844973 h 2371492"/>
                <a:gd name="connsiteX7" fmla="*/ 1631867 w 12045155"/>
                <a:gd name="connsiteY7" fmla="*/ 878961 h 2371492"/>
                <a:gd name="connsiteX8" fmla="*/ 2087877 w 12045155"/>
                <a:gd name="connsiteY8" fmla="*/ 819473 h 2371492"/>
                <a:gd name="connsiteX9" fmla="*/ 2565599 w 12045155"/>
                <a:gd name="connsiteY9" fmla="*/ 819473 h 2371492"/>
                <a:gd name="connsiteX10" fmla="*/ 3336468 w 12045155"/>
                <a:gd name="connsiteY10" fmla="*/ 861967 h 2371492"/>
                <a:gd name="connsiteX11" fmla="*/ 4215904 w 12045155"/>
                <a:gd name="connsiteY11" fmla="*/ 844973 h 2371492"/>
                <a:gd name="connsiteX12" fmla="*/ 4845622 w 12045155"/>
                <a:gd name="connsiteY12" fmla="*/ 853479 h 2371492"/>
                <a:gd name="connsiteX13" fmla="*/ 5681632 w 12045155"/>
                <a:gd name="connsiteY13" fmla="*/ 853479 h 2371492"/>
                <a:gd name="connsiteX14" fmla="*/ 6745645 w 12045155"/>
                <a:gd name="connsiteY14" fmla="*/ 878979 h 2371492"/>
                <a:gd name="connsiteX15" fmla="*/ 7494800 w 12045155"/>
                <a:gd name="connsiteY15" fmla="*/ 870473 h 2371492"/>
                <a:gd name="connsiteX16" fmla="*/ 8026795 w 12045155"/>
                <a:gd name="connsiteY16" fmla="*/ 861967 h 2371492"/>
                <a:gd name="connsiteX17" fmla="*/ 8504518 w 12045155"/>
                <a:gd name="connsiteY17" fmla="*/ 827979 h 2371492"/>
                <a:gd name="connsiteX18" fmla="*/ 9361101 w 12045155"/>
                <a:gd name="connsiteY18" fmla="*/ 2018757 h 2371492"/>
                <a:gd name="connsiteX19" fmla="*/ 10249513 w 12045155"/>
                <a:gd name="connsiteY19" fmla="*/ 2364507 h 2371492"/>
                <a:gd name="connsiteX20" fmla="*/ 10922986 w 12045155"/>
                <a:gd name="connsiteY20" fmla="*/ 1782194 h 2371492"/>
                <a:gd name="connsiteX21" fmla="*/ 11481826 w 12045155"/>
                <a:gd name="connsiteY21" fmla="*/ 1127088 h 2371492"/>
                <a:gd name="connsiteX22" fmla="*/ 12045155 w 12045155"/>
                <a:gd name="connsiteY22" fmla="*/ 699393 h 2371492"/>
                <a:gd name="connsiteX23" fmla="*/ 12045155 w 12045155"/>
                <a:gd name="connsiteY23" fmla="*/ 261011 h 2371492"/>
                <a:gd name="connsiteX24" fmla="*/ 11438839 w 12045155"/>
                <a:gd name="connsiteY24" fmla="*/ 435586 h 2371492"/>
                <a:gd name="connsiteX25" fmla="*/ 11059114 w 12045155"/>
                <a:gd name="connsiteY25" fmla="*/ 1047471 h 2371492"/>
                <a:gd name="connsiteX26" fmla="*/ 10602369 w 12045155"/>
                <a:gd name="connsiteY26" fmla="*/ 1661632 h 2371492"/>
                <a:gd name="connsiteX27" fmla="*/ 10034574 w 12045155"/>
                <a:gd name="connsiteY27" fmla="*/ 1618415 h 2371492"/>
                <a:gd name="connsiteX28" fmla="*/ 9527677 w 12045155"/>
                <a:gd name="connsiteY28" fmla="*/ 1058846 h 2371492"/>
                <a:gd name="connsiteX29" fmla="*/ 9053022 w 12045155"/>
                <a:gd name="connsiteY29" fmla="*/ 581165 h 2371492"/>
                <a:gd name="connsiteX30" fmla="*/ 8450223 w 12045155"/>
                <a:gd name="connsiteY30" fmla="*/ 156695 h 2371492"/>
                <a:gd name="connsiteX31" fmla="*/ 7635927 w 12045155"/>
                <a:gd name="connsiteY31" fmla="*/ 105714 h 2371492"/>
                <a:gd name="connsiteX32" fmla="*/ 7049636 w 12045155"/>
                <a:gd name="connsiteY32" fmla="*/ 199189 h 2371492"/>
                <a:gd name="connsiteX33" fmla="*/ 6342549 w 12045155"/>
                <a:gd name="connsiteY33" fmla="*/ 146630 h 2371492"/>
                <a:gd name="connsiteX34" fmla="*/ 5902209 w 12045155"/>
                <a:gd name="connsiteY34" fmla="*/ 249658 h 2371492"/>
                <a:gd name="connsiteX35" fmla="*/ 5182195 w 12045155"/>
                <a:gd name="connsiteY35" fmla="*/ 292664 h 2371492"/>
                <a:gd name="connsiteX36" fmla="*/ 3822487 w 12045155"/>
                <a:gd name="connsiteY36" fmla="*/ 90799 h 2371492"/>
                <a:gd name="connsiteX37" fmla="*/ 2370177 w 12045155"/>
                <a:gd name="connsiteY37" fmla="*/ 156695 h 2371492"/>
                <a:gd name="connsiteX38" fmla="*/ 578745 w 12045155"/>
                <a:gd name="connsiteY38" fmla="*/ 148189 h 2371492"/>
                <a:gd name="connsiteX39" fmla="*/ 38923 w 12045155"/>
                <a:gd name="connsiteY39" fmla="*/ 157240 h 2371492"/>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481826 w 12045155"/>
                <a:gd name="connsiteY21" fmla="*/ 1127088 h 2365078"/>
                <a:gd name="connsiteX22" fmla="*/ 12045155 w 12045155"/>
                <a:gd name="connsiteY22" fmla="*/ 699393 h 2365078"/>
                <a:gd name="connsiteX23" fmla="*/ 12045155 w 12045155"/>
                <a:gd name="connsiteY23" fmla="*/ 261011 h 2365078"/>
                <a:gd name="connsiteX24" fmla="*/ 11438839 w 12045155"/>
                <a:gd name="connsiteY24" fmla="*/ 435586 h 2365078"/>
                <a:gd name="connsiteX25" fmla="*/ 11059114 w 12045155"/>
                <a:gd name="connsiteY25" fmla="*/ 1047471 h 2365078"/>
                <a:gd name="connsiteX26" fmla="*/ 10602369 w 12045155"/>
                <a:gd name="connsiteY26" fmla="*/ 1661632 h 2365078"/>
                <a:gd name="connsiteX27" fmla="*/ 10034574 w 12045155"/>
                <a:gd name="connsiteY27" fmla="*/ 1618415 h 2365078"/>
                <a:gd name="connsiteX28" fmla="*/ 9527677 w 12045155"/>
                <a:gd name="connsiteY28" fmla="*/ 1058846 h 2365078"/>
                <a:gd name="connsiteX29" fmla="*/ 9053022 w 12045155"/>
                <a:gd name="connsiteY29" fmla="*/ 581165 h 2365078"/>
                <a:gd name="connsiteX30" fmla="*/ 8450223 w 12045155"/>
                <a:gd name="connsiteY30" fmla="*/ 156695 h 2365078"/>
                <a:gd name="connsiteX31" fmla="*/ 7635927 w 12045155"/>
                <a:gd name="connsiteY31" fmla="*/ 105714 h 2365078"/>
                <a:gd name="connsiteX32" fmla="*/ 7049636 w 12045155"/>
                <a:gd name="connsiteY32" fmla="*/ 199189 h 2365078"/>
                <a:gd name="connsiteX33" fmla="*/ 6342549 w 12045155"/>
                <a:gd name="connsiteY33" fmla="*/ 146630 h 2365078"/>
                <a:gd name="connsiteX34" fmla="*/ 5902209 w 12045155"/>
                <a:gd name="connsiteY34" fmla="*/ 249658 h 2365078"/>
                <a:gd name="connsiteX35" fmla="*/ 5182195 w 12045155"/>
                <a:gd name="connsiteY35" fmla="*/ 292664 h 2365078"/>
                <a:gd name="connsiteX36" fmla="*/ 3822487 w 12045155"/>
                <a:gd name="connsiteY36" fmla="*/ 90799 h 2365078"/>
                <a:gd name="connsiteX37" fmla="*/ 2370177 w 12045155"/>
                <a:gd name="connsiteY37" fmla="*/ 156695 h 2365078"/>
                <a:gd name="connsiteX38" fmla="*/ 578745 w 12045155"/>
                <a:gd name="connsiteY38" fmla="*/ 148189 h 2365078"/>
                <a:gd name="connsiteX39" fmla="*/ 38923 w 12045155"/>
                <a:gd name="connsiteY39" fmla="*/ 157240 h 2365078"/>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797069 w 12045155"/>
                <a:gd name="connsiteY21" fmla="*/ 999707 h 2365078"/>
                <a:gd name="connsiteX22" fmla="*/ 12045155 w 12045155"/>
                <a:gd name="connsiteY22" fmla="*/ 699393 h 2365078"/>
                <a:gd name="connsiteX23" fmla="*/ 12045155 w 12045155"/>
                <a:gd name="connsiteY23" fmla="*/ 261011 h 2365078"/>
                <a:gd name="connsiteX24" fmla="*/ 11438839 w 12045155"/>
                <a:gd name="connsiteY24" fmla="*/ 435586 h 2365078"/>
                <a:gd name="connsiteX25" fmla="*/ 11059114 w 12045155"/>
                <a:gd name="connsiteY25" fmla="*/ 1047471 h 2365078"/>
                <a:gd name="connsiteX26" fmla="*/ 10602369 w 12045155"/>
                <a:gd name="connsiteY26" fmla="*/ 1661632 h 2365078"/>
                <a:gd name="connsiteX27" fmla="*/ 10034574 w 12045155"/>
                <a:gd name="connsiteY27" fmla="*/ 1618415 h 2365078"/>
                <a:gd name="connsiteX28" fmla="*/ 9527677 w 12045155"/>
                <a:gd name="connsiteY28" fmla="*/ 1058846 h 2365078"/>
                <a:gd name="connsiteX29" fmla="*/ 9053022 w 12045155"/>
                <a:gd name="connsiteY29" fmla="*/ 581165 h 2365078"/>
                <a:gd name="connsiteX30" fmla="*/ 8450223 w 12045155"/>
                <a:gd name="connsiteY30" fmla="*/ 156695 h 2365078"/>
                <a:gd name="connsiteX31" fmla="*/ 7635927 w 12045155"/>
                <a:gd name="connsiteY31" fmla="*/ 105714 h 2365078"/>
                <a:gd name="connsiteX32" fmla="*/ 7049636 w 12045155"/>
                <a:gd name="connsiteY32" fmla="*/ 199189 h 2365078"/>
                <a:gd name="connsiteX33" fmla="*/ 6342549 w 12045155"/>
                <a:gd name="connsiteY33" fmla="*/ 146630 h 2365078"/>
                <a:gd name="connsiteX34" fmla="*/ 5902209 w 12045155"/>
                <a:gd name="connsiteY34" fmla="*/ 249658 h 2365078"/>
                <a:gd name="connsiteX35" fmla="*/ 5182195 w 12045155"/>
                <a:gd name="connsiteY35" fmla="*/ 292664 h 2365078"/>
                <a:gd name="connsiteX36" fmla="*/ 3822487 w 12045155"/>
                <a:gd name="connsiteY36" fmla="*/ 90799 h 2365078"/>
                <a:gd name="connsiteX37" fmla="*/ 2370177 w 12045155"/>
                <a:gd name="connsiteY37" fmla="*/ 156695 h 2365078"/>
                <a:gd name="connsiteX38" fmla="*/ 578745 w 12045155"/>
                <a:gd name="connsiteY38" fmla="*/ 148189 h 2365078"/>
                <a:gd name="connsiteX39" fmla="*/ 38923 w 12045155"/>
                <a:gd name="connsiteY39" fmla="*/ 157240 h 2365078"/>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266888 w 12045155"/>
                <a:gd name="connsiteY21" fmla="*/ 1582018 h 2365078"/>
                <a:gd name="connsiteX22" fmla="*/ 11797069 w 12045155"/>
                <a:gd name="connsiteY22" fmla="*/ 999707 h 2365078"/>
                <a:gd name="connsiteX23" fmla="*/ 12045155 w 12045155"/>
                <a:gd name="connsiteY23" fmla="*/ 699393 h 2365078"/>
                <a:gd name="connsiteX24" fmla="*/ 12045155 w 12045155"/>
                <a:gd name="connsiteY24" fmla="*/ 261011 h 2365078"/>
                <a:gd name="connsiteX25" fmla="*/ 11438839 w 12045155"/>
                <a:gd name="connsiteY25" fmla="*/ 435586 h 2365078"/>
                <a:gd name="connsiteX26" fmla="*/ 11059114 w 12045155"/>
                <a:gd name="connsiteY26" fmla="*/ 1047471 h 2365078"/>
                <a:gd name="connsiteX27" fmla="*/ 10602369 w 12045155"/>
                <a:gd name="connsiteY27" fmla="*/ 1661632 h 2365078"/>
                <a:gd name="connsiteX28" fmla="*/ 10034574 w 12045155"/>
                <a:gd name="connsiteY28" fmla="*/ 1618415 h 2365078"/>
                <a:gd name="connsiteX29" fmla="*/ 9527677 w 12045155"/>
                <a:gd name="connsiteY29" fmla="*/ 1058846 h 2365078"/>
                <a:gd name="connsiteX30" fmla="*/ 9053022 w 12045155"/>
                <a:gd name="connsiteY30" fmla="*/ 581165 h 2365078"/>
                <a:gd name="connsiteX31" fmla="*/ 8450223 w 12045155"/>
                <a:gd name="connsiteY31" fmla="*/ 156695 h 2365078"/>
                <a:gd name="connsiteX32" fmla="*/ 7635927 w 12045155"/>
                <a:gd name="connsiteY32" fmla="*/ 105714 h 2365078"/>
                <a:gd name="connsiteX33" fmla="*/ 7049636 w 12045155"/>
                <a:gd name="connsiteY33" fmla="*/ 199189 h 2365078"/>
                <a:gd name="connsiteX34" fmla="*/ 6342549 w 12045155"/>
                <a:gd name="connsiteY34" fmla="*/ 146630 h 2365078"/>
                <a:gd name="connsiteX35" fmla="*/ 5902209 w 12045155"/>
                <a:gd name="connsiteY35" fmla="*/ 249658 h 2365078"/>
                <a:gd name="connsiteX36" fmla="*/ 5182195 w 12045155"/>
                <a:gd name="connsiteY36" fmla="*/ 292664 h 2365078"/>
                <a:gd name="connsiteX37" fmla="*/ 3822487 w 12045155"/>
                <a:gd name="connsiteY37" fmla="*/ 90799 h 2365078"/>
                <a:gd name="connsiteX38" fmla="*/ 2370177 w 12045155"/>
                <a:gd name="connsiteY38" fmla="*/ 156695 h 2365078"/>
                <a:gd name="connsiteX39" fmla="*/ 578745 w 12045155"/>
                <a:gd name="connsiteY39" fmla="*/ 148189 h 2365078"/>
                <a:gd name="connsiteX40" fmla="*/ 38923 w 12045155"/>
                <a:gd name="connsiteY40" fmla="*/ 157240 h 2365078"/>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309876 w 12045155"/>
                <a:gd name="connsiteY21" fmla="*/ 1618413 h 2365078"/>
                <a:gd name="connsiteX22" fmla="*/ 11797069 w 12045155"/>
                <a:gd name="connsiteY22" fmla="*/ 999707 h 2365078"/>
                <a:gd name="connsiteX23" fmla="*/ 12045155 w 12045155"/>
                <a:gd name="connsiteY23" fmla="*/ 699393 h 2365078"/>
                <a:gd name="connsiteX24" fmla="*/ 12045155 w 12045155"/>
                <a:gd name="connsiteY24" fmla="*/ 261011 h 2365078"/>
                <a:gd name="connsiteX25" fmla="*/ 11438839 w 12045155"/>
                <a:gd name="connsiteY25" fmla="*/ 435586 h 2365078"/>
                <a:gd name="connsiteX26" fmla="*/ 11059114 w 12045155"/>
                <a:gd name="connsiteY26" fmla="*/ 1047471 h 2365078"/>
                <a:gd name="connsiteX27" fmla="*/ 10602369 w 12045155"/>
                <a:gd name="connsiteY27" fmla="*/ 1661632 h 2365078"/>
                <a:gd name="connsiteX28" fmla="*/ 10034574 w 12045155"/>
                <a:gd name="connsiteY28" fmla="*/ 1618415 h 2365078"/>
                <a:gd name="connsiteX29" fmla="*/ 9527677 w 12045155"/>
                <a:gd name="connsiteY29" fmla="*/ 1058846 h 2365078"/>
                <a:gd name="connsiteX30" fmla="*/ 9053022 w 12045155"/>
                <a:gd name="connsiteY30" fmla="*/ 581165 h 2365078"/>
                <a:gd name="connsiteX31" fmla="*/ 8450223 w 12045155"/>
                <a:gd name="connsiteY31" fmla="*/ 156695 h 2365078"/>
                <a:gd name="connsiteX32" fmla="*/ 7635927 w 12045155"/>
                <a:gd name="connsiteY32" fmla="*/ 105714 h 2365078"/>
                <a:gd name="connsiteX33" fmla="*/ 7049636 w 12045155"/>
                <a:gd name="connsiteY33" fmla="*/ 199189 h 2365078"/>
                <a:gd name="connsiteX34" fmla="*/ 6342549 w 12045155"/>
                <a:gd name="connsiteY34" fmla="*/ 146630 h 2365078"/>
                <a:gd name="connsiteX35" fmla="*/ 5902209 w 12045155"/>
                <a:gd name="connsiteY35" fmla="*/ 249658 h 2365078"/>
                <a:gd name="connsiteX36" fmla="*/ 5182195 w 12045155"/>
                <a:gd name="connsiteY36" fmla="*/ 292664 h 2365078"/>
                <a:gd name="connsiteX37" fmla="*/ 3822487 w 12045155"/>
                <a:gd name="connsiteY37" fmla="*/ 90799 h 2365078"/>
                <a:gd name="connsiteX38" fmla="*/ 2370177 w 12045155"/>
                <a:gd name="connsiteY38" fmla="*/ 156695 h 2365078"/>
                <a:gd name="connsiteX39" fmla="*/ 578745 w 12045155"/>
                <a:gd name="connsiteY39" fmla="*/ 148189 h 2365078"/>
                <a:gd name="connsiteX40" fmla="*/ 38923 w 12045155"/>
                <a:gd name="connsiteY40" fmla="*/ 157240 h 2365078"/>
                <a:gd name="connsiteX0" fmla="*/ 38923 w 12045155"/>
                <a:gd name="connsiteY0" fmla="*/ 157240 h 2365066"/>
                <a:gd name="connsiteX1" fmla="*/ 4765 w 12045155"/>
                <a:gd name="connsiteY1" fmla="*/ 229969 h 2365066"/>
                <a:gd name="connsiteX2" fmla="*/ 16985 w 12045155"/>
                <a:gd name="connsiteY2" fmla="*/ 441204 h 2365066"/>
                <a:gd name="connsiteX3" fmla="*/ 31647 w 12045155"/>
                <a:gd name="connsiteY3" fmla="*/ 700450 h 2365066"/>
                <a:gd name="connsiteX4" fmla="*/ 43864 w 12045155"/>
                <a:gd name="connsiteY4" fmla="*/ 777266 h 2365066"/>
                <a:gd name="connsiteX5" fmla="*/ 80207 w 12045155"/>
                <a:gd name="connsiteY5" fmla="*/ 937416 h 2365066"/>
                <a:gd name="connsiteX6" fmla="*/ 937008 w 12045155"/>
                <a:gd name="connsiteY6" fmla="*/ 844973 h 2365066"/>
                <a:gd name="connsiteX7" fmla="*/ 1631867 w 12045155"/>
                <a:gd name="connsiteY7" fmla="*/ 878961 h 2365066"/>
                <a:gd name="connsiteX8" fmla="*/ 2087877 w 12045155"/>
                <a:gd name="connsiteY8" fmla="*/ 819473 h 2365066"/>
                <a:gd name="connsiteX9" fmla="*/ 2565599 w 12045155"/>
                <a:gd name="connsiteY9" fmla="*/ 819473 h 2365066"/>
                <a:gd name="connsiteX10" fmla="*/ 3336468 w 12045155"/>
                <a:gd name="connsiteY10" fmla="*/ 861967 h 2365066"/>
                <a:gd name="connsiteX11" fmla="*/ 4215904 w 12045155"/>
                <a:gd name="connsiteY11" fmla="*/ 844973 h 2365066"/>
                <a:gd name="connsiteX12" fmla="*/ 4845622 w 12045155"/>
                <a:gd name="connsiteY12" fmla="*/ 853479 h 2365066"/>
                <a:gd name="connsiteX13" fmla="*/ 5681632 w 12045155"/>
                <a:gd name="connsiteY13" fmla="*/ 853479 h 2365066"/>
                <a:gd name="connsiteX14" fmla="*/ 6745645 w 12045155"/>
                <a:gd name="connsiteY14" fmla="*/ 878979 h 2365066"/>
                <a:gd name="connsiteX15" fmla="*/ 7494800 w 12045155"/>
                <a:gd name="connsiteY15" fmla="*/ 870473 h 2365066"/>
                <a:gd name="connsiteX16" fmla="*/ 8026795 w 12045155"/>
                <a:gd name="connsiteY16" fmla="*/ 861967 h 2365066"/>
                <a:gd name="connsiteX17" fmla="*/ 8504518 w 12045155"/>
                <a:gd name="connsiteY17" fmla="*/ 827979 h 2365066"/>
                <a:gd name="connsiteX18" fmla="*/ 9361101 w 12045155"/>
                <a:gd name="connsiteY18" fmla="*/ 2018757 h 2365066"/>
                <a:gd name="connsiteX19" fmla="*/ 10249513 w 12045155"/>
                <a:gd name="connsiteY19" fmla="*/ 2364507 h 2365066"/>
                <a:gd name="connsiteX20" fmla="*/ 11195242 w 12045155"/>
                <a:gd name="connsiteY20" fmla="*/ 2091549 h 2365066"/>
                <a:gd name="connsiteX21" fmla="*/ 11309876 w 12045155"/>
                <a:gd name="connsiteY21" fmla="*/ 1618413 h 2365066"/>
                <a:gd name="connsiteX22" fmla="*/ 11797069 w 12045155"/>
                <a:gd name="connsiteY22" fmla="*/ 999707 h 2365066"/>
                <a:gd name="connsiteX23" fmla="*/ 12045155 w 12045155"/>
                <a:gd name="connsiteY23" fmla="*/ 699393 h 2365066"/>
                <a:gd name="connsiteX24" fmla="*/ 12045155 w 12045155"/>
                <a:gd name="connsiteY24" fmla="*/ 261011 h 2365066"/>
                <a:gd name="connsiteX25" fmla="*/ 11438839 w 12045155"/>
                <a:gd name="connsiteY25" fmla="*/ 435586 h 2365066"/>
                <a:gd name="connsiteX26" fmla="*/ 11059114 w 12045155"/>
                <a:gd name="connsiteY26" fmla="*/ 1047471 h 2365066"/>
                <a:gd name="connsiteX27" fmla="*/ 10602369 w 12045155"/>
                <a:gd name="connsiteY27" fmla="*/ 1661632 h 2365066"/>
                <a:gd name="connsiteX28" fmla="*/ 10034574 w 12045155"/>
                <a:gd name="connsiteY28" fmla="*/ 1618415 h 2365066"/>
                <a:gd name="connsiteX29" fmla="*/ 9527677 w 12045155"/>
                <a:gd name="connsiteY29" fmla="*/ 1058846 h 2365066"/>
                <a:gd name="connsiteX30" fmla="*/ 9053022 w 12045155"/>
                <a:gd name="connsiteY30" fmla="*/ 581165 h 2365066"/>
                <a:gd name="connsiteX31" fmla="*/ 8450223 w 12045155"/>
                <a:gd name="connsiteY31" fmla="*/ 156695 h 2365066"/>
                <a:gd name="connsiteX32" fmla="*/ 7635927 w 12045155"/>
                <a:gd name="connsiteY32" fmla="*/ 105714 h 2365066"/>
                <a:gd name="connsiteX33" fmla="*/ 7049636 w 12045155"/>
                <a:gd name="connsiteY33" fmla="*/ 199189 h 2365066"/>
                <a:gd name="connsiteX34" fmla="*/ 6342549 w 12045155"/>
                <a:gd name="connsiteY34" fmla="*/ 146630 h 2365066"/>
                <a:gd name="connsiteX35" fmla="*/ 5902209 w 12045155"/>
                <a:gd name="connsiteY35" fmla="*/ 249658 h 2365066"/>
                <a:gd name="connsiteX36" fmla="*/ 5182195 w 12045155"/>
                <a:gd name="connsiteY36" fmla="*/ 292664 h 2365066"/>
                <a:gd name="connsiteX37" fmla="*/ 3822487 w 12045155"/>
                <a:gd name="connsiteY37" fmla="*/ 90799 h 2365066"/>
                <a:gd name="connsiteX38" fmla="*/ 2370177 w 12045155"/>
                <a:gd name="connsiteY38" fmla="*/ 156695 h 2365066"/>
                <a:gd name="connsiteX39" fmla="*/ 578745 w 12045155"/>
                <a:gd name="connsiteY39" fmla="*/ 148189 h 2365066"/>
                <a:gd name="connsiteX40" fmla="*/ 38923 w 12045155"/>
                <a:gd name="connsiteY40" fmla="*/ 157240 h 2365066"/>
                <a:gd name="connsiteX0" fmla="*/ 38923 w 12045155"/>
                <a:gd name="connsiteY0" fmla="*/ 157240 h 2510409"/>
                <a:gd name="connsiteX1" fmla="*/ 4765 w 12045155"/>
                <a:gd name="connsiteY1" fmla="*/ 229969 h 2510409"/>
                <a:gd name="connsiteX2" fmla="*/ 16985 w 12045155"/>
                <a:gd name="connsiteY2" fmla="*/ 441204 h 2510409"/>
                <a:gd name="connsiteX3" fmla="*/ 31647 w 12045155"/>
                <a:gd name="connsiteY3" fmla="*/ 700450 h 2510409"/>
                <a:gd name="connsiteX4" fmla="*/ 43864 w 12045155"/>
                <a:gd name="connsiteY4" fmla="*/ 777266 h 2510409"/>
                <a:gd name="connsiteX5" fmla="*/ 80207 w 12045155"/>
                <a:gd name="connsiteY5" fmla="*/ 937416 h 2510409"/>
                <a:gd name="connsiteX6" fmla="*/ 937008 w 12045155"/>
                <a:gd name="connsiteY6" fmla="*/ 844973 h 2510409"/>
                <a:gd name="connsiteX7" fmla="*/ 1631867 w 12045155"/>
                <a:gd name="connsiteY7" fmla="*/ 878961 h 2510409"/>
                <a:gd name="connsiteX8" fmla="*/ 2087877 w 12045155"/>
                <a:gd name="connsiteY8" fmla="*/ 819473 h 2510409"/>
                <a:gd name="connsiteX9" fmla="*/ 2565599 w 12045155"/>
                <a:gd name="connsiteY9" fmla="*/ 819473 h 2510409"/>
                <a:gd name="connsiteX10" fmla="*/ 3336468 w 12045155"/>
                <a:gd name="connsiteY10" fmla="*/ 861967 h 2510409"/>
                <a:gd name="connsiteX11" fmla="*/ 4215904 w 12045155"/>
                <a:gd name="connsiteY11" fmla="*/ 844973 h 2510409"/>
                <a:gd name="connsiteX12" fmla="*/ 4845622 w 12045155"/>
                <a:gd name="connsiteY12" fmla="*/ 853479 h 2510409"/>
                <a:gd name="connsiteX13" fmla="*/ 5681632 w 12045155"/>
                <a:gd name="connsiteY13" fmla="*/ 853479 h 2510409"/>
                <a:gd name="connsiteX14" fmla="*/ 6745645 w 12045155"/>
                <a:gd name="connsiteY14" fmla="*/ 878979 h 2510409"/>
                <a:gd name="connsiteX15" fmla="*/ 7494800 w 12045155"/>
                <a:gd name="connsiteY15" fmla="*/ 870473 h 2510409"/>
                <a:gd name="connsiteX16" fmla="*/ 8026795 w 12045155"/>
                <a:gd name="connsiteY16" fmla="*/ 861967 h 2510409"/>
                <a:gd name="connsiteX17" fmla="*/ 8504518 w 12045155"/>
                <a:gd name="connsiteY17" fmla="*/ 827979 h 2510409"/>
                <a:gd name="connsiteX18" fmla="*/ 9361101 w 12045155"/>
                <a:gd name="connsiteY18" fmla="*/ 2018757 h 2510409"/>
                <a:gd name="connsiteX19" fmla="*/ 10149208 w 12045155"/>
                <a:gd name="connsiteY19" fmla="*/ 2510086 h 2510409"/>
                <a:gd name="connsiteX20" fmla="*/ 11195242 w 12045155"/>
                <a:gd name="connsiteY20" fmla="*/ 2091549 h 2510409"/>
                <a:gd name="connsiteX21" fmla="*/ 11309876 w 12045155"/>
                <a:gd name="connsiteY21" fmla="*/ 1618413 h 2510409"/>
                <a:gd name="connsiteX22" fmla="*/ 11797069 w 12045155"/>
                <a:gd name="connsiteY22" fmla="*/ 999707 h 2510409"/>
                <a:gd name="connsiteX23" fmla="*/ 12045155 w 12045155"/>
                <a:gd name="connsiteY23" fmla="*/ 699393 h 2510409"/>
                <a:gd name="connsiteX24" fmla="*/ 12045155 w 12045155"/>
                <a:gd name="connsiteY24" fmla="*/ 261011 h 2510409"/>
                <a:gd name="connsiteX25" fmla="*/ 11438839 w 12045155"/>
                <a:gd name="connsiteY25" fmla="*/ 435586 h 2510409"/>
                <a:gd name="connsiteX26" fmla="*/ 11059114 w 12045155"/>
                <a:gd name="connsiteY26" fmla="*/ 1047471 h 2510409"/>
                <a:gd name="connsiteX27" fmla="*/ 10602369 w 12045155"/>
                <a:gd name="connsiteY27" fmla="*/ 1661632 h 2510409"/>
                <a:gd name="connsiteX28" fmla="*/ 10034574 w 12045155"/>
                <a:gd name="connsiteY28" fmla="*/ 1618415 h 2510409"/>
                <a:gd name="connsiteX29" fmla="*/ 9527677 w 12045155"/>
                <a:gd name="connsiteY29" fmla="*/ 1058846 h 2510409"/>
                <a:gd name="connsiteX30" fmla="*/ 9053022 w 12045155"/>
                <a:gd name="connsiteY30" fmla="*/ 581165 h 2510409"/>
                <a:gd name="connsiteX31" fmla="*/ 8450223 w 12045155"/>
                <a:gd name="connsiteY31" fmla="*/ 156695 h 2510409"/>
                <a:gd name="connsiteX32" fmla="*/ 7635927 w 12045155"/>
                <a:gd name="connsiteY32" fmla="*/ 105714 h 2510409"/>
                <a:gd name="connsiteX33" fmla="*/ 7049636 w 12045155"/>
                <a:gd name="connsiteY33" fmla="*/ 199189 h 2510409"/>
                <a:gd name="connsiteX34" fmla="*/ 6342549 w 12045155"/>
                <a:gd name="connsiteY34" fmla="*/ 146630 h 2510409"/>
                <a:gd name="connsiteX35" fmla="*/ 5902209 w 12045155"/>
                <a:gd name="connsiteY35" fmla="*/ 249658 h 2510409"/>
                <a:gd name="connsiteX36" fmla="*/ 5182195 w 12045155"/>
                <a:gd name="connsiteY36" fmla="*/ 292664 h 2510409"/>
                <a:gd name="connsiteX37" fmla="*/ 3822487 w 12045155"/>
                <a:gd name="connsiteY37" fmla="*/ 90799 h 2510409"/>
                <a:gd name="connsiteX38" fmla="*/ 2370177 w 12045155"/>
                <a:gd name="connsiteY38" fmla="*/ 156695 h 2510409"/>
                <a:gd name="connsiteX39" fmla="*/ 578745 w 12045155"/>
                <a:gd name="connsiteY39" fmla="*/ 148189 h 2510409"/>
                <a:gd name="connsiteX40" fmla="*/ 38923 w 12045155"/>
                <a:gd name="connsiteY40" fmla="*/ 157240 h 2510409"/>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504518 w 12045155"/>
                <a:gd name="connsiteY17" fmla="*/ 827979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309876 w 12045155"/>
                <a:gd name="connsiteY21" fmla="*/ 1618413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504518 w 12045155"/>
                <a:gd name="connsiteY17" fmla="*/ 827979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625119 w 12045155"/>
                <a:gd name="connsiteY21" fmla="*/ 1600216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625119 w 12045155"/>
                <a:gd name="connsiteY21" fmla="*/ 1600216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486173 w 12045155"/>
                <a:gd name="connsiteY21" fmla="*/ 1445814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8249783 w 12045155"/>
                <a:gd name="connsiteY2" fmla="*/ 507371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486173 w 12045155"/>
                <a:gd name="connsiteY21" fmla="*/ 1445814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8249783 w 12045155"/>
                <a:gd name="connsiteY2" fmla="*/ 507371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486173 w 12045155"/>
                <a:gd name="connsiteY21" fmla="*/ 1445814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79789 w 12386021"/>
                <a:gd name="connsiteY0" fmla="*/ 157240 h 2510087"/>
                <a:gd name="connsiteX1" fmla="*/ 345631 w 12386021"/>
                <a:gd name="connsiteY1" fmla="*/ 229969 h 2510087"/>
                <a:gd name="connsiteX2" fmla="*/ 8590649 w 12386021"/>
                <a:gd name="connsiteY2" fmla="*/ 507371 h 2510087"/>
                <a:gd name="connsiteX3" fmla="*/ 372513 w 12386021"/>
                <a:gd name="connsiteY3" fmla="*/ 700450 h 2510087"/>
                <a:gd name="connsiteX4" fmla="*/ 8652699 w 12386021"/>
                <a:gd name="connsiteY4" fmla="*/ 777261 h 2510087"/>
                <a:gd name="connsiteX5" fmla="*/ 421073 w 12386021"/>
                <a:gd name="connsiteY5" fmla="*/ 937416 h 2510087"/>
                <a:gd name="connsiteX6" fmla="*/ 1277874 w 12386021"/>
                <a:gd name="connsiteY6" fmla="*/ 844973 h 2510087"/>
                <a:gd name="connsiteX7" fmla="*/ 1972733 w 12386021"/>
                <a:gd name="connsiteY7" fmla="*/ 878961 h 2510087"/>
                <a:gd name="connsiteX8" fmla="*/ 2428743 w 12386021"/>
                <a:gd name="connsiteY8" fmla="*/ 819473 h 2510087"/>
                <a:gd name="connsiteX9" fmla="*/ 2906465 w 12386021"/>
                <a:gd name="connsiteY9" fmla="*/ 819473 h 2510087"/>
                <a:gd name="connsiteX10" fmla="*/ 3677334 w 12386021"/>
                <a:gd name="connsiteY10" fmla="*/ 861967 h 2510087"/>
                <a:gd name="connsiteX11" fmla="*/ 4556770 w 12386021"/>
                <a:gd name="connsiteY11" fmla="*/ 844973 h 2510087"/>
                <a:gd name="connsiteX12" fmla="*/ 5186488 w 12386021"/>
                <a:gd name="connsiteY12" fmla="*/ 853479 h 2510087"/>
                <a:gd name="connsiteX13" fmla="*/ 6022498 w 12386021"/>
                <a:gd name="connsiteY13" fmla="*/ 853479 h 2510087"/>
                <a:gd name="connsiteX14" fmla="*/ 7086511 w 12386021"/>
                <a:gd name="connsiteY14" fmla="*/ 878979 h 2510087"/>
                <a:gd name="connsiteX15" fmla="*/ 7835666 w 12386021"/>
                <a:gd name="connsiteY15" fmla="*/ 870473 h 2510087"/>
                <a:gd name="connsiteX16" fmla="*/ 8367661 w 12386021"/>
                <a:gd name="connsiteY16" fmla="*/ 861967 h 2510087"/>
                <a:gd name="connsiteX17" fmla="*/ 8988678 w 12386021"/>
                <a:gd name="connsiteY17" fmla="*/ 1264715 h 2510087"/>
                <a:gd name="connsiteX18" fmla="*/ 9558674 w 12386021"/>
                <a:gd name="connsiteY18" fmla="*/ 2091547 h 2510087"/>
                <a:gd name="connsiteX19" fmla="*/ 10490074 w 12386021"/>
                <a:gd name="connsiteY19" fmla="*/ 2510086 h 2510087"/>
                <a:gd name="connsiteX20" fmla="*/ 11536108 w 12386021"/>
                <a:gd name="connsiteY20" fmla="*/ 2091549 h 2510087"/>
                <a:gd name="connsiteX21" fmla="*/ 11827039 w 12386021"/>
                <a:gd name="connsiteY21" fmla="*/ 1445814 h 2510087"/>
                <a:gd name="connsiteX22" fmla="*/ 12137935 w 12386021"/>
                <a:gd name="connsiteY22" fmla="*/ 999707 h 2510087"/>
                <a:gd name="connsiteX23" fmla="*/ 12386021 w 12386021"/>
                <a:gd name="connsiteY23" fmla="*/ 699393 h 2510087"/>
                <a:gd name="connsiteX24" fmla="*/ 12386021 w 12386021"/>
                <a:gd name="connsiteY24" fmla="*/ 261011 h 2510087"/>
                <a:gd name="connsiteX25" fmla="*/ 11779705 w 12386021"/>
                <a:gd name="connsiteY25" fmla="*/ 435586 h 2510087"/>
                <a:gd name="connsiteX26" fmla="*/ 11399980 w 12386021"/>
                <a:gd name="connsiteY26" fmla="*/ 1047471 h 2510087"/>
                <a:gd name="connsiteX27" fmla="*/ 10943235 w 12386021"/>
                <a:gd name="connsiteY27" fmla="*/ 1661632 h 2510087"/>
                <a:gd name="connsiteX28" fmla="*/ 10375440 w 12386021"/>
                <a:gd name="connsiteY28" fmla="*/ 1618415 h 2510087"/>
                <a:gd name="connsiteX29" fmla="*/ 9868543 w 12386021"/>
                <a:gd name="connsiteY29" fmla="*/ 1058846 h 2510087"/>
                <a:gd name="connsiteX30" fmla="*/ 9393888 w 12386021"/>
                <a:gd name="connsiteY30" fmla="*/ 581165 h 2510087"/>
                <a:gd name="connsiteX31" fmla="*/ 8791089 w 12386021"/>
                <a:gd name="connsiteY31" fmla="*/ 156695 h 2510087"/>
                <a:gd name="connsiteX32" fmla="*/ 7976793 w 12386021"/>
                <a:gd name="connsiteY32" fmla="*/ 105714 h 2510087"/>
                <a:gd name="connsiteX33" fmla="*/ 7390502 w 12386021"/>
                <a:gd name="connsiteY33" fmla="*/ 199189 h 2510087"/>
                <a:gd name="connsiteX34" fmla="*/ 6683415 w 12386021"/>
                <a:gd name="connsiteY34" fmla="*/ 146630 h 2510087"/>
                <a:gd name="connsiteX35" fmla="*/ 6243075 w 12386021"/>
                <a:gd name="connsiteY35" fmla="*/ 249658 h 2510087"/>
                <a:gd name="connsiteX36" fmla="*/ 5523061 w 12386021"/>
                <a:gd name="connsiteY36" fmla="*/ 292664 h 2510087"/>
                <a:gd name="connsiteX37" fmla="*/ 4163353 w 12386021"/>
                <a:gd name="connsiteY37" fmla="*/ 90799 h 2510087"/>
                <a:gd name="connsiteX38" fmla="*/ 2711043 w 12386021"/>
                <a:gd name="connsiteY38" fmla="*/ 156695 h 2510087"/>
                <a:gd name="connsiteX39" fmla="*/ 919611 w 12386021"/>
                <a:gd name="connsiteY39" fmla="*/ 148189 h 2510087"/>
                <a:gd name="connsiteX40" fmla="*/ 379789 w 12386021"/>
                <a:gd name="connsiteY40" fmla="*/ 157240 h 2510087"/>
                <a:gd name="connsiteX0" fmla="*/ 379791 w 12386023"/>
                <a:gd name="connsiteY0" fmla="*/ 157240 h 2510087"/>
                <a:gd name="connsiteX1" fmla="*/ 345633 w 12386023"/>
                <a:gd name="connsiteY1" fmla="*/ 229969 h 2510087"/>
                <a:gd name="connsiteX2" fmla="*/ 8590651 w 12386023"/>
                <a:gd name="connsiteY2" fmla="*/ 50737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379791 w 12386023"/>
                <a:gd name="connsiteY40" fmla="*/ 157240 h 2510087"/>
                <a:gd name="connsiteX0" fmla="*/ 379791 w 12386023"/>
                <a:gd name="connsiteY0" fmla="*/ 157240 h 2510087"/>
                <a:gd name="connsiteX1" fmla="*/ 345633 w 12386023"/>
                <a:gd name="connsiteY1" fmla="*/ 229969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379791 w 12386023"/>
                <a:gd name="connsiteY40" fmla="*/ 157240 h 2510087"/>
                <a:gd name="connsiteX0" fmla="*/ 8705072 w 12386023"/>
                <a:gd name="connsiteY0" fmla="*/ 284622 h 2510087"/>
                <a:gd name="connsiteX1" fmla="*/ 345633 w 12386023"/>
                <a:gd name="connsiteY1" fmla="*/ 229969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8705072 w 12386023"/>
                <a:gd name="connsiteY40" fmla="*/ 284622 h 2510087"/>
                <a:gd name="connsiteX0" fmla="*/ 8705072 w 12386023"/>
                <a:gd name="connsiteY0" fmla="*/ 284622 h 2510087"/>
                <a:gd name="connsiteX1" fmla="*/ 8742561 w 12386023"/>
                <a:gd name="connsiteY1" fmla="*/ 521128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8705072 w 12386023"/>
                <a:gd name="connsiteY40" fmla="*/ 284622 h 2510087"/>
                <a:gd name="connsiteX0" fmla="*/ 8705072 w 12386023"/>
                <a:gd name="connsiteY0" fmla="*/ 284622 h 2510087"/>
                <a:gd name="connsiteX1" fmla="*/ 8742561 w 12386023"/>
                <a:gd name="connsiteY1" fmla="*/ 521128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8714713 w 12386023"/>
                <a:gd name="connsiteY39" fmla="*/ 457545 h 2510087"/>
                <a:gd name="connsiteX40" fmla="*/ 8705072 w 12386023"/>
                <a:gd name="connsiteY40" fmla="*/ 284622 h 2510087"/>
                <a:gd name="connsiteX0" fmla="*/ 8705072 w 12386023"/>
                <a:gd name="connsiteY0" fmla="*/ 215157 h 2440622"/>
                <a:gd name="connsiteX1" fmla="*/ 8742561 w 12386023"/>
                <a:gd name="connsiteY1" fmla="*/ 451663 h 2440622"/>
                <a:gd name="connsiteX2" fmla="*/ 8676628 w 12386023"/>
                <a:gd name="connsiteY2" fmla="*/ 365116 h 2440622"/>
                <a:gd name="connsiteX3" fmla="*/ 8697801 w 12386023"/>
                <a:gd name="connsiteY3" fmla="*/ 521796 h 2440622"/>
                <a:gd name="connsiteX4" fmla="*/ 8652701 w 12386023"/>
                <a:gd name="connsiteY4" fmla="*/ 707796 h 2440622"/>
                <a:gd name="connsiteX5" fmla="*/ 421075 w 12386023"/>
                <a:gd name="connsiteY5" fmla="*/ 867951 h 2440622"/>
                <a:gd name="connsiteX6" fmla="*/ 1277876 w 12386023"/>
                <a:gd name="connsiteY6" fmla="*/ 775508 h 2440622"/>
                <a:gd name="connsiteX7" fmla="*/ 1972735 w 12386023"/>
                <a:gd name="connsiteY7" fmla="*/ 809496 h 2440622"/>
                <a:gd name="connsiteX8" fmla="*/ 2428745 w 12386023"/>
                <a:gd name="connsiteY8" fmla="*/ 750008 h 2440622"/>
                <a:gd name="connsiteX9" fmla="*/ 2906467 w 12386023"/>
                <a:gd name="connsiteY9" fmla="*/ 750008 h 2440622"/>
                <a:gd name="connsiteX10" fmla="*/ 3677336 w 12386023"/>
                <a:gd name="connsiteY10" fmla="*/ 792502 h 2440622"/>
                <a:gd name="connsiteX11" fmla="*/ 4556772 w 12386023"/>
                <a:gd name="connsiteY11" fmla="*/ 775508 h 2440622"/>
                <a:gd name="connsiteX12" fmla="*/ 5186490 w 12386023"/>
                <a:gd name="connsiteY12" fmla="*/ 784014 h 2440622"/>
                <a:gd name="connsiteX13" fmla="*/ 6022500 w 12386023"/>
                <a:gd name="connsiteY13" fmla="*/ 784014 h 2440622"/>
                <a:gd name="connsiteX14" fmla="*/ 7086513 w 12386023"/>
                <a:gd name="connsiteY14" fmla="*/ 809514 h 2440622"/>
                <a:gd name="connsiteX15" fmla="*/ 7835668 w 12386023"/>
                <a:gd name="connsiteY15" fmla="*/ 801008 h 2440622"/>
                <a:gd name="connsiteX16" fmla="*/ 8367663 w 12386023"/>
                <a:gd name="connsiteY16" fmla="*/ 792502 h 2440622"/>
                <a:gd name="connsiteX17" fmla="*/ 8988680 w 12386023"/>
                <a:gd name="connsiteY17" fmla="*/ 1195250 h 2440622"/>
                <a:gd name="connsiteX18" fmla="*/ 9558676 w 12386023"/>
                <a:gd name="connsiteY18" fmla="*/ 2022082 h 2440622"/>
                <a:gd name="connsiteX19" fmla="*/ 10490076 w 12386023"/>
                <a:gd name="connsiteY19" fmla="*/ 2440621 h 2440622"/>
                <a:gd name="connsiteX20" fmla="*/ 11536110 w 12386023"/>
                <a:gd name="connsiteY20" fmla="*/ 2022084 h 2440622"/>
                <a:gd name="connsiteX21" fmla="*/ 11827041 w 12386023"/>
                <a:gd name="connsiteY21" fmla="*/ 1376349 h 2440622"/>
                <a:gd name="connsiteX22" fmla="*/ 12137937 w 12386023"/>
                <a:gd name="connsiteY22" fmla="*/ 930242 h 2440622"/>
                <a:gd name="connsiteX23" fmla="*/ 12386023 w 12386023"/>
                <a:gd name="connsiteY23" fmla="*/ 629928 h 2440622"/>
                <a:gd name="connsiteX24" fmla="*/ 12386023 w 12386023"/>
                <a:gd name="connsiteY24" fmla="*/ 191546 h 2440622"/>
                <a:gd name="connsiteX25" fmla="*/ 11779707 w 12386023"/>
                <a:gd name="connsiteY25" fmla="*/ 366121 h 2440622"/>
                <a:gd name="connsiteX26" fmla="*/ 11399982 w 12386023"/>
                <a:gd name="connsiteY26" fmla="*/ 978006 h 2440622"/>
                <a:gd name="connsiteX27" fmla="*/ 10943237 w 12386023"/>
                <a:gd name="connsiteY27" fmla="*/ 1592167 h 2440622"/>
                <a:gd name="connsiteX28" fmla="*/ 10375442 w 12386023"/>
                <a:gd name="connsiteY28" fmla="*/ 1548950 h 2440622"/>
                <a:gd name="connsiteX29" fmla="*/ 9868545 w 12386023"/>
                <a:gd name="connsiteY29" fmla="*/ 989381 h 2440622"/>
                <a:gd name="connsiteX30" fmla="*/ 9393890 w 12386023"/>
                <a:gd name="connsiteY30" fmla="*/ 511700 h 2440622"/>
                <a:gd name="connsiteX31" fmla="*/ 8791091 w 12386023"/>
                <a:gd name="connsiteY31" fmla="*/ 87230 h 2440622"/>
                <a:gd name="connsiteX32" fmla="*/ 7976795 w 12386023"/>
                <a:gd name="connsiteY32" fmla="*/ 36249 h 2440622"/>
                <a:gd name="connsiteX33" fmla="*/ 7390504 w 12386023"/>
                <a:gd name="connsiteY33" fmla="*/ 129724 h 2440622"/>
                <a:gd name="connsiteX34" fmla="*/ 6683417 w 12386023"/>
                <a:gd name="connsiteY34" fmla="*/ 77165 h 2440622"/>
                <a:gd name="connsiteX35" fmla="*/ 6243077 w 12386023"/>
                <a:gd name="connsiteY35" fmla="*/ 180193 h 2440622"/>
                <a:gd name="connsiteX36" fmla="*/ 5523063 w 12386023"/>
                <a:gd name="connsiteY36" fmla="*/ 223199 h 2440622"/>
                <a:gd name="connsiteX37" fmla="*/ 4163355 w 12386023"/>
                <a:gd name="connsiteY37" fmla="*/ 21334 h 2440622"/>
                <a:gd name="connsiteX38" fmla="*/ 9073222 w 12386023"/>
                <a:gd name="connsiteY38" fmla="*/ 815126 h 2440622"/>
                <a:gd name="connsiteX39" fmla="*/ 8714713 w 12386023"/>
                <a:gd name="connsiteY39" fmla="*/ 388080 h 2440622"/>
                <a:gd name="connsiteX40" fmla="*/ 8705072 w 12386023"/>
                <a:gd name="connsiteY40" fmla="*/ 215157 h 2440622"/>
                <a:gd name="connsiteX0" fmla="*/ 8705072 w 12386023"/>
                <a:gd name="connsiteY0" fmla="*/ 200377 h 2425842"/>
                <a:gd name="connsiteX1" fmla="*/ 8742561 w 12386023"/>
                <a:gd name="connsiteY1" fmla="*/ 436883 h 2425842"/>
                <a:gd name="connsiteX2" fmla="*/ 8676628 w 12386023"/>
                <a:gd name="connsiteY2" fmla="*/ 350336 h 2425842"/>
                <a:gd name="connsiteX3" fmla="*/ 8697801 w 12386023"/>
                <a:gd name="connsiteY3" fmla="*/ 507016 h 2425842"/>
                <a:gd name="connsiteX4" fmla="*/ 8652701 w 12386023"/>
                <a:gd name="connsiteY4" fmla="*/ 693016 h 2425842"/>
                <a:gd name="connsiteX5" fmla="*/ 421075 w 12386023"/>
                <a:gd name="connsiteY5" fmla="*/ 853171 h 2425842"/>
                <a:gd name="connsiteX6" fmla="*/ 1277876 w 12386023"/>
                <a:gd name="connsiteY6" fmla="*/ 760728 h 2425842"/>
                <a:gd name="connsiteX7" fmla="*/ 1972735 w 12386023"/>
                <a:gd name="connsiteY7" fmla="*/ 794716 h 2425842"/>
                <a:gd name="connsiteX8" fmla="*/ 2428745 w 12386023"/>
                <a:gd name="connsiteY8" fmla="*/ 735228 h 2425842"/>
                <a:gd name="connsiteX9" fmla="*/ 2906467 w 12386023"/>
                <a:gd name="connsiteY9" fmla="*/ 735228 h 2425842"/>
                <a:gd name="connsiteX10" fmla="*/ 3677336 w 12386023"/>
                <a:gd name="connsiteY10" fmla="*/ 777722 h 2425842"/>
                <a:gd name="connsiteX11" fmla="*/ 4556772 w 12386023"/>
                <a:gd name="connsiteY11" fmla="*/ 760728 h 2425842"/>
                <a:gd name="connsiteX12" fmla="*/ 5186490 w 12386023"/>
                <a:gd name="connsiteY12" fmla="*/ 769234 h 2425842"/>
                <a:gd name="connsiteX13" fmla="*/ 6022500 w 12386023"/>
                <a:gd name="connsiteY13" fmla="*/ 769234 h 2425842"/>
                <a:gd name="connsiteX14" fmla="*/ 7086513 w 12386023"/>
                <a:gd name="connsiteY14" fmla="*/ 794734 h 2425842"/>
                <a:gd name="connsiteX15" fmla="*/ 7835668 w 12386023"/>
                <a:gd name="connsiteY15" fmla="*/ 786228 h 2425842"/>
                <a:gd name="connsiteX16" fmla="*/ 8367663 w 12386023"/>
                <a:gd name="connsiteY16" fmla="*/ 777722 h 2425842"/>
                <a:gd name="connsiteX17" fmla="*/ 8988680 w 12386023"/>
                <a:gd name="connsiteY17" fmla="*/ 1180470 h 2425842"/>
                <a:gd name="connsiteX18" fmla="*/ 9558676 w 12386023"/>
                <a:gd name="connsiteY18" fmla="*/ 2007302 h 2425842"/>
                <a:gd name="connsiteX19" fmla="*/ 10490076 w 12386023"/>
                <a:gd name="connsiteY19" fmla="*/ 2425841 h 2425842"/>
                <a:gd name="connsiteX20" fmla="*/ 11536110 w 12386023"/>
                <a:gd name="connsiteY20" fmla="*/ 2007304 h 2425842"/>
                <a:gd name="connsiteX21" fmla="*/ 11827041 w 12386023"/>
                <a:gd name="connsiteY21" fmla="*/ 1361569 h 2425842"/>
                <a:gd name="connsiteX22" fmla="*/ 12137937 w 12386023"/>
                <a:gd name="connsiteY22" fmla="*/ 915462 h 2425842"/>
                <a:gd name="connsiteX23" fmla="*/ 12386023 w 12386023"/>
                <a:gd name="connsiteY23" fmla="*/ 615148 h 2425842"/>
                <a:gd name="connsiteX24" fmla="*/ 12386023 w 12386023"/>
                <a:gd name="connsiteY24" fmla="*/ 176766 h 2425842"/>
                <a:gd name="connsiteX25" fmla="*/ 11779707 w 12386023"/>
                <a:gd name="connsiteY25" fmla="*/ 351341 h 2425842"/>
                <a:gd name="connsiteX26" fmla="*/ 11399982 w 12386023"/>
                <a:gd name="connsiteY26" fmla="*/ 963226 h 2425842"/>
                <a:gd name="connsiteX27" fmla="*/ 10943237 w 12386023"/>
                <a:gd name="connsiteY27" fmla="*/ 1577387 h 2425842"/>
                <a:gd name="connsiteX28" fmla="*/ 10375442 w 12386023"/>
                <a:gd name="connsiteY28" fmla="*/ 1534170 h 2425842"/>
                <a:gd name="connsiteX29" fmla="*/ 9868545 w 12386023"/>
                <a:gd name="connsiteY29" fmla="*/ 974601 h 2425842"/>
                <a:gd name="connsiteX30" fmla="*/ 9393890 w 12386023"/>
                <a:gd name="connsiteY30" fmla="*/ 496920 h 2425842"/>
                <a:gd name="connsiteX31" fmla="*/ 8791091 w 12386023"/>
                <a:gd name="connsiteY31" fmla="*/ 72450 h 2425842"/>
                <a:gd name="connsiteX32" fmla="*/ 7976795 w 12386023"/>
                <a:gd name="connsiteY32" fmla="*/ 21469 h 2425842"/>
                <a:gd name="connsiteX33" fmla="*/ 7390504 w 12386023"/>
                <a:gd name="connsiteY33" fmla="*/ 114944 h 2425842"/>
                <a:gd name="connsiteX34" fmla="*/ 6683417 w 12386023"/>
                <a:gd name="connsiteY34" fmla="*/ 62385 h 2425842"/>
                <a:gd name="connsiteX35" fmla="*/ 6243077 w 12386023"/>
                <a:gd name="connsiteY35" fmla="*/ 165413 h 2425842"/>
                <a:gd name="connsiteX36" fmla="*/ 5523063 w 12386023"/>
                <a:gd name="connsiteY36" fmla="*/ 208419 h 2425842"/>
                <a:gd name="connsiteX37" fmla="*/ 8892001 w 12386023"/>
                <a:gd name="connsiteY37" fmla="*/ 497882 h 2425842"/>
                <a:gd name="connsiteX38" fmla="*/ 9073222 w 12386023"/>
                <a:gd name="connsiteY38" fmla="*/ 800346 h 2425842"/>
                <a:gd name="connsiteX39" fmla="*/ 8714713 w 12386023"/>
                <a:gd name="connsiteY39" fmla="*/ 373300 h 2425842"/>
                <a:gd name="connsiteX40" fmla="*/ 8705072 w 12386023"/>
                <a:gd name="connsiteY40" fmla="*/ 200377 h 2425842"/>
                <a:gd name="connsiteX0" fmla="*/ 8705072 w 12386023"/>
                <a:gd name="connsiteY0" fmla="*/ 200377 h 2425842"/>
                <a:gd name="connsiteX1" fmla="*/ 8742561 w 12386023"/>
                <a:gd name="connsiteY1" fmla="*/ 436883 h 2425842"/>
                <a:gd name="connsiteX2" fmla="*/ 8676628 w 12386023"/>
                <a:gd name="connsiteY2" fmla="*/ 350336 h 2425842"/>
                <a:gd name="connsiteX3" fmla="*/ 8697801 w 12386023"/>
                <a:gd name="connsiteY3" fmla="*/ 507016 h 2425842"/>
                <a:gd name="connsiteX4" fmla="*/ 8652701 w 12386023"/>
                <a:gd name="connsiteY4" fmla="*/ 693016 h 2425842"/>
                <a:gd name="connsiteX5" fmla="*/ 421075 w 12386023"/>
                <a:gd name="connsiteY5" fmla="*/ 853171 h 2425842"/>
                <a:gd name="connsiteX6" fmla="*/ 1277876 w 12386023"/>
                <a:gd name="connsiteY6" fmla="*/ 760728 h 2425842"/>
                <a:gd name="connsiteX7" fmla="*/ 1972735 w 12386023"/>
                <a:gd name="connsiteY7" fmla="*/ 794716 h 2425842"/>
                <a:gd name="connsiteX8" fmla="*/ 2428745 w 12386023"/>
                <a:gd name="connsiteY8" fmla="*/ 735228 h 2425842"/>
                <a:gd name="connsiteX9" fmla="*/ 2906467 w 12386023"/>
                <a:gd name="connsiteY9" fmla="*/ 735228 h 2425842"/>
                <a:gd name="connsiteX10" fmla="*/ 3677336 w 12386023"/>
                <a:gd name="connsiteY10" fmla="*/ 777722 h 2425842"/>
                <a:gd name="connsiteX11" fmla="*/ 4556772 w 12386023"/>
                <a:gd name="connsiteY11" fmla="*/ 760728 h 2425842"/>
                <a:gd name="connsiteX12" fmla="*/ 5186490 w 12386023"/>
                <a:gd name="connsiteY12" fmla="*/ 769234 h 2425842"/>
                <a:gd name="connsiteX13" fmla="*/ 6022500 w 12386023"/>
                <a:gd name="connsiteY13" fmla="*/ 769234 h 2425842"/>
                <a:gd name="connsiteX14" fmla="*/ 7086513 w 12386023"/>
                <a:gd name="connsiteY14" fmla="*/ 794734 h 2425842"/>
                <a:gd name="connsiteX15" fmla="*/ 7835668 w 12386023"/>
                <a:gd name="connsiteY15" fmla="*/ 786228 h 2425842"/>
                <a:gd name="connsiteX16" fmla="*/ 8367663 w 12386023"/>
                <a:gd name="connsiteY16" fmla="*/ 777722 h 2425842"/>
                <a:gd name="connsiteX17" fmla="*/ 8988680 w 12386023"/>
                <a:gd name="connsiteY17" fmla="*/ 1180470 h 2425842"/>
                <a:gd name="connsiteX18" fmla="*/ 9558676 w 12386023"/>
                <a:gd name="connsiteY18" fmla="*/ 2007302 h 2425842"/>
                <a:gd name="connsiteX19" fmla="*/ 10490076 w 12386023"/>
                <a:gd name="connsiteY19" fmla="*/ 2425841 h 2425842"/>
                <a:gd name="connsiteX20" fmla="*/ 11536110 w 12386023"/>
                <a:gd name="connsiteY20" fmla="*/ 2007304 h 2425842"/>
                <a:gd name="connsiteX21" fmla="*/ 11827041 w 12386023"/>
                <a:gd name="connsiteY21" fmla="*/ 1361569 h 2425842"/>
                <a:gd name="connsiteX22" fmla="*/ 12137937 w 12386023"/>
                <a:gd name="connsiteY22" fmla="*/ 915462 h 2425842"/>
                <a:gd name="connsiteX23" fmla="*/ 12386023 w 12386023"/>
                <a:gd name="connsiteY23" fmla="*/ 615148 h 2425842"/>
                <a:gd name="connsiteX24" fmla="*/ 12386023 w 12386023"/>
                <a:gd name="connsiteY24" fmla="*/ 176766 h 2425842"/>
                <a:gd name="connsiteX25" fmla="*/ 11779707 w 12386023"/>
                <a:gd name="connsiteY25" fmla="*/ 351341 h 2425842"/>
                <a:gd name="connsiteX26" fmla="*/ 11399982 w 12386023"/>
                <a:gd name="connsiteY26" fmla="*/ 963226 h 2425842"/>
                <a:gd name="connsiteX27" fmla="*/ 10943237 w 12386023"/>
                <a:gd name="connsiteY27" fmla="*/ 1577387 h 2425842"/>
                <a:gd name="connsiteX28" fmla="*/ 10375442 w 12386023"/>
                <a:gd name="connsiteY28" fmla="*/ 1534170 h 2425842"/>
                <a:gd name="connsiteX29" fmla="*/ 9868545 w 12386023"/>
                <a:gd name="connsiteY29" fmla="*/ 974601 h 2425842"/>
                <a:gd name="connsiteX30" fmla="*/ 9393890 w 12386023"/>
                <a:gd name="connsiteY30" fmla="*/ 496920 h 2425842"/>
                <a:gd name="connsiteX31" fmla="*/ 8791091 w 12386023"/>
                <a:gd name="connsiteY31" fmla="*/ 72450 h 2425842"/>
                <a:gd name="connsiteX32" fmla="*/ 7976795 w 12386023"/>
                <a:gd name="connsiteY32" fmla="*/ 21469 h 2425842"/>
                <a:gd name="connsiteX33" fmla="*/ 7390504 w 12386023"/>
                <a:gd name="connsiteY33" fmla="*/ 114944 h 2425842"/>
                <a:gd name="connsiteX34" fmla="*/ 6683417 w 12386023"/>
                <a:gd name="connsiteY34" fmla="*/ 62385 h 2425842"/>
                <a:gd name="connsiteX35" fmla="*/ 6243077 w 12386023"/>
                <a:gd name="connsiteY35" fmla="*/ 165413 h 2425842"/>
                <a:gd name="connsiteX36" fmla="*/ 9248668 w 12386023"/>
                <a:gd name="connsiteY36" fmla="*/ 535967 h 2425842"/>
                <a:gd name="connsiteX37" fmla="*/ 8892001 w 12386023"/>
                <a:gd name="connsiteY37" fmla="*/ 497882 h 2425842"/>
                <a:gd name="connsiteX38" fmla="*/ 9073222 w 12386023"/>
                <a:gd name="connsiteY38" fmla="*/ 800346 h 2425842"/>
                <a:gd name="connsiteX39" fmla="*/ 8714713 w 12386023"/>
                <a:gd name="connsiteY39" fmla="*/ 373300 h 2425842"/>
                <a:gd name="connsiteX40" fmla="*/ 8705072 w 12386023"/>
                <a:gd name="connsiteY40" fmla="*/ 200377 h 2425842"/>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6683417 w 12386023"/>
                <a:gd name="connsiteY33" fmla="*/ 10066 h 2373523"/>
                <a:gd name="connsiteX34" fmla="*/ 6243077 w 12386023"/>
                <a:gd name="connsiteY34" fmla="*/ 113094 h 2373523"/>
                <a:gd name="connsiteX35" fmla="*/ 9248668 w 12386023"/>
                <a:gd name="connsiteY35" fmla="*/ 483648 h 2373523"/>
                <a:gd name="connsiteX36" fmla="*/ 8892001 w 12386023"/>
                <a:gd name="connsiteY36" fmla="*/ 445563 h 2373523"/>
                <a:gd name="connsiteX37" fmla="*/ 9073222 w 12386023"/>
                <a:gd name="connsiteY37" fmla="*/ 748027 h 2373523"/>
                <a:gd name="connsiteX38" fmla="*/ 8714713 w 12386023"/>
                <a:gd name="connsiteY38" fmla="*/ 320981 h 2373523"/>
                <a:gd name="connsiteX39" fmla="*/ 8705072 w 12386023"/>
                <a:gd name="connsiteY39" fmla="*/ 148058 h 2373523"/>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6243077 w 12386023"/>
                <a:gd name="connsiteY33" fmla="*/ 113094 h 2373523"/>
                <a:gd name="connsiteX34" fmla="*/ 9248668 w 12386023"/>
                <a:gd name="connsiteY34" fmla="*/ 483648 h 2373523"/>
                <a:gd name="connsiteX35" fmla="*/ 8892001 w 12386023"/>
                <a:gd name="connsiteY35" fmla="*/ 445563 h 2373523"/>
                <a:gd name="connsiteX36" fmla="*/ 9073222 w 12386023"/>
                <a:gd name="connsiteY36" fmla="*/ 748027 h 2373523"/>
                <a:gd name="connsiteX37" fmla="*/ 8714713 w 12386023"/>
                <a:gd name="connsiteY37" fmla="*/ 320981 h 2373523"/>
                <a:gd name="connsiteX38" fmla="*/ 8705072 w 12386023"/>
                <a:gd name="connsiteY38" fmla="*/ 148058 h 2373523"/>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9248668 w 12386023"/>
                <a:gd name="connsiteY33" fmla="*/ 483648 h 2373523"/>
                <a:gd name="connsiteX34" fmla="*/ 8892001 w 12386023"/>
                <a:gd name="connsiteY34" fmla="*/ 445563 h 2373523"/>
                <a:gd name="connsiteX35" fmla="*/ 9073222 w 12386023"/>
                <a:gd name="connsiteY35" fmla="*/ 748027 h 2373523"/>
                <a:gd name="connsiteX36" fmla="*/ 8714713 w 12386023"/>
                <a:gd name="connsiteY36" fmla="*/ 320981 h 2373523"/>
                <a:gd name="connsiteX37" fmla="*/ 8705072 w 12386023"/>
                <a:gd name="connsiteY37" fmla="*/ 148058 h 2373523"/>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9248668 w 12386023"/>
                <a:gd name="connsiteY33" fmla="*/ 483648 h 2373523"/>
                <a:gd name="connsiteX34" fmla="*/ 8892001 w 12386023"/>
                <a:gd name="connsiteY34" fmla="*/ 445563 h 2373523"/>
                <a:gd name="connsiteX35" fmla="*/ 9073222 w 12386023"/>
                <a:gd name="connsiteY35" fmla="*/ 748027 h 2373523"/>
                <a:gd name="connsiteX36" fmla="*/ 8705072 w 12386023"/>
                <a:gd name="connsiteY36" fmla="*/ 148058 h 2373523"/>
                <a:gd name="connsiteX0" fmla="*/ 8705072 w 12386023"/>
                <a:gd name="connsiteY0" fmla="*/ 148058 h 2373523"/>
                <a:gd name="connsiteX1" fmla="*/ 8742561 w 12386023"/>
                <a:gd name="connsiteY1" fmla="*/ 384564 h 2373523"/>
                <a:gd name="connsiteX2" fmla="*/ 8697801 w 12386023"/>
                <a:gd name="connsiteY2" fmla="*/ 454697 h 2373523"/>
                <a:gd name="connsiteX3" fmla="*/ 8652701 w 12386023"/>
                <a:gd name="connsiteY3" fmla="*/ 640697 h 2373523"/>
                <a:gd name="connsiteX4" fmla="*/ 421075 w 12386023"/>
                <a:gd name="connsiteY4" fmla="*/ 800852 h 2373523"/>
                <a:gd name="connsiteX5" fmla="*/ 1277876 w 12386023"/>
                <a:gd name="connsiteY5" fmla="*/ 708409 h 2373523"/>
                <a:gd name="connsiteX6" fmla="*/ 1972735 w 12386023"/>
                <a:gd name="connsiteY6" fmla="*/ 742397 h 2373523"/>
                <a:gd name="connsiteX7" fmla="*/ 2428745 w 12386023"/>
                <a:gd name="connsiteY7" fmla="*/ 682909 h 2373523"/>
                <a:gd name="connsiteX8" fmla="*/ 2906467 w 12386023"/>
                <a:gd name="connsiteY8" fmla="*/ 682909 h 2373523"/>
                <a:gd name="connsiteX9" fmla="*/ 3677336 w 12386023"/>
                <a:gd name="connsiteY9" fmla="*/ 725403 h 2373523"/>
                <a:gd name="connsiteX10" fmla="*/ 4556772 w 12386023"/>
                <a:gd name="connsiteY10" fmla="*/ 708409 h 2373523"/>
                <a:gd name="connsiteX11" fmla="*/ 5186490 w 12386023"/>
                <a:gd name="connsiteY11" fmla="*/ 716915 h 2373523"/>
                <a:gd name="connsiteX12" fmla="*/ 6022500 w 12386023"/>
                <a:gd name="connsiteY12" fmla="*/ 716915 h 2373523"/>
                <a:gd name="connsiteX13" fmla="*/ 7086513 w 12386023"/>
                <a:gd name="connsiteY13" fmla="*/ 742415 h 2373523"/>
                <a:gd name="connsiteX14" fmla="*/ 7835668 w 12386023"/>
                <a:gd name="connsiteY14" fmla="*/ 733909 h 2373523"/>
                <a:gd name="connsiteX15" fmla="*/ 8367663 w 12386023"/>
                <a:gd name="connsiteY15" fmla="*/ 725403 h 2373523"/>
                <a:gd name="connsiteX16" fmla="*/ 8988680 w 12386023"/>
                <a:gd name="connsiteY16" fmla="*/ 1128151 h 2373523"/>
                <a:gd name="connsiteX17" fmla="*/ 9558676 w 12386023"/>
                <a:gd name="connsiteY17" fmla="*/ 1954983 h 2373523"/>
                <a:gd name="connsiteX18" fmla="*/ 10490076 w 12386023"/>
                <a:gd name="connsiteY18" fmla="*/ 2373522 h 2373523"/>
                <a:gd name="connsiteX19" fmla="*/ 11536110 w 12386023"/>
                <a:gd name="connsiteY19" fmla="*/ 1954985 h 2373523"/>
                <a:gd name="connsiteX20" fmla="*/ 11827041 w 12386023"/>
                <a:gd name="connsiteY20" fmla="*/ 1309250 h 2373523"/>
                <a:gd name="connsiteX21" fmla="*/ 12137937 w 12386023"/>
                <a:gd name="connsiteY21" fmla="*/ 863143 h 2373523"/>
                <a:gd name="connsiteX22" fmla="*/ 12386023 w 12386023"/>
                <a:gd name="connsiteY22" fmla="*/ 562829 h 2373523"/>
                <a:gd name="connsiteX23" fmla="*/ 12386023 w 12386023"/>
                <a:gd name="connsiteY23" fmla="*/ 124447 h 2373523"/>
                <a:gd name="connsiteX24" fmla="*/ 11779707 w 12386023"/>
                <a:gd name="connsiteY24" fmla="*/ 299022 h 2373523"/>
                <a:gd name="connsiteX25" fmla="*/ 11399982 w 12386023"/>
                <a:gd name="connsiteY25" fmla="*/ 910907 h 2373523"/>
                <a:gd name="connsiteX26" fmla="*/ 10943237 w 12386023"/>
                <a:gd name="connsiteY26" fmla="*/ 1525068 h 2373523"/>
                <a:gd name="connsiteX27" fmla="*/ 10375442 w 12386023"/>
                <a:gd name="connsiteY27" fmla="*/ 1481851 h 2373523"/>
                <a:gd name="connsiteX28" fmla="*/ 9868545 w 12386023"/>
                <a:gd name="connsiteY28" fmla="*/ 922282 h 2373523"/>
                <a:gd name="connsiteX29" fmla="*/ 9393890 w 12386023"/>
                <a:gd name="connsiteY29" fmla="*/ 444601 h 2373523"/>
                <a:gd name="connsiteX30" fmla="*/ 8791091 w 12386023"/>
                <a:gd name="connsiteY30" fmla="*/ 20131 h 2373523"/>
                <a:gd name="connsiteX31" fmla="*/ 7390504 w 12386023"/>
                <a:gd name="connsiteY31" fmla="*/ 62625 h 2373523"/>
                <a:gd name="connsiteX32" fmla="*/ 9248668 w 12386023"/>
                <a:gd name="connsiteY32" fmla="*/ 483648 h 2373523"/>
                <a:gd name="connsiteX33" fmla="*/ 8892001 w 12386023"/>
                <a:gd name="connsiteY33" fmla="*/ 445563 h 2373523"/>
                <a:gd name="connsiteX34" fmla="*/ 9073222 w 12386023"/>
                <a:gd name="connsiteY34" fmla="*/ 748027 h 2373523"/>
                <a:gd name="connsiteX35" fmla="*/ 8705072 w 12386023"/>
                <a:gd name="connsiteY35" fmla="*/ 148058 h 2373523"/>
                <a:gd name="connsiteX0" fmla="*/ 8705072 w 12386023"/>
                <a:gd name="connsiteY0" fmla="*/ 148058 h 2373523"/>
                <a:gd name="connsiteX1" fmla="*/ 8697801 w 12386023"/>
                <a:gd name="connsiteY1" fmla="*/ 454697 h 2373523"/>
                <a:gd name="connsiteX2" fmla="*/ 8652701 w 12386023"/>
                <a:gd name="connsiteY2" fmla="*/ 640697 h 2373523"/>
                <a:gd name="connsiteX3" fmla="*/ 421075 w 12386023"/>
                <a:gd name="connsiteY3" fmla="*/ 800852 h 2373523"/>
                <a:gd name="connsiteX4" fmla="*/ 1277876 w 12386023"/>
                <a:gd name="connsiteY4" fmla="*/ 708409 h 2373523"/>
                <a:gd name="connsiteX5" fmla="*/ 1972735 w 12386023"/>
                <a:gd name="connsiteY5" fmla="*/ 742397 h 2373523"/>
                <a:gd name="connsiteX6" fmla="*/ 2428745 w 12386023"/>
                <a:gd name="connsiteY6" fmla="*/ 682909 h 2373523"/>
                <a:gd name="connsiteX7" fmla="*/ 2906467 w 12386023"/>
                <a:gd name="connsiteY7" fmla="*/ 682909 h 2373523"/>
                <a:gd name="connsiteX8" fmla="*/ 3677336 w 12386023"/>
                <a:gd name="connsiteY8" fmla="*/ 725403 h 2373523"/>
                <a:gd name="connsiteX9" fmla="*/ 4556772 w 12386023"/>
                <a:gd name="connsiteY9" fmla="*/ 708409 h 2373523"/>
                <a:gd name="connsiteX10" fmla="*/ 5186490 w 12386023"/>
                <a:gd name="connsiteY10" fmla="*/ 716915 h 2373523"/>
                <a:gd name="connsiteX11" fmla="*/ 6022500 w 12386023"/>
                <a:gd name="connsiteY11" fmla="*/ 716915 h 2373523"/>
                <a:gd name="connsiteX12" fmla="*/ 7086513 w 12386023"/>
                <a:gd name="connsiteY12" fmla="*/ 742415 h 2373523"/>
                <a:gd name="connsiteX13" fmla="*/ 7835668 w 12386023"/>
                <a:gd name="connsiteY13" fmla="*/ 733909 h 2373523"/>
                <a:gd name="connsiteX14" fmla="*/ 8367663 w 12386023"/>
                <a:gd name="connsiteY14" fmla="*/ 725403 h 2373523"/>
                <a:gd name="connsiteX15" fmla="*/ 8988680 w 12386023"/>
                <a:gd name="connsiteY15" fmla="*/ 1128151 h 2373523"/>
                <a:gd name="connsiteX16" fmla="*/ 9558676 w 12386023"/>
                <a:gd name="connsiteY16" fmla="*/ 1954983 h 2373523"/>
                <a:gd name="connsiteX17" fmla="*/ 10490076 w 12386023"/>
                <a:gd name="connsiteY17" fmla="*/ 2373522 h 2373523"/>
                <a:gd name="connsiteX18" fmla="*/ 11536110 w 12386023"/>
                <a:gd name="connsiteY18" fmla="*/ 1954985 h 2373523"/>
                <a:gd name="connsiteX19" fmla="*/ 11827041 w 12386023"/>
                <a:gd name="connsiteY19" fmla="*/ 1309250 h 2373523"/>
                <a:gd name="connsiteX20" fmla="*/ 12137937 w 12386023"/>
                <a:gd name="connsiteY20" fmla="*/ 863143 h 2373523"/>
                <a:gd name="connsiteX21" fmla="*/ 12386023 w 12386023"/>
                <a:gd name="connsiteY21" fmla="*/ 562829 h 2373523"/>
                <a:gd name="connsiteX22" fmla="*/ 12386023 w 12386023"/>
                <a:gd name="connsiteY22" fmla="*/ 124447 h 2373523"/>
                <a:gd name="connsiteX23" fmla="*/ 11779707 w 12386023"/>
                <a:gd name="connsiteY23" fmla="*/ 299022 h 2373523"/>
                <a:gd name="connsiteX24" fmla="*/ 11399982 w 12386023"/>
                <a:gd name="connsiteY24" fmla="*/ 910907 h 2373523"/>
                <a:gd name="connsiteX25" fmla="*/ 10943237 w 12386023"/>
                <a:gd name="connsiteY25" fmla="*/ 1525068 h 2373523"/>
                <a:gd name="connsiteX26" fmla="*/ 10375442 w 12386023"/>
                <a:gd name="connsiteY26" fmla="*/ 1481851 h 2373523"/>
                <a:gd name="connsiteX27" fmla="*/ 9868545 w 12386023"/>
                <a:gd name="connsiteY27" fmla="*/ 922282 h 2373523"/>
                <a:gd name="connsiteX28" fmla="*/ 9393890 w 12386023"/>
                <a:gd name="connsiteY28" fmla="*/ 444601 h 2373523"/>
                <a:gd name="connsiteX29" fmla="*/ 8791091 w 12386023"/>
                <a:gd name="connsiteY29" fmla="*/ 20131 h 2373523"/>
                <a:gd name="connsiteX30" fmla="*/ 7390504 w 12386023"/>
                <a:gd name="connsiteY30" fmla="*/ 62625 h 2373523"/>
                <a:gd name="connsiteX31" fmla="*/ 9248668 w 12386023"/>
                <a:gd name="connsiteY31" fmla="*/ 483648 h 2373523"/>
                <a:gd name="connsiteX32" fmla="*/ 8892001 w 12386023"/>
                <a:gd name="connsiteY32" fmla="*/ 445563 h 2373523"/>
                <a:gd name="connsiteX33" fmla="*/ 9073222 w 12386023"/>
                <a:gd name="connsiteY33" fmla="*/ 748027 h 2373523"/>
                <a:gd name="connsiteX34" fmla="*/ 8705072 w 12386023"/>
                <a:gd name="connsiteY34" fmla="*/ 148058 h 2373523"/>
                <a:gd name="connsiteX0" fmla="*/ 9073222 w 12386023"/>
                <a:gd name="connsiteY0" fmla="*/ 748027 h 2373523"/>
                <a:gd name="connsiteX1" fmla="*/ 8697801 w 12386023"/>
                <a:gd name="connsiteY1" fmla="*/ 454697 h 2373523"/>
                <a:gd name="connsiteX2" fmla="*/ 8652701 w 12386023"/>
                <a:gd name="connsiteY2" fmla="*/ 640697 h 2373523"/>
                <a:gd name="connsiteX3" fmla="*/ 421075 w 12386023"/>
                <a:gd name="connsiteY3" fmla="*/ 800852 h 2373523"/>
                <a:gd name="connsiteX4" fmla="*/ 1277876 w 12386023"/>
                <a:gd name="connsiteY4" fmla="*/ 708409 h 2373523"/>
                <a:gd name="connsiteX5" fmla="*/ 1972735 w 12386023"/>
                <a:gd name="connsiteY5" fmla="*/ 742397 h 2373523"/>
                <a:gd name="connsiteX6" fmla="*/ 2428745 w 12386023"/>
                <a:gd name="connsiteY6" fmla="*/ 682909 h 2373523"/>
                <a:gd name="connsiteX7" fmla="*/ 2906467 w 12386023"/>
                <a:gd name="connsiteY7" fmla="*/ 682909 h 2373523"/>
                <a:gd name="connsiteX8" fmla="*/ 3677336 w 12386023"/>
                <a:gd name="connsiteY8" fmla="*/ 725403 h 2373523"/>
                <a:gd name="connsiteX9" fmla="*/ 4556772 w 12386023"/>
                <a:gd name="connsiteY9" fmla="*/ 708409 h 2373523"/>
                <a:gd name="connsiteX10" fmla="*/ 5186490 w 12386023"/>
                <a:gd name="connsiteY10" fmla="*/ 716915 h 2373523"/>
                <a:gd name="connsiteX11" fmla="*/ 6022500 w 12386023"/>
                <a:gd name="connsiteY11" fmla="*/ 716915 h 2373523"/>
                <a:gd name="connsiteX12" fmla="*/ 7086513 w 12386023"/>
                <a:gd name="connsiteY12" fmla="*/ 742415 h 2373523"/>
                <a:gd name="connsiteX13" fmla="*/ 7835668 w 12386023"/>
                <a:gd name="connsiteY13" fmla="*/ 733909 h 2373523"/>
                <a:gd name="connsiteX14" fmla="*/ 8367663 w 12386023"/>
                <a:gd name="connsiteY14" fmla="*/ 725403 h 2373523"/>
                <a:gd name="connsiteX15" fmla="*/ 8988680 w 12386023"/>
                <a:gd name="connsiteY15" fmla="*/ 1128151 h 2373523"/>
                <a:gd name="connsiteX16" fmla="*/ 9558676 w 12386023"/>
                <a:gd name="connsiteY16" fmla="*/ 1954983 h 2373523"/>
                <a:gd name="connsiteX17" fmla="*/ 10490076 w 12386023"/>
                <a:gd name="connsiteY17" fmla="*/ 2373522 h 2373523"/>
                <a:gd name="connsiteX18" fmla="*/ 11536110 w 12386023"/>
                <a:gd name="connsiteY18" fmla="*/ 1954985 h 2373523"/>
                <a:gd name="connsiteX19" fmla="*/ 11827041 w 12386023"/>
                <a:gd name="connsiteY19" fmla="*/ 1309250 h 2373523"/>
                <a:gd name="connsiteX20" fmla="*/ 12137937 w 12386023"/>
                <a:gd name="connsiteY20" fmla="*/ 863143 h 2373523"/>
                <a:gd name="connsiteX21" fmla="*/ 12386023 w 12386023"/>
                <a:gd name="connsiteY21" fmla="*/ 562829 h 2373523"/>
                <a:gd name="connsiteX22" fmla="*/ 12386023 w 12386023"/>
                <a:gd name="connsiteY22" fmla="*/ 124447 h 2373523"/>
                <a:gd name="connsiteX23" fmla="*/ 11779707 w 12386023"/>
                <a:gd name="connsiteY23" fmla="*/ 299022 h 2373523"/>
                <a:gd name="connsiteX24" fmla="*/ 11399982 w 12386023"/>
                <a:gd name="connsiteY24" fmla="*/ 910907 h 2373523"/>
                <a:gd name="connsiteX25" fmla="*/ 10943237 w 12386023"/>
                <a:gd name="connsiteY25" fmla="*/ 1525068 h 2373523"/>
                <a:gd name="connsiteX26" fmla="*/ 10375442 w 12386023"/>
                <a:gd name="connsiteY26" fmla="*/ 1481851 h 2373523"/>
                <a:gd name="connsiteX27" fmla="*/ 9868545 w 12386023"/>
                <a:gd name="connsiteY27" fmla="*/ 922282 h 2373523"/>
                <a:gd name="connsiteX28" fmla="*/ 9393890 w 12386023"/>
                <a:gd name="connsiteY28" fmla="*/ 444601 h 2373523"/>
                <a:gd name="connsiteX29" fmla="*/ 8791091 w 12386023"/>
                <a:gd name="connsiteY29" fmla="*/ 20131 h 2373523"/>
                <a:gd name="connsiteX30" fmla="*/ 7390504 w 12386023"/>
                <a:gd name="connsiteY30" fmla="*/ 62625 h 2373523"/>
                <a:gd name="connsiteX31" fmla="*/ 9248668 w 12386023"/>
                <a:gd name="connsiteY31" fmla="*/ 483648 h 2373523"/>
                <a:gd name="connsiteX32" fmla="*/ 8892001 w 12386023"/>
                <a:gd name="connsiteY32" fmla="*/ 445563 h 2373523"/>
                <a:gd name="connsiteX33" fmla="*/ 9073222 w 12386023"/>
                <a:gd name="connsiteY33" fmla="*/ 748027 h 2373523"/>
                <a:gd name="connsiteX0" fmla="*/ 9073222 w 12386023"/>
                <a:gd name="connsiteY0" fmla="*/ 748027 h 2373523"/>
                <a:gd name="connsiteX1" fmla="*/ 8652701 w 12386023"/>
                <a:gd name="connsiteY1" fmla="*/ 640697 h 2373523"/>
                <a:gd name="connsiteX2" fmla="*/ 421075 w 12386023"/>
                <a:gd name="connsiteY2" fmla="*/ 800852 h 2373523"/>
                <a:gd name="connsiteX3" fmla="*/ 1277876 w 12386023"/>
                <a:gd name="connsiteY3" fmla="*/ 708409 h 2373523"/>
                <a:gd name="connsiteX4" fmla="*/ 1972735 w 12386023"/>
                <a:gd name="connsiteY4" fmla="*/ 742397 h 2373523"/>
                <a:gd name="connsiteX5" fmla="*/ 2428745 w 12386023"/>
                <a:gd name="connsiteY5" fmla="*/ 682909 h 2373523"/>
                <a:gd name="connsiteX6" fmla="*/ 2906467 w 12386023"/>
                <a:gd name="connsiteY6" fmla="*/ 682909 h 2373523"/>
                <a:gd name="connsiteX7" fmla="*/ 3677336 w 12386023"/>
                <a:gd name="connsiteY7" fmla="*/ 725403 h 2373523"/>
                <a:gd name="connsiteX8" fmla="*/ 4556772 w 12386023"/>
                <a:gd name="connsiteY8" fmla="*/ 708409 h 2373523"/>
                <a:gd name="connsiteX9" fmla="*/ 5186490 w 12386023"/>
                <a:gd name="connsiteY9" fmla="*/ 716915 h 2373523"/>
                <a:gd name="connsiteX10" fmla="*/ 6022500 w 12386023"/>
                <a:gd name="connsiteY10" fmla="*/ 716915 h 2373523"/>
                <a:gd name="connsiteX11" fmla="*/ 7086513 w 12386023"/>
                <a:gd name="connsiteY11" fmla="*/ 742415 h 2373523"/>
                <a:gd name="connsiteX12" fmla="*/ 7835668 w 12386023"/>
                <a:gd name="connsiteY12" fmla="*/ 733909 h 2373523"/>
                <a:gd name="connsiteX13" fmla="*/ 8367663 w 12386023"/>
                <a:gd name="connsiteY13" fmla="*/ 725403 h 2373523"/>
                <a:gd name="connsiteX14" fmla="*/ 8988680 w 12386023"/>
                <a:gd name="connsiteY14" fmla="*/ 1128151 h 2373523"/>
                <a:gd name="connsiteX15" fmla="*/ 9558676 w 12386023"/>
                <a:gd name="connsiteY15" fmla="*/ 1954983 h 2373523"/>
                <a:gd name="connsiteX16" fmla="*/ 10490076 w 12386023"/>
                <a:gd name="connsiteY16" fmla="*/ 2373522 h 2373523"/>
                <a:gd name="connsiteX17" fmla="*/ 11536110 w 12386023"/>
                <a:gd name="connsiteY17" fmla="*/ 1954985 h 2373523"/>
                <a:gd name="connsiteX18" fmla="*/ 11827041 w 12386023"/>
                <a:gd name="connsiteY18" fmla="*/ 1309250 h 2373523"/>
                <a:gd name="connsiteX19" fmla="*/ 12137937 w 12386023"/>
                <a:gd name="connsiteY19" fmla="*/ 863143 h 2373523"/>
                <a:gd name="connsiteX20" fmla="*/ 12386023 w 12386023"/>
                <a:gd name="connsiteY20" fmla="*/ 562829 h 2373523"/>
                <a:gd name="connsiteX21" fmla="*/ 12386023 w 12386023"/>
                <a:gd name="connsiteY21" fmla="*/ 124447 h 2373523"/>
                <a:gd name="connsiteX22" fmla="*/ 11779707 w 12386023"/>
                <a:gd name="connsiteY22" fmla="*/ 299022 h 2373523"/>
                <a:gd name="connsiteX23" fmla="*/ 11399982 w 12386023"/>
                <a:gd name="connsiteY23" fmla="*/ 910907 h 2373523"/>
                <a:gd name="connsiteX24" fmla="*/ 10943237 w 12386023"/>
                <a:gd name="connsiteY24" fmla="*/ 1525068 h 2373523"/>
                <a:gd name="connsiteX25" fmla="*/ 10375442 w 12386023"/>
                <a:gd name="connsiteY25" fmla="*/ 1481851 h 2373523"/>
                <a:gd name="connsiteX26" fmla="*/ 9868545 w 12386023"/>
                <a:gd name="connsiteY26" fmla="*/ 922282 h 2373523"/>
                <a:gd name="connsiteX27" fmla="*/ 9393890 w 12386023"/>
                <a:gd name="connsiteY27" fmla="*/ 444601 h 2373523"/>
                <a:gd name="connsiteX28" fmla="*/ 8791091 w 12386023"/>
                <a:gd name="connsiteY28" fmla="*/ 20131 h 2373523"/>
                <a:gd name="connsiteX29" fmla="*/ 7390504 w 12386023"/>
                <a:gd name="connsiteY29" fmla="*/ 62625 h 2373523"/>
                <a:gd name="connsiteX30" fmla="*/ 9248668 w 12386023"/>
                <a:gd name="connsiteY30" fmla="*/ 483648 h 2373523"/>
                <a:gd name="connsiteX31" fmla="*/ 8892001 w 12386023"/>
                <a:gd name="connsiteY31" fmla="*/ 445563 h 2373523"/>
                <a:gd name="connsiteX32" fmla="*/ 9073222 w 12386023"/>
                <a:gd name="connsiteY32" fmla="*/ 748027 h 2373523"/>
                <a:gd name="connsiteX0" fmla="*/ 9102751 w 12415552"/>
                <a:gd name="connsiteY0" fmla="*/ 748027 h 2373523"/>
                <a:gd name="connsiteX1" fmla="*/ 450604 w 12415552"/>
                <a:gd name="connsiteY1" fmla="*/ 800852 h 2373523"/>
                <a:gd name="connsiteX2" fmla="*/ 1307405 w 12415552"/>
                <a:gd name="connsiteY2" fmla="*/ 708409 h 2373523"/>
                <a:gd name="connsiteX3" fmla="*/ 2002264 w 12415552"/>
                <a:gd name="connsiteY3" fmla="*/ 742397 h 2373523"/>
                <a:gd name="connsiteX4" fmla="*/ 2458274 w 12415552"/>
                <a:gd name="connsiteY4" fmla="*/ 682909 h 2373523"/>
                <a:gd name="connsiteX5" fmla="*/ 2935996 w 12415552"/>
                <a:gd name="connsiteY5" fmla="*/ 682909 h 2373523"/>
                <a:gd name="connsiteX6" fmla="*/ 3706865 w 12415552"/>
                <a:gd name="connsiteY6" fmla="*/ 725403 h 2373523"/>
                <a:gd name="connsiteX7" fmla="*/ 4586301 w 12415552"/>
                <a:gd name="connsiteY7" fmla="*/ 708409 h 2373523"/>
                <a:gd name="connsiteX8" fmla="*/ 5216019 w 12415552"/>
                <a:gd name="connsiteY8" fmla="*/ 716915 h 2373523"/>
                <a:gd name="connsiteX9" fmla="*/ 6052029 w 12415552"/>
                <a:gd name="connsiteY9" fmla="*/ 716915 h 2373523"/>
                <a:gd name="connsiteX10" fmla="*/ 7116042 w 12415552"/>
                <a:gd name="connsiteY10" fmla="*/ 742415 h 2373523"/>
                <a:gd name="connsiteX11" fmla="*/ 7865197 w 12415552"/>
                <a:gd name="connsiteY11" fmla="*/ 733909 h 2373523"/>
                <a:gd name="connsiteX12" fmla="*/ 8397192 w 12415552"/>
                <a:gd name="connsiteY12" fmla="*/ 725403 h 2373523"/>
                <a:gd name="connsiteX13" fmla="*/ 9018209 w 12415552"/>
                <a:gd name="connsiteY13" fmla="*/ 1128151 h 2373523"/>
                <a:gd name="connsiteX14" fmla="*/ 9588205 w 12415552"/>
                <a:gd name="connsiteY14" fmla="*/ 1954983 h 2373523"/>
                <a:gd name="connsiteX15" fmla="*/ 10519605 w 12415552"/>
                <a:gd name="connsiteY15" fmla="*/ 2373522 h 2373523"/>
                <a:gd name="connsiteX16" fmla="*/ 11565639 w 12415552"/>
                <a:gd name="connsiteY16" fmla="*/ 1954985 h 2373523"/>
                <a:gd name="connsiteX17" fmla="*/ 11856570 w 12415552"/>
                <a:gd name="connsiteY17" fmla="*/ 1309250 h 2373523"/>
                <a:gd name="connsiteX18" fmla="*/ 12167466 w 12415552"/>
                <a:gd name="connsiteY18" fmla="*/ 863143 h 2373523"/>
                <a:gd name="connsiteX19" fmla="*/ 12415552 w 12415552"/>
                <a:gd name="connsiteY19" fmla="*/ 562829 h 2373523"/>
                <a:gd name="connsiteX20" fmla="*/ 12415552 w 12415552"/>
                <a:gd name="connsiteY20" fmla="*/ 124447 h 2373523"/>
                <a:gd name="connsiteX21" fmla="*/ 11809236 w 12415552"/>
                <a:gd name="connsiteY21" fmla="*/ 299022 h 2373523"/>
                <a:gd name="connsiteX22" fmla="*/ 11429511 w 12415552"/>
                <a:gd name="connsiteY22" fmla="*/ 910907 h 2373523"/>
                <a:gd name="connsiteX23" fmla="*/ 10972766 w 12415552"/>
                <a:gd name="connsiteY23" fmla="*/ 1525068 h 2373523"/>
                <a:gd name="connsiteX24" fmla="*/ 10404971 w 12415552"/>
                <a:gd name="connsiteY24" fmla="*/ 1481851 h 2373523"/>
                <a:gd name="connsiteX25" fmla="*/ 9898074 w 12415552"/>
                <a:gd name="connsiteY25" fmla="*/ 922282 h 2373523"/>
                <a:gd name="connsiteX26" fmla="*/ 9423419 w 12415552"/>
                <a:gd name="connsiteY26" fmla="*/ 444601 h 2373523"/>
                <a:gd name="connsiteX27" fmla="*/ 8820620 w 12415552"/>
                <a:gd name="connsiteY27" fmla="*/ 20131 h 2373523"/>
                <a:gd name="connsiteX28" fmla="*/ 7420033 w 12415552"/>
                <a:gd name="connsiteY28" fmla="*/ 62625 h 2373523"/>
                <a:gd name="connsiteX29" fmla="*/ 9278197 w 12415552"/>
                <a:gd name="connsiteY29" fmla="*/ 483648 h 2373523"/>
                <a:gd name="connsiteX30" fmla="*/ 8921530 w 12415552"/>
                <a:gd name="connsiteY30" fmla="*/ 445563 h 2373523"/>
                <a:gd name="connsiteX31" fmla="*/ 9102751 w 12415552"/>
                <a:gd name="connsiteY31" fmla="*/ 748027 h 2373523"/>
                <a:gd name="connsiteX0" fmla="*/ 9102753 w 12415554"/>
                <a:gd name="connsiteY0" fmla="*/ 748027 h 2373523"/>
                <a:gd name="connsiteX1" fmla="*/ 450606 w 12415554"/>
                <a:gd name="connsiteY1" fmla="*/ 800852 h 2373523"/>
                <a:gd name="connsiteX2" fmla="*/ 1307407 w 12415554"/>
                <a:gd name="connsiteY2" fmla="*/ 708409 h 2373523"/>
                <a:gd name="connsiteX3" fmla="*/ 2002266 w 12415554"/>
                <a:gd name="connsiteY3" fmla="*/ 742397 h 2373523"/>
                <a:gd name="connsiteX4" fmla="*/ 2458276 w 12415554"/>
                <a:gd name="connsiteY4" fmla="*/ 682909 h 2373523"/>
                <a:gd name="connsiteX5" fmla="*/ 2935998 w 12415554"/>
                <a:gd name="connsiteY5" fmla="*/ 682909 h 2373523"/>
                <a:gd name="connsiteX6" fmla="*/ 3706867 w 12415554"/>
                <a:gd name="connsiteY6" fmla="*/ 725403 h 2373523"/>
                <a:gd name="connsiteX7" fmla="*/ 4586303 w 12415554"/>
                <a:gd name="connsiteY7" fmla="*/ 708409 h 2373523"/>
                <a:gd name="connsiteX8" fmla="*/ 5216021 w 12415554"/>
                <a:gd name="connsiteY8" fmla="*/ 716915 h 2373523"/>
                <a:gd name="connsiteX9" fmla="*/ 6052031 w 12415554"/>
                <a:gd name="connsiteY9" fmla="*/ 716915 h 2373523"/>
                <a:gd name="connsiteX10" fmla="*/ 7116044 w 12415554"/>
                <a:gd name="connsiteY10" fmla="*/ 742415 h 2373523"/>
                <a:gd name="connsiteX11" fmla="*/ 7865199 w 12415554"/>
                <a:gd name="connsiteY11" fmla="*/ 733909 h 2373523"/>
                <a:gd name="connsiteX12" fmla="*/ 8397194 w 12415554"/>
                <a:gd name="connsiteY12" fmla="*/ 725403 h 2373523"/>
                <a:gd name="connsiteX13" fmla="*/ 9018211 w 12415554"/>
                <a:gd name="connsiteY13" fmla="*/ 1128151 h 2373523"/>
                <a:gd name="connsiteX14" fmla="*/ 9588207 w 12415554"/>
                <a:gd name="connsiteY14" fmla="*/ 1954983 h 2373523"/>
                <a:gd name="connsiteX15" fmla="*/ 10519607 w 12415554"/>
                <a:gd name="connsiteY15" fmla="*/ 2373522 h 2373523"/>
                <a:gd name="connsiteX16" fmla="*/ 11565641 w 12415554"/>
                <a:gd name="connsiteY16" fmla="*/ 1954985 h 2373523"/>
                <a:gd name="connsiteX17" fmla="*/ 11856572 w 12415554"/>
                <a:gd name="connsiteY17" fmla="*/ 1309250 h 2373523"/>
                <a:gd name="connsiteX18" fmla="*/ 12167468 w 12415554"/>
                <a:gd name="connsiteY18" fmla="*/ 863143 h 2373523"/>
                <a:gd name="connsiteX19" fmla="*/ 12415554 w 12415554"/>
                <a:gd name="connsiteY19" fmla="*/ 562829 h 2373523"/>
                <a:gd name="connsiteX20" fmla="*/ 12415554 w 12415554"/>
                <a:gd name="connsiteY20" fmla="*/ 124447 h 2373523"/>
                <a:gd name="connsiteX21" fmla="*/ 11809238 w 12415554"/>
                <a:gd name="connsiteY21" fmla="*/ 299022 h 2373523"/>
                <a:gd name="connsiteX22" fmla="*/ 11429513 w 12415554"/>
                <a:gd name="connsiteY22" fmla="*/ 910907 h 2373523"/>
                <a:gd name="connsiteX23" fmla="*/ 10972768 w 12415554"/>
                <a:gd name="connsiteY23" fmla="*/ 1525068 h 2373523"/>
                <a:gd name="connsiteX24" fmla="*/ 10404973 w 12415554"/>
                <a:gd name="connsiteY24" fmla="*/ 1481851 h 2373523"/>
                <a:gd name="connsiteX25" fmla="*/ 9898076 w 12415554"/>
                <a:gd name="connsiteY25" fmla="*/ 922282 h 2373523"/>
                <a:gd name="connsiteX26" fmla="*/ 9423421 w 12415554"/>
                <a:gd name="connsiteY26" fmla="*/ 444601 h 2373523"/>
                <a:gd name="connsiteX27" fmla="*/ 8820622 w 12415554"/>
                <a:gd name="connsiteY27" fmla="*/ 20131 h 2373523"/>
                <a:gd name="connsiteX28" fmla="*/ 7420035 w 12415554"/>
                <a:gd name="connsiteY28" fmla="*/ 62625 h 2373523"/>
                <a:gd name="connsiteX29" fmla="*/ 9278199 w 12415554"/>
                <a:gd name="connsiteY29" fmla="*/ 483648 h 2373523"/>
                <a:gd name="connsiteX30" fmla="*/ 9102753 w 12415554"/>
                <a:gd name="connsiteY30" fmla="*/ 748027 h 2373523"/>
                <a:gd name="connsiteX0" fmla="*/ 9102753 w 12415554"/>
                <a:gd name="connsiteY0" fmla="*/ 748027 h 2373523"/>
                <a:gd name="connsiteX1" fmla="*/ 450606 w 12415554"/>
                <a:gd name="connsiteY1" fmla="*/ 800852 h 2373523"/>
                <a:gd name="connsiteX2" fmla="*/ 1307407 w 12415554"/>
                <a:gd name="connsiteY2" fmla="*/ 708409 h 2373523"/>
                <a:gd name="connsiteX3" fmla="*/ 2002266 w 12415554"/>
                <a:gd name="connsiteY3" fmla="*/ 742397 h 2373523"/>
                <a:gd name="connsiteX4" fmla="*/ 2458276 w 12415554"/>
                <a:gd name="connsiteY4" fmla="*/ 682909 h 2373523"/>
                <a:gd name="connsiteX5" fmla="*/ 2935998 w 12415554"/>
                <a:gd name="connsiteY5" fmla="*/ 682909 h 2373523"/>
                <a:gd name="connsiteX6" fmla="*/ 3706867 w 12415554"/>
                <a:gd name="connsiteY6" fmla="*/ 725403 h 2373523"/>
                <a:gd name="connsiteX7" fmla="*/ 4586303 w 12415554"/>
                <a:gd name="connsiteY7" fmla="*/ 708409 h 2373523"/>
                <a:gd name="connsiteX8" fmla="*/ 5216021 w 12415554"/>
                <a:gd name="connsiteY8" fmla="*/ 716915 h 2373523"/>
                <a:gd name="connsiteX9" fmla="*/ 6052031 w 12415554"/>
                <a:gd name="connsiteY9" fmla="*/ 716915 h 2373523"/>
                <a:gd name="connsiteX10" fmla="*/ 7116044 w 12415554"/>
                <a:gd name="connsiteY10" fmla="*/ 742415 h 2373523"/>
                <a:gd name="connsiteX11" fmla="*/ 7865199 w 12415554"/>
                <a:gd name="connsiteY11" fmla="*/ 733909 h 2373523"/>
                <a:gd name="connsiteX12" fmla="*/ 8397194 w 12415554"/>
                <a:gd name="connsiteY12" fmla="*/ 725403 h 2373523"/>
                <a:gd name="connsiteX13" fmla="*/ 9018211 w 12415554"/>
                <a:gd name="connsiteY13" fmla="*/ 1128151 h 2373523"/>
                <a:gd name="connsiteX14" fmla="*/ 9588207 w 12415554"/>
                <a:gd name="connsiteY14" fmla="*/ 1954983 h 2373523"/>
                <a:gd name="connsiteX15" fmla="*/ 10519607 w 12415554"/>
                <a:gd name="connsiteY15" fmla="*/ 2373522 h 2373523"/>
                <a:gd name="connsiteX16" fmla="*/ 11565641 w 12415554"/>
                <a:gd name="connsiteY16" fmla="*/ 1954985 h 2373523"/>
                <a:gd name="connsiteX17" fmla="*/ 11856572 w 12415554"/>
                <a:gd name="connsiteY17" fmla="*/ 1309250 h 2373523"/>
                <a:gd name="connsiteX18" fmla="*/ 12167468 w 12415554"/>
                <a:gd name="connsiteY18" fmla="*/ 863143 h 2373523"/>
                <a:gd name="connsiteX19" fmla="*/ 12415554 w 12415554"/>
                <a:gd name="connsiteY19" fmla="*/ 562829 h 2373523"/>
                <a:gd name="connsiteX20" fmla="*/ 12415554 w 12415554"/>
                <a:gd name="connsiteY20" fmla="*/ 124447 h 2373523"/>
                <a:gd name="connsiteX21" fmla="*/ 11809238 w 12415554"/>
                <a:gd name="connsiteY21" fmla="*/ 299022 h 2373523"/>
                <a:gd name="connsiteX22" fmla="*/ 11429513 w 12415554"/>
                <a:gd name="connsiteY22" fmla="*/ 910907 h 2373523"/>
                <a:gd name="connsiteX23" fmla="*/ 10972768 w 12415554"/>
                <a:gd name="connsiteY23" fmla="*/ 1525068 h 2373523"/>
                <a:gd name="connsiteX24" fmla="*/ 10404973 w 12415554"/>
                <a:gd name="connsiteY24" fmla="*/ 1481851 h 2373523"/>
                <a:gd name="connsiteX25" fmla="*/ 9898076 w 12415554"/>
                <a:gd name="connsiteY25" fmla="*/ 922282 h 2373523"/>
                <a:gd name="connsiteX26" fmla="*/ 9423421 w 12415554"/>
                <a:gd name="connsiteY26" fmla="*/ 444601 h 2373523"/>
                <a:gd name="connsiteX27" fmla="*/ 8820622 w 12415554"/>
                <a:gd name="connsiteY27" fmla="*/ 20131 h 2373523"/>
                <a:gd name="connsiteX28" fmla="*/ 7420035 w 12415554"/>
                <a:gd name="connsiteY28" fmla="*/ 62625 h 2373523"/>
                <a:gd name="connsiteX29" fmla="*/ 9102753 w 12415554"/>
                <a:gd name="connsiteY29" fmla="*/ 748027 h 2373523"/>
                <a:gd name="connsiteX0" fmla="*/ 7302823 w 12298342"/>
                <a:gd name="connsiteY0" fmla="*/ 62625 h 2373523"/>
                <a:gd name="connsiteX1" fmla="*/ 333394 w 12298342"/>
                <a:gd name="connsiteY1" fmla="*/ 800852 h 2373523"/>
                <a:gd name="connsiteX2" fmla="*/ 1190195 w 12298342"/>
                <a:gd name="connsiteY2" fmla="*/ 708409 h 2373523"/>
                <a:gd name="connsiteX3" fmla="*/ 1885054 w 12298342"/>
                <a:gd name="connsiteY3" fmla="*/ 742397 h 2373523"/>
                <a:gd name="connsiteX4" fmla="*/ 2341064 w 12298342"/>
                <a:gd name="connsiteY4" fmla="*/ 682909 h 2373523"/>
                <a:gd name="connsiteX5" fmla="*/ 2818786 w 12298342"/>
                <a:gd name="connsiteY5" fmla="*/ 682909 h 2373523"/>
                <a:gd name="connsiteX6" fmla="*/ 3589655 w 12298342"/>
                <a:gd name="connsiteY6" fmla="*/ 725403 h 2373523"/>
                <a:gd name="connsiteX7" fmla="*/ 4469091 w 12298342"/>
                <a:gd name="connsiteY7" fmla="*/ 708409 h 2373523"/>
                <a:gd name="connsiteX8" fmla="*/ 5098809 w 12298342"/>
                <a:gd name="connsiteY8" fmla="*/ 716915 h 2373523"/>
                <a:gd name="connsiteX9" fmla="*/ 5934819 w 12298342"/>
                <a:gd name="connsiteY9" fmla="*/ 716915 h 2373523"/>
                <a:gd name="connsiteX10" fmla="*/ 6998832 w 12298342"/>
                <a:gd name="connsiteY10" fmla="*/ 742415 h 2373523"/>
                <a:gd name="connsiteX11" fmla="*/ 7747987 w 12298342"/>
                <a:gd name="connsiteY11" fmla="*/ 733909 h 2373523"/>
                <a:gd name="connsiteX12" fmla="*/ 8279982 w 12298342"/>
                <a:gd name="connsiteY12" fmla="*/ 725403 h 2373523"/>
                <a:gd name="connsiteX13" fmla="*/ 8900999 w 12298342"/>
                <a:gd name="connsiteY13" fmla="*/ 1128151 h 2373523"/>
                <a:gd name="connsiteX14" fmla="*/ 9470995 w 12298342"/>
                <a:gd name="connsiteY14" fmla="*/ 1954983 h 2373523"/>
                <a:gd name="connsiteX15" fmla="*/ 10402395 w 12298342"/>
                <a:gd name="connsiteY15" fmla="*/ 2373522 h 2373523"/>
                <a:gd name="connsiteX16" fmla="*/ 11448429 w 12298342"/>
                <a:gd name="connsiteY16" fmla="*/ 1954985 h 2373523"/>
                <a:gd name="connsiteX17" fmla="*/ 11739360 w 12298342"/>
                <a:gd name="connsiteY17" fmla="*/ 1309250 h 2373523"/>
                <a:gd name="connsiteX18" fmla="*/ 12050256 w 12298342"/>
                <a:gd name="connsiteY18" fmla="*/ 863143 h 2373523"/>
                <a:gd name="connsiteX19" fmla="*/ 12298342 w 12298342"/>
                <a:gd name="connsiteY19" fmla="*/ 562829 h 2373523"/>
                <a:gd name="connsiteX20" fmla="*/ 12298342 w 12298342"/>
                <a:gd name="connsiteY20" fmla="*/ 124447 h 2373523"/>
                <a:gd name="connsiteX21" fmla="*/ 11692026 w 12298342"/>
                <a:gd name="connsiteY21" fmla="*/ 299022 h 2373523"/>
                <a:gd name="connsiteX22" fmla="*/ 11312301 w 12298342"/>
                <a:gd name="connsiteY22" fmla="*/ 910907 h 2373523"/>
                <a:gd name="connsiteX23" fmla="*/ 10855556 w 12298342"/>
                <a:gd name="connsiteY23" fmla="*/ 1525068 h 2373523"/>
                <a:gd name="connsiteX24" fmla="*/ 10287761 w 12298342"/>
                <a:gd name="connsiteY24" fmla="*/ 1481851 h 2373523"/>
                <a:gd name="connsiteX25" fmla="*/ 9780864 w 12298342"/>
                <a:gd name="connsiteY25" fmla="*/ 922282 h 2373523"/>
                <a:gd name="connsiteX26" fmla="*/ 9306209 w 12298342"/>
                <a:gd name="connsiteY26" fmla="*/ 444601 h 2373523"/>
                <a:gd name="connsiteX27" fmla="*/ 8703410 w 12298342"/>
                <a:gd name="connsiteY27" fmla="*/ 20131 h 2373523"/>
                <a:gd name="connsiteX28" fmla="*/ 7302823 w 12298342"/>
                <a:gd name="connsiteY28" fmla="*/ 62625 h 2373523"/>
                <a:gd name="connsiteX0" fmla="*/ 8557475 w 12379789"/>
                <a:gd name="connsiteY0" fmla="*/ 304971 h 2354282"/>
                <a:gd name="connsiteX1" fmla="*/ 414841 w 12379789"/>
                <a:gd name="connsiteY1" fmla="*/ 781611 h 2354282"/>
                <a:gd name="connsiteX2" fmla="*/ 1271642 w 12379789"/>
                <a:gd name="connsiteY2" fmla="*/ 689168 h 2354282"/>
                <a:gd name="connsiteX3" fmla="*/ 1966501 w 12379789"/>
                <a:gd name="connsiteY3" fmla="*/ 723156 h 2354282"/>
                <a:gd name="connsiteX4" fmla="*/ 2422511 w 12379789"/>
                <a:gd name="connsiteY4" fmla="*/ 663668 h 2354282"/>
                <a:gd name="connsiteX5" fmla="*/ 2900233 w 12379789"/>
                <a:gd name="connsiteY5" fmla="*/ 663668 h 2354282"/>
                <a:gd name="connsiteX6" fmla="*/ 3671102 w 12379789"/>
                <a:gd name="connsiteY6" fmla="*/ 706162 h 2354282"/>
                <a:gd name="connsiteX7" fmla="*/ 4550538 w 12379789"/>
                <a:gd name="connsiteY7" fmla="*/ 689168 h 2354282"/>
                <a:gd name="connsiteX8" fmla="*/ 5180256 w 12379789"/>
                <a:gd name="connsiteY8" fmla="*/ 697674 h 2354282"/>
                <a:gd name="connsiteX9" fmla="*/ 6016266 w 12379789"/>
                <a:gd name="connsiteY9" fmla="*/ 697674 h 2354282"/>
                <a:gd name="connsiteX10" fmla="*/ 7080279 w 12379789"/>
                <a:gd name="connsiteY10" fmla="*/ 723174 h 2354282"/>
                <a:gd name="connsiteX11" fmla="*/ 7829434 w 12379789"/>
                <a:gd name="connsiteY11" fmla="*/ 714668 h 2354282"/>
                <a:gd name="connsiteX12" fmla="*/ 8361429 w 12379789"/>
                <a:gd name="connsiteY12" fmla="*/ 706162 h 2354282"/>
                <a:gd name="connsiteX13" fmla="*/ 8982446 w 12379789"/>
                <a:gd name="connsiteY13" fmla="*/ 1108910 h 2354282"/>
                <a:gd name="connsiteX14" fmla="*/ 9552442 w 12379789"/>
                <a:gd name="connsiteY14" fmla="*/ 1935742 h 2354282"/>
                <a:gd name="connsiteX15" fmla="*/ 10483842 w 12379789"/>
                <a:gd name="connsiteY15" fmla="*/ 2354281 h 2354282"/>
                <a:gd name="connsiteX16" fmla="*/ 11529876 w 12379789"/>
                <a:gd name="connsiteY16" fmla="*/ 1935744 h 2354282"/>
                <a:gd name="connsiteX17" fmla="*/ 11820807 w 12379789"/>
                <a:gd name="connsiteY17" fmla="*/ 1290009 h 2354282"/>
                <a:gd name="connsiteX18" fmla="*/ 12131703 w 12379789"/>
                <a:gd name="connsiteY18" fmla="*/ 843902 h 2354282"/>
                <a:gd name="connsiteX19" fmla="*/ 12379789 w 12379789"/>
                <a:gd name="connsiteY19" fmla="*/ 543588 h 2354282"/>
                <a:gd name="connsiteX20" fmla="*/ 12379789 w 12379789"/>
                <a:gd name="connsiteY20" fmla="*/ 105206 h 2354282"/>
                <a:gd name="connsiteX21" fmla="*/ 11773473 w 12379789"/>
                <a:gd name="connsiteY21" fmla="*/ 279781 h 2354282"/>
                <a:gd name="connsiteX22" fmla="*/ 11393748 w 12379789"/>
                <a:gd name="connsiteY22" fmla="*/ 891666 h 2354282"/>
                <a:gd name="connsiteX23" fmla="*/ 10937003 w 12379789"/>
                <a:gd name="connsiteY23" fmla="*/ 1505827 h 2354282"/>
                <a:gd name="connsiteX24" fmla="*/ 10369208 w 12379789"/>
                <a:gd name="connsiteY24" fmla="*/ 1462610 h 2354282"/>
                <a:gd name="connsiteX25" fmla="*/ 9862311 w 12379789"/>
                <a:gd name="connsiteY25" fmla="*/ 903041 h 2354282"/>
                <a:gd name="connsiteX26" fmla="*/ 9387656 w 12379789"/>
                <a:gd name="connsiteY26" fmla="*/ 425360 h 2354282"/>
                <a:gd name="connsiteX27" fmla="*/ 8784857 w 12379789"/>
                <a:gd name="connsiteY27" fmla="*/ 890 h 2354282"/>
                <a:gd name="connsiteX28" fmla="*/ 8557475 w 12379789"/>
                <a:gd name="connsiteY28" fmla="*/ 304971 h 2354282"/>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387658 w 12379791"/>
                <a:gd name="connsiteY26" fmla="*/ 333275 h 2262197"/>
                <a:gd name="connsiteX27" fmla="*/ 8614705 w 12379791"/>
                <a:gd name="connsiteY27" fmla="*/ 45280 h 2262197"/>
                <a:gd name="connsiteX28" fmla="*/ 8557477 w 12379791"/>
                <a:gd name="connsiteY28" fmla="*/ 212886 h 2262197"/>
                <a:gd name="connsiteX0" fmla="*/ 8557477 w 12379791"/>
                <a:gd name="connsiteY0" fmla="*/ 220165 h 2269476"/>
                <a:gd name="connsiteX1" fmla="*/ 414843 w 12379791"/>
                <a:gd name="connsiteY1" fmla="*/ 696805 h 2269476"/>
                <a:gd name="connsiteX2" fmla="*/ 1271644 w 12379791"/>
                <a:gd name="connsiteY2" fmla="*/ 604362 h 2269476"/>
                <a:gd name="connsiteX3" fmla="*/ 1966503 w 12379791"/>
                <a:gd name="connsiteY3" fmla="*/ 638350 h 2269476"/>
                <a:gd name="connsiteX4" fmla="*/ 2422513 w 12379791"/>
                <a:gd name="connsiteY4" fmla="*/ 578862 h 2269476"/>
                <a:gd name="connsiteX5" fmla="*/ 2900235 w 12379791"/>
                <a:gd name="connsiteY5" fmla="*/ 578862 h 2269476"/>
                <a:gd name="connsiteX6" fmla="*/ 3671104 w 12379791"/>
                <a:gd name="connsiteY6" fmla="*/ 621356 h 2269476"/>
                <a:gd name="connsiteX7" fmla="*/ 4550540 w 12379791"/>
                <a:gd name="connsiteY7" fmla="*/ 604362 h 2269476"/>
                <a:gd name="connsiteX8" fmla="*/ 5180258 w 12379791"/>
                <a:gd name="connsiteY8" fmla="*/ 612868 h 2269476"/>
                <a:gd name="connsiteX9" fmla="*/ 6016268 w 12379791"/>
                <a:gd name="connsiteY9" fmla="*/ 612868 h 2269476"/>
                <a:gd name="connsiteX10" fmla="*/ 7080281 w 12379791"/>
                <a:gd name="connsiteY10" fmla="*/ 638368 h 2269476"/>
                <a:gd name="connsiteX11" fmla="*/ 7829436 w 12379791"/>
                <a:gd name="connsiteY11" fmla="*/ 629862 h 2269476"/>
                <a:gd name="connsiteX12" fmla="*/ 8361431 w 12379791"/>
                <a:gd name="connsiteY12" fmla="*/ 621356 h 2269476"/>
                <a:gd name="connsiteX13" fmla="*/ 8982448 w 12379791"/>
                <a:gd name="connsiteY13" fmla="*/ 1024104 h 2269476"/>
                <a:gd name="connsiteX14" fmla="*/ 9552444 w 12379791"/>
                <a:gd name="connsiteY14" fmla="*/ 1850936 h 2269476"/>
                <a:gd name="connsiteX15" fmla="*/ 10483844 w 12379791"/>
                <a:gd name="connsiteY15" fmla="*/ 2269475 h 2269476"/>
                <a:gd name="connsiteX16" fmla="*/ 11529878 w 12379791"/>
                <a:gd name="connsiteY16" fmla="*/ 1850938 h 2269476"/>
                <a:gd name="connsiteX17" fmla="*/ 11820809 w 12379791"/>
                <a:gd name="connsiteY17" fmla="*/ 1205203 h 2269476"/>
                <a:gd name="connsiteX18" fmla="*/ 12131705 w 12379791"/>
                <a:gd name="connsiteY18" fmla="*/ 759096 h 2269476"/>
                <a:gd name="connsiteX19" fmla="*/ 12379791 w 12379791"/>
                <a:gd name="connsiteY19" fmla="*/ 458782 h 2269476"/>
                <a:gd name="connsiteX20" fmla="*/ 12379791 w 12379791"/>
                <a:gd name="connsiteY20" fmla="*/ 20400 h 2269476"/>
                <a:gd name="connsiteX21" fmla="*/ 11773475 w 12379791"/>
                <a:gd name="connsiteY21" fmla="*/ 194975 h 2269476"/>
                <a:gd name="connsiteX22" fmla="*/ 11393750 w 12379791"/>
                <a:gd name="connsiteY22" fmla="*/ 806860 h 2269476"/>
                <a:gd name="connsiteX23" fmla="*/ 10937005 w 12379791"/>
                <a:gd name="connsiteY23" fmla="*/ 1421021 h 2269476"/>
                <a:gd name="connsiteX24" fmla="*/ 10369210 w 12379791"/>
                <a:gd name="connsiteY24" fmla="*/ 1377804 h 2269476"/>
                <a:gd name="connsiteX25" fmla="*/ 9862313 w 12379791"/>
                <a:gd name="connsiteY25" fmla="*/ 818235 h 2269476"/>
                <a:gd name="connsiteX26" fmla="*/ 9387658 w 12379791"/>
                <a:gd name="connsiteY26" fmla="*/ 340554 h 2269476"/>
                <a:gd name="connsiteX27" fmla="*/ 8614705 w 12379791"/>
                <a:gd name="connsiteY27" fmla="*/ 52559 h 2269476"/>
                <a:gd name="connsiteX28" fmla="*/ 8557477 w 12379791"/>
                <a:gd name="connsiteY28" fmla="*/ 220165 h 2269476"/>
                <a:gd name="connsiteX0" fmla="*/ 8557477 w 12379791"/>
                <a:gd name="connsiteY0" fmla="*/ 220165 h 2269476"/>
                <a:gd name="connsiteX1" fmla="*/ 414843 w 12379791"/>
                <a:gd name="connsiteY1" fmla="*/ 696805 h 2269476"/>
                <a:gd name="connsiteX2" fmla="*/ 1271644 w 12379791"/>
                <a:gd name="connsiteY2" fmla="*/ 604362 h 2269476"/>
                <a:gd name="connsiteX3" fmla="*/ 1966503 w 12379791"/>
                <a:gd name="connsiteY3" fmla="*/ 638350 h 2269476"/>
                <a:gd name="connsiteX4" fmla="*/ 2422513 w 12379791"/>
                <a:gd name="connsiteY4" fmla="*/ 578862 h 2269476"/>
                <a:gd name="connsiteX5" fmla="*/ 2900235 w 12379791"/>
                <a:gd name="connsiteY5" fmla="*/ 578862 h 2269476"/>
                <a:gd name="connsiteX6" fmla="*/ 3671104 w 12379791"/>
                <a:gd name="connsiteY6" fmla="*/ 621356 h 2269476"/>
                <a:gd name="connsiteX7" fmla="*/ 4550540 w 12379791"/>
                <a:gd name="connsiteY7" fmla="*/ 604362 h 2269476"/>
                <a:gd name="connsiteX8" fmla="*/ 5180258 w 12379791"/>
                <a:gd name="connsiteY8" fmla="*/ 612868 h 2269476"/>
                <a:gd name="connsiteX9" fmla="*/ 6016268 w 12379791"/>
                <a:gd name="connsiteY9" fmla="*/ 612868 h 2269476"/>
                <a:gd name="connsiteX10" fmla="*/ 7080281 w 12379791"/>
                <a:gd name="connsiteY10" fmla="*/ 638368 h 2269476"/>
                <a:gd name="connsiteX11" fmla="*/ 7829436 w 12379791"/>
                <a:gd name="connsiteY11" fmla="*/ 629862 h 2269476"/>
                <a:gd name="connsiteX12" fmla="*/ 8361431 w 12379791"/>
                <a:gd name="connsiteY12" fmla="*/ 621356 h 2269476"/>
                <a:gd name="connsiteX13" fmla="*/ 8982448 w 12379791"/>
                <a:gd name="connsiteY13" fmla="*/ 1024104 h 2269476"/>
                <a:gd name="connsiteX14" fmla="*/ 9552444 w 12379791"/>
                <a:gd name="connsiteY14" fmla="*/ 1850936 h 2269476"/>
                <a:gd name="connsiteX15" fmla="*/ 10483844 w 12379791"/>
                <a:gd name="connsiteY15" fmla="*/ 2269475 h 2269476"/>
                <a:gd name="connsiteX16" fmla="*/ 11529878 w 12379791"/>
                <a:gd name="connsiteY16" fmla="*/ 1850938 h 2269476"/>
                <a:gd name="connsiteX17" fmla="*/ 11820809 w 12379791"/>
                <a:gd name="connsiteY17" fmla="*/ 1205203 h 2269476"/>
                <a:gd name="connsiteX18" fmla="*/ 12131705 w 12379791"/>
                <a:gd name="connsiteY18" fmla="*/ 759096 h 2269476"/>
                <a:gd name="connsiteX19" fmla="*/ 12379791 w 12379791"/>
                <a:gd name="connsiteY19" fmla="*/ 458782 h 2269476"/>
                <a:gd name="connsiteX20" fmla="*/ 12379791 w 12379791"/>
                <a:gd name="connsiteY20" fmla="*/ 20400 h 2269476"/>
                <a:gd name="connsiteX21" fmla="*/ 11773475 w 12379791"/>
                <a:gd name="connsiteY21" fmla="*/ 194975 h 2269476"/>
                <a:gd name="connsiteX22" fmla="*/ 11393750 w 12379791"/>
                <a:gd name="connsiteY22" fmla="*/ 806860 h 2269476"/>
                <a:gd name="connsiteX23" fmla="*/ 10937005 w 12379791"/>
                <a:gd name="connsiteY23" fmla="*/ 1421021 h 2269476"/>
                <a:gd name="connsiteX24" fmla="*/ 10369210 w 12379791"/>
                <a:gd name="connsiteY24" fmla="*/ 1377804 h 2269476"/>
                <a:gd name="connsiteX25" fmla="*/ 9862313 w 12379791"/>
                <a:gd name="connsiteY25" fmla="*/ 818235 h 2269476"/>
                <a:gd name="connsiteX26" fmla="*/ 9387658 w 12379791"/>
                <a:gd name="connsiteY26" fmla="*/ 340554 h 2269476"/>
                <a:gd name="connsiteX27" fmla="*/ 8614705 w 12379791"/>
                <a:gd name="connsiteY27" fmla="*/ 52559 h 2269476"/>
                <a:gd name="connsiteX28" fmla="*/ 8557477 w 12379791"/>
                <a:gd name="connsiteY28" fmla="*/ 220165 h 2269476"/>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387658 w 12379791"/>
                <a:gd name="connsiteY26" fmla="*/ 333275 h 2262197"/>
                <a:gd name="connsiteX27" fmla="*/ 8557477 w 12379791"/>
                <a:gd name="connsiteY27"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450348 w 12379791"/>
                <a:gd name="connsiteY26" fmla="*/ 299156 h 2262197"/>
                <a:gd name="connsiteX27" fmla="*/ 8557477 w 12379791"/>
                <a:gd name="connsiteY27"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450348 w 12379791"/>
                <a:gd name="connsiteY26" fmla="*/ 299156 h 2262197"/>
                <a:gd name="connsiteX27" fmla="*/ 8557477 w 12379791"/>
                <a:gd name="connsiteY27"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4550540 w 12379791"/>
                <a:gd name="connsiteY6" fmla="*/ 597083 h 2262197"/>
                <a:gd name="connsiteX7" fmla="*/ 5180258 w 12379791"/>
                <a:gd name="connsiteY7" fmla="*/ 605589 h 2262197"/>
                <a:gd name="connsiteX8" fmla="*/ 6016268 w 12379791"/>
                <a:gd name="connsiteY8" fmla="*/ 605589 h 2262197"/>
                <a:gd name="connsiteX9" fmla="*/ 7080281 w 12379791"/>
                <a:gd name="connsiteY9" fmla="*/ 631089 h 2262197"/>
                <a:gd name="connsiteX10" fmla="*/ 7829436 w 12379791"/>
                <a:gd name="connsiteY10" fmla="*/ 622583 h 2262197"/>
                <a:gd name="connsiteX11" fmla="*/ 8361431 w 12379791"/>
                <a:gd name="connsiteY11" fmla="*/ 614077 h 2262197"/>
                <a:gd name="connsiteX12" fmla="*/ 8982448 w 12379791"/>
                <a:gd name="connsiteY12" fmla="*/ 1016825 h 2262197"/>
                <a:gd name="connsiteX13" fmla="*/ 9552444 w 12379791"/>
                <a:gd name="connsiteY13" fmla="*/ 1843657 h 2262197"/>
                <a:gd name="connsiteX14" fmla="*/ 10483844 w 12379791"/>
                <a:gd name="connsiteY14" fmla="*/ 2262196 h 2262197"/>
                <a:gd name="connsiteX15" fmla="*/ 11529878 w 12379791"/>
                <a:gd name="connsiteY15" fmla="*/ 1843659 h 2262197"/>
                <a:gd name="connsiteX16" fmla="*/ 11820809 w 12379791"/>
                <a:gd name="connsiteY16" fmla="*/ 1197924 h 2262197"/>
                <a:gd name="connsiteX17" fmla="*/ 12131705 w 12379791"/>
                <a:gd name="connsiteY17" fmla="*/ 751817 h 2262197"/>
                <a:gd name="connsiteX18" fmla="*/ 12379791 w 12379791"/>
                <a:gd name="connsiteY18" fmla="*/ 451503 h 2262197"/>
                <a:gd name="connsiteX19" fmla="*/ 12379791 w 12379791"/>
                <a:gd name="connsiteY19" fmla="*/ 13121 h 2262197"/>
                <a:gd name="connsiteX20" fmla="*/ 11773475 w 12379791"/>
                <a:gd name="connsiteY20" fmla="*/ 187696 h 2262197"/>
                <a:gd name="connsiteX21" fmla="*/ 11393750 w 12379791"/>
                <a:gd name="connsiteY21" fmla="*/ 799581 h 2262197"/>
                <a:gd name="connsiteX22" fmla="*/ 10937005 w 12379791"/>
                <a:gd name="connsiteY22" fmla="*/ 1413742 h 2262197"/>
                <a:gd name="connsiteX23" fmla="*/ 10369210 w 12379791"/>
                <a:gd name="connsiteY23" fmla="*/ 1370525 h 2262197"/>
                <a:gd name="connsiteX24" fmla="*/ 9862313 w 12379791"/>
                <a:gd name="connsiteY24" fmla="*/ 810956 h 2262197"/>
                <a:gd name="connsiteX25" fmla="*/ 9450348 w 12379791"/>
                <a:gd name="connsiteY25" fmla="*/ 299156 h 2262197"/>
                <a:gd name="connsiteX26" fmla="*/ 8557477 w 12379791"/>
                <a:gd name="connsiteY26"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5180258 w 12379791"/>
                <a:gd name="connsiteY6" fmla="*/ 605589 h 2262197"/>
                <a:gd name="connsiteX7" fmla="*/ 6016268 w 12379791"/>
                <a:gd name="connsiteY7" fmla="*/ 605589 h 2262197"/>
                <a:gd name="connsiteX8" fmla="*/ 7080281 w 12379791"/>
                <a:gd name="connsiteY8" fmla="*/ 631089 h 2262197"/>
                <a:gd name="connsiteX9" fmla="*/ 7829436 w 12379791"/>
                <a:gd name="connsiteY9" fmla="*/ 622583 h 2262197"/>
                <a:gd name="connsiteX10" fmla="*/ 8361431 w 12379791"/>
                <a:gd name="connsiteY10" fmla="*/ 614077 h 2262197"/>
                <a:gd name="connsiteX11" fmla="*/ 8982448 w 12379791"/>
                <a:gd name="connsiteY11" fmla="*/ 1016825 h 2262197"/>
                <a:gd name="connsiteX12" fmla="*/ 9552444 w 12379791"/>
                <a:gd name="connsiteY12" fmla="*/ 1843657 h 2262197"/>
                <a:gd name="connsiteX13" fmla="*/ 10483844 w 12379791"/>
                <a:gd name="connsiteY13" fmla="*/ 2262196 h 2262197"/>
                <a:gd name="connsiteX14" fmla="*/ 11529878 w 12379791"/>
                <a:gd name="connsiteY14" fmla="*/ 1843659 h 2262197"/>
                <a:gd name="connsiteX15" fmla="*/ 11820809 w 12379791"/>
                <a:gd name="connsiteY15" fmla="*/ 1197924 h 2262197"/>
                <a:gd name="connsiteX16" fmla="*/ 12131705 w 12379791"/>
                <a:gd name="connsiteY16" fmla="*/ 751817 h 2262197"/>
                <a:gd name="connsiteX17" fmla="*/ 12379791 w 12379791"/>
                <a:gd name="connsiteY17" fmla="*/ 451503 h 2262197"/>
                <a:gd name="connsiteX18" fmla="*/ 12379791 w 12379791"/>
                <a:gd name="connsiteY18" fmla="*/ 13121 h 2262197"/>
                <a:gd name="connsiteX19" fmla="*/ 11773475 w 12379791"/>
                <a:gd name="connsiteY19" fmla="*/ 187696 h 2262197"/>
                <a:gd name="connsiteX20" fmla="*/ 11393750 w 12379791"/>
                <a:gd name="connsiteY20" fmla="*/ 799581 h 2262197"/>
                <a:gd name="connsiteX21" fmla="*/ 10937005 w 12379791"/>
                <a:gd name="connsiteY21" fmla="*/ 1413742 h 2262197"/>
                <a:gd name="connsiteX22" fmla="*/ 10369210 w 12379791"/>
                <a:gd name="connsiteY22" fmla="*/ 1370525 h 2262197"/>
                <a:gd name="connsiteX23" fmla="*/ 9862313 w 12379791"/>
                <a:gd name="connsiteY23" fmla="*/ 810956 h 2262197"/>
                <a:gd name="connsiteX24" fmla="*/ 9450348 w 12379791"/>
                <a:gd name="connsiteY24" fmla="*/ 299156 h 2262197"/>
                <a:gd name="connsiteX25" fmla="*/ 8557477 w 12379791"/>
                <a:gd name="connsiteY25"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6016268 w 12379791"/>
                <a:gd name="connsiteY6" fmla="*/ 605589 h 2262197"/>
                <a:gd name="connsiteX7" fmla="*/ 7080281 w 12379791"/>
                <a:gd name="connsiteY7" fmla="*/ 631089 h 2262197"/>
                <a:gd name="connsiteX8" fmla="*/ 7829436 w 12379791"/>
                <a:gd name="connsiteY8" fmla="*/ 622583 h 2262197"/>
                <a:gd name="connsiteX9" fmla="*/ 8361431 w 12379791"/>
                <a:gd name="connsiteY9" fmla="*/ 614077 h 2262197"/>
                <a:gd name="connsiteX10" fmla="*/ 8982448 w 12379791"/>
                <a:gd name="connsiteY10" fmla="*/ 1016825 h 2262197"/>
                <a:gd name="connsiteX11" fmla="*/ 9552444 w 12379791"/>
                <a:gd name="connsiteY11" fmla="*/ 1843657 h 2262197"/>
                <a:gd name="connsiteX12" fmla="*/ 10483844 w 12379791"/>
                <a:gd name="connsiteY12" fmla="*/ 2262196 h 2262197"/>
                <a:gd name="connsiteX13" fmla="*/ 11529878 w 12379791"/>
                <a:gd name="connsiteY13" fmla="*/ 1843659 h 2262197"/>
                <a:gd name="connsiteX14" fmla="*/ 11820809 w 12379791"/>
                <a:gd name="connsiteY14" fmla="*/ 1197924 h 2262197"/>
                <a:gd name="connsiteX15" fmla="*/ 12131705 w 12379791"/>
                <a:gd name="connsiteY15" fmla="*/ 751817 h 2262197"/>
                <a:gd name="connsiteX16" fmla="*/ 12379791 w 12379791"/>
                <a:gd name="connsiteY16" fmla="*/ 451503 h 2262197"/>
                <a:gd name="connsiteX17" fmla="*/ 12379791 w 12379791"/>
                <a:gd name="connsiteY17" fmla="*/ 13121 h 2262197"/>
                <a:gd name="connsiteX18" fmla="*/ 11773475 w 12379791"/>
                <a:gd name="connsiteY18" fmla="*/ 187696 h 2262197"/>
                <a:gd name="connsiteX19" fmla="*/ 11393750 w 12379791"/>
                <a:gd name="connsiteY19" fmla="*/ 799581 h 2262197"/>
                <a:gd name="connsiteX20" fmla="*/ 10937005 w 12379791"/>
                <a:gd name="connsiteY20" fmla="*/ 1413742 h 2262197"/>
                <a:gd name="connsiteX21" fmla="*/ 10369210 w 12379791"/>
                <a:gd name="connsiteY21" fmla="*/ 1370525 h 2262197"/>
                <a:gd name="connsiteX22" fmla="*/ 9862313 w 12379791"/>
                <a:gd name="connsiteY22" fmla="*/ 810956 h 2262197"/>
                <a:gd name="connsiteX23" fmla="*/ 9450348 w 12379791"/>
                <a:gd name="connsiteY23" fmla="*/ 299156 h 2262197"/>
                <a:gd name="connsiteX24" fmla="*/ 8557477 w 12379791"/>
                <a:gd name="connsiteY24"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7080281 w 12379791"/>
                <a:gd name="connsiteY6" fmla="*/ 631089 h 2262197"/>
                <a:gd name="connsiteX7" fmla="*/ 7829436 w 12379791"/>
                <a:gd name="connsiteY7" fmla="*/ 622583 h 2262197"/>
                <a:gd name="connsiteX8" fmla="*/ 8361431 w 12379791"/>
                <a:gd name="connsiteY8" fmla="*/ 614077 h 2262197"/>
                <a:gd name="connsiteX9" fmla="*/ 8982448 w 12379791"/>
                <a:gd name="connsiteY9" fmla="*/ 1016825 h 2262197"/>
                <a:gd name="connsiteX10" fmla="*/ 9552444 w 12379791"/>
                <a:gd name="connsiteY10" fmla="*/ 1843657 h 2262197"/>
                <a:gd name="connsiteX11" fmla="*/ 10483844 w 12379791"/>
                <a:gd name="connsiteY11" fmla="*/ 2262196 h 2262197"/>
                <a:gd name="connsiteX12" fmla="*/ 11529878 w 12379791"/>
                <a:gd name="connsiteY12" fmla="*/ 1843659 h 2262197"/>
                <a:gd name="connsiteX13" fmla="*/ 11820809 w 12379791"/>
                <a:gd name="connsiteY13" fmla="*/ 1197924 h 2262197"/>
                <a:gd name="connsiteX14" fmla="*/ 12131705 w 12379791"/>
                <a:gd name="connsiteY14" fmla="*/ 751817 h 2262197"/>
                <a:gd name="connsiteX15" fmla="*/ 12379791 w 12379791"/>
                <a:gd name="connsiteY15" fmla="*/ 451503 h 2262197"/>
                <a:gd name="connsiteX16" fmla="*/ 12379791 w 12379791"/>
                <a:gd name="connsiteY16" fmla="*/ 13121 h 2262197"/>
                <a:gd name="connsiteX17" fmla="*/ 11773475 w 12379791"/>
                <a:gd name="connsiteY17" fmla="*/ 187696 h 2262197"/>
                <a:gd name="connsiteX18" fmla="*/ 11393750 w 12379791"/>
                <a:gd name="connsiteY18" fmla="*/ 799581 h 2262197"/>
                <a:gd name="connsiteX19" fmla="*/ 10937005 w 12379791"/>
                <a:gd name="connsiteY19" fmla="*/ 1413742 h 2262197"/>
                <a:gd name="connsiteX20" fmla="*/ 10369210 w 12379791"/>
                <a:gd name="connsiteY20" fmla="*/ 1370525 h 2262197"/>
                <a:gd name="connsiteX21" fmla="*/ 9862313 w 12379791"/>
                <a:gd name="connsiteY21" fmla="*/ 810956 h 2262197"/>
                <a:gd name="connsiteX22" fmla="*/ 9450348 w 12379791"/>
                <a:gd name="connsiteY22" fmla="*/ 299156 h 2262197"/>
                <a:gd name="connsiteX23" fmla="*/ 8557477 w 12379791"/>
                <a:gd name="connsiteY23"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7829436 w 12379791"/>
                <a:gd name="connsiteY6" fmla="*/ 622583 h 2262197"/>
                <a:gd name="connsiteX7" fmla="*/ 8361431 w 12379791"/>
                <a:gd name="connsiteY7" fmla="*/ 614077 h 2262197"/>
                <a:gd name="connsiteX8" fmla="*/ 8982448 w 12379791"/>
                <a:gd name="connsiteY8" fmla="*/ 1016825 h 2262197"/>
                <a:gd name="connsiteX9" fmla="*/ 9552444 w 12379791"/>
                <a:gd name="connsiteY9" fmla="*/ 1843657 h 2262197"/>
                <a:gd name="connsiteX10" fmla="*/ 10483844 w 12379791"/>
                <a:gd name="connsiteY10" fmla="*/ 2262196 h 2262197"/>
                <a:gd name="connsiteX11" fmla="*/ 11529878 w 12379791"/>
                <a:gd name="connsiteY11" fmla="*/ 1843659 h 2262197"/>
                <a:gd name="connsiteX12" fmla="*/ 11820809 w 12379791"/>
                <a:gd name="connsiteY12" fmla="*/ 1197924 h 2262197"/>
                <a:gd name="connsiteX13" fmla="*/ 12131705 w 12379791"/>
                <a:gd name="connsiteY13" fmla="*/ 751817 h 2262197"/>
                <a:gd name="connsiteX14" fmla="*/ 12379791 w 12379791"/>
                <a:gd name="connsiteY14" fmla="*/ 451503 h 2262197"/>
                <a:gd name="connsiteX15" fmla="*/ 12379791 w 12379791"/>
                <a:gd name="connsiteY15" fmla="*/ 13121 h 2262197"/>
                <a:gd name="connsiteX16" fmla="*/ 11773475 w 12379791"/>
                <a:gd name="connsiteY16" fmla="*/ 187696 h 2262197"/>
                <a:gd name="connsiteX17" fmla="*/ 11393750 w 12379791"/>
                <a:gd name="connsiteY17" fmla="*/ 799581 h 2262197"/>
                <a:gd name="connsiteX18" fmla="*/ 10937005 w 12379791"/>
                <a:gd name="connsiteY18" fmla="*/ 1413742 h 2262197"/>
                <a:gd name="connsiteX19" fmla="*/ 10369210 w 12379791"/>
                <a:gd name="connsiteY19" fmla="*/ 1370525 h 2262197"/>
                <a:gd name="connsiteX20" fmla="*/ 9862313 w 12379791"/>
                <a:gd name="connsiteY20" fmla="*/ 810956 h 2262197"/>
                <a:gd name="connsiteX21" fmla="*/ 9450348 w 12379791"/>
                <a:gd name="connsiteY21" fmla="*/ 299156 h 2262197"/>
                <a:gd name="connsiteX22" fmla="*/ 8557477 w 12379791"/>
                <a:gd name="connsiteY22"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8361431 w 12379791"/>
                <a:gd name="connsiteY6" fmla="*/ 614077 h 2262197"/>
                <a:gd name="connsiteX7" fmla="*/ 8982448 w 12379791"/>
                <a:gd name="connsiteY7" fmla="*/ 1016825 h 2262197"/>
                <a:gd name="connsiteX8" fmla="*/ 9552444 w 12379791"/>
                <a:gd name="connsiteY8" fmla="*/ 1843657 h 2262197"/>
                <a:gd name="connsiteX9" fmla="*/ 10483844 w 12379791"/>
                <a:gd name="connsiteY9" fmla="*/ 2262196 h 2262197"/>
                <a:gd name="connsiteX10" fmla="*/ 11529878 w 12379791"/>
                <a:gd name="connsiteY10" fmla="*/ 1843659 h 2262197"/>
                <a:gd name="connsiteX11" fmla="*/ 11820809 w 12379791"/>
                <a:gd name="connsiteY11" fmla="*/ 1197924 h 2262197"/>
                <a:gd name="connsiteX12" fmla="*/ 12131705 w 12379791"/>
                <a:gd name="connsiteY12" fmla="*/ 751817 h 2262197"/>
                <a:gd name="connsiteX13" fmla="*/ 12379791 w 12379791"/>
                <a:gd name="connsiteY13" fmla="*/ 451503 h 2262197"/>
                <a:gd name="connsiteX14" fmla="*/ 12379791 w 12379791"/>
                <a:gd name="connsiteY14" fmla="*/ 13121 h 2262197"/>
                <a:gd name="connsiteX15" fmla="*/ 11773475 w 12379791"/>
                <a:gd name="connsiteY15" fmla="*/ 187696 h 2262197"/>
                <a:gd name="connsiteX16" fmla="*/ 11393750 w 12379791"/>
                <a:gd name="connsiteY16" fmla="*/ 799581 h 2262197"/>
                <a:gd name="connsiteX17" fmla="*/ 10937005 w 12379791"/>
                <a:gd name="connsiteY17" fmla="*/ 1413742 h 2262197"/>
                <a:gd name="connsiteX18" fmla="*/ 10369210 w 12379791"/>
                <a:gd name="connsiteY18" fmla="*/ 1370525 h 2262197"/>
                <a:gd name="connsiteX19" fmla="*/ 9862313 w 12379791"/>
                <a:gd name="connsiteY19" fmla="*/ 810956 h 2262197"/>
                <a:gd name="connsiteX20" fmla="*/ 9450348 w 12379791"/>
                <a:gd name="connsiteY20" fmla="*/ 299156 h 2262197"/>
                <a:gd name="connsiteX21" fmla="*/ 8557477 w 12379791"/>
                <a:gd name="connsiteY21"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8370387 w 12379791"/>
                <a:gd name="connsiteY6" fmla="*/ 545838 h 2262197"/>
                <a:gd name="connsiteX7" fmla="*/ 8982448 w 12379791"/>
                <a:gd name="connsiteY7" fmla="*/ 1016825 h 2262197"/>
                <a:gd name="connsiteX8" fmla="*/ 9552444 w 12379791"/>
                <a:gd name="connsiteY8" fmla="*/ 1843657 h 2262197"/>
                <a:gd name="connsiteX9" fmla="*/ 10483844 w 12379791"/>
                <a:gd name="connsiteY9" fmla="*/ 2262196 h 2262197"/>
                <a:gd name="connsiteX10" fmla="*/ 11529878 w 12379791"/>
                <a:gd name="connsiteY10" fmla="*/ 1843659 h 2262197"/>
                <a:gd name="connsiteX11" fmla="*/ 11820809 w 12379791"/>
                <a:gd name="connsiteY11" fmla="*/ 1197924 h 2262197"/>
                <a:gd name="connsiteX12" fmla="*/ 12131705 w 12379791"/>
                <a:gd name="connsiteY12" fmla="*/ 751817 h 2262197"/>
                <a:gd name="connsiteX13" fmla="*/ 12379791 w 12379791"/>
                <a:gd name="connsiteY13" fmla="*/ 451503 h 2262197"/>
                <a:gd name="connsiteX14" fmla="*/ 12379791 w 12379791"/>
                <a:gd name="connsiteY14" fmla="*/ 13121 h 2262197"/>
                <a:gd name="connsiteX15" fmla="*/ 11773475 w 12379791"/>
                <a:gd name="connsiteY15" fmla="*/ 187696 h 2262197"/>
                <a:gd name="connsiteX16" fmla="*/ 11393750 w 12379791"/>
                <a:gd name="connsiteY16" fmla="*/ 799581 h 2262197"/>
                <a:gd name="connsiteX17" fmla="*/ 10937005 w 12379791"/>
                <a:gd name="connsiteY17" fmla="*/ 1413742 h 2262197"/>
                <a:gd name="connsiteX18" fmla="*/ 10369210 w 12379791"/>
                <a:gd name="connsiteY18" fmla="*/ 1370525 h 2262197"/>
                <a:gd name="connsiteX19" fmla="*/ 9862313 w 12379791"/>
                <a:gd name="connsiteY19" fmla="*/ 810956 h 2262197"/>
                <a:gd name="connsiteX20" fmla="*/ 9450348 w 12379791"/>
                <a:gd name="connsiteY20" fmla="*/ 299156 h 2262197"/>
                <a:gd name="connsiteX21" fmla="*/ 8557477 w 12379791"/>
                <a:gd name="connsiteY21"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8982448 w 12379791"/>
                <a:gd name="connsiteY6" fmla="*/ 1016825 h 2262197"/>
                <a:gd name="connsiteX7" fmla="*/ 9552444 w 12379791"/>
                <a:gd name="connsiteY7" fmla="*/ 1843657 h 2262197"/>
                <a:gd name="connsiteX8" fmla="*/ 10483844 w 12379791"/>
                <a:gd name="connsiteY8" fmla="*/ 2262196 h 2262197"/>
                <a:gd name="connsiteX9" fmla="*/ 11529878 w 12379791"/>
                <a:gd name="connsiteY9" fmla="*/ 1843659 h 2262197"/>
                <a:gd name="connsiteX10" fmla="*/ 11820809 w 12379791"/>
                <a:gd name="connsiteY10" fmla="*/ 1197924 h 2262197"/>
                <a:gd name="connsiteX11" fmla="*/ 12131705 w 12379791"/>
                <a:gd name="connsiteY11" fmla="*/ 751817 h 2262197"/>
                <a:gd name="connsiteX12" fmla="*/ 12379791 w 12379791"/>
                <a:gd name="connsiteY12" fmla="*/ 451503 h 2262197"/>
                <a:gd name="connsiteX13" fmla="*/ 12379791 w 12379791"/>
                <a:gd name="connsiteY13" fmla="*/ 13121 h 2262197"/>
                <a:gd name="connsiteX14" fmla="*/ 11773475 w 12379791"/>
                <a:gd name="connsiteY14" fmla="*/ 187696 h 2262197"/>
                <a:gd name="connsiteX15" fmla="*/ 11393750 w 12379791"/>
                <a:gd name="connsiteY15" fmla="*/ 799581 h 2262197"/>
                <a:gd name="connsiteX16" fmla="*/ 10937005 w 12379791"/>
                <a:gd name="connsiteY16" fmla="*/ 1413742 h 2262197"/>
                <a:gd name="connsiteX17" fmla="*/ 10369210 w 12379791"/>
                <a:gd name="connsiteY17" fmla="*/ 1370525 h 2262197"/>
                <a:gd name="connsiteX18" fmla="*/ 9862313 w 12379791"/>
                <a:gd name="connsiteY18" fmla="*/ 810956 h 2262197"/>
                <a:gd name="connsiteX19" fmla="*/ 9450348 w 12379791"/>
                <a:gd name="connsiteY19" fmla="*/ 299156 h 2262197"/>
                <a:gd name="connsiteX20" fmla="*/ 8557477 w 12379791"/>
                <a:gd name="connsiteY20"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8622972 w 12379791"/>
                <a:gd name="connsiteY5" fmla="*/ 537465 h 2262197"/>
                <a:gd name="connsiteX6" fmla="*/ 8982448 w 12379791"/>
                <a:gd name="connsiteY6" fmla="*/ 1016825 h 2262197"/>
                <a:gd name="connsiteX7" fmla="*/ 9552444 w 12379791"/>
                <a:gd name="connsiteY7" fmla="*/ 1843657 h 2262197"/>
                <a:gd name="connsiteX8" fmla="*/ 10483844 w 12379791"/>
                <a:gd name="connsiteY8" fmla="*/ 2262196 h 2262197"/>
                <a:gd name="connsiteX9" fmla="*/ 11529878 w 12379791"/>
                <a:gd name="connsiteY9" fmla="*/ 1843659 h 2262197"/>
                <a:gd name="connsiteX10" fmla="*/ 11820809 w 12379791"/>
                <a:gd name="connsiteY10" fmla="*/ 1197924 h 2262197"/>
                <a:gd name="connsiteX11" fmla="*/ 12131705 w 12379791"/>
                <a:gd name="connsiteY11" fmla="*/ 751817 h 2262197"/>
                <a:gd name="connsiteX12" fmla="*/ 12379791 w 12379791"/>
                <a:gd name="connsiteY12" fmla="*/ 451503 h 2262197"/>
                <a:gd name="connsiteX13" fmla="*/ 12379791 w 12379791"/>
                <a:gd name="connsiteY13" fmla="*/ 13121 h 2262197"/>
                <a:gd name="connsiteX14" fmla="*/ 11773475 w 12379791"/>
                <a:gd name="connsiteY14" fmla="*/ 187696 h 2262197"/>
                <a:gd name="connsiteX15" fmla="*/ 11393750 w 12379791"/>
                <a:gd name="connsiteY15" fmla="*/ 799581 h 2262197"/>
                <a:gd name="connsiteX16" fmla="*/ 10937005 w 12379791"/>
                <a:gd name="connsiteY16" fmla="*/ 1413742 h 2262197"/>
                <a:gd name="connsiteX17" fmla="*/ 10369210 w 12379791"/>
                <a:gd name="connsiteY17" fmla="*/ 1370525 h 2262197"/>
                <a:gd name="connsiteX18" fmla="*/ 9862313 w 12379791"/>
                <a:gd name="connsiteY18" fmla="*/ 810956 h 2262197"/>
                <a:gd name="connsiteX19" fmla="*/ 9450348 w 12379791"/>
                <a:gd name="connsiteY19" fmla="*/ 299156 h 2262197"/>
                <a:gd name="connsiteX20" fmla="*/ 8557477 w 12379791"/>
                <a:gd name="connsiteY20" fmla="*/ 212886 h 2262197"/>
                <a:gd name="connsiteX0" fmla="*/ 8568147 w 12390461"/>
                <a:gd name="connsiteY0" fmla="*/ 212886 h 2262197"/>
                <a:gd name="connsiteX1" fmla="*/ 425513 w 12390461"/>
                <a:gd name="connsiteY1" fmla="*/ 689526 h 2262197"/>
                <a:gd name="connsiteX2" fmla="*/ 1282314 w 12390461"/>
                <a:gd name="connsiteY2" fmla="*/ 597083 h 2262197"/>
                <a:gd name="connsiteX3" fmla="*/ 2433183 w 12390461"/>
                <a:gd name="connsiteY3" fmla="*/ 571583 h 2262197"/>
                <a:gd name="connsiteX4" fmla="*/ 8633642 w 12390461"/>
                <a:gd name="connsiteY4" fmla="*/ 537465 h 2262197"/>
                <a:gd name="connsiteX5" fmla="*/ 8993118 w 12390461"/>
                <a:gd name="connsiteY5" fmla="*/ 1016825 h 2262197"/>
                <a:gd name="connsiteX6" fmla="*/ 9563114 w 12390461"/>
                <a:gd name="connsiteY6" fmla="*/ 1843657 h 2262197"/>
                <a:gd name="connsiteX7" fmla="*/ 10494514 w 12390461"/>
                <a:gd name="connsiteY7" fmla="*/ 2262196 h 2262197"/>
                <a:gd name="connsiteX8" fmla="*/ 11540548 w 12390461"/>
                <a:gd name="connsiteY8" fmla="*/ 1843659 h 2262197"/>
                <a:gd name="connsiteX9" fmla="*/ 11831479 w 12390461"/>
                <a:gd name="connsiteY9" fmla="*/ 1197924 h 2262197"/>
                <a:gd name="connsiteX10" fmla="*/ 12142375 w 12390461"/>
                <a:gd name="connsiteY10" fmla="*/ 751817 h 2262197"/>
                <a:gd name="connsiteX11" fmla="*/ 12390461 w 12390461"/>
                <a:gd name="connsiteY11" fmla="*/ 451503 h 2262197"/>
                <a:gd name="connsiteX12" fmla="*/ 12390461 w 12390461"/>
                <a:gd name="connsiteY12" fmla="*/ 13121 h 2262197"/>
                <a:gd name="connsiteX13" fmla="*/ 11784145 w 12390461"/>
                <a:gd name="connsiteY13" fmla="*/ 187696 h 2262197"/>
                <a:gd name="connsiteX14" fmla="*/ 11404420 w 12390461"/>
                <a:gd name="connsiteY14" fmla="*/ 799581 h 2262197"/>
                <a:gd name="connsiteX15" fmla="*/ 10947675 w 12390461"/>
                <a:gd name="connsiteY15" fmla="*/ 1413742 h 2262197"/>
                <a:gd name="connsiteX16" fmla="*/ 10379880 w 12390461"/>
                <a:gd name="connsiteY16" fmla="*/ 1370525 h 2262197"/>
                <a:gd name="connsiteX17" fmla="*/ 9872983 w 12390461"/>
                <a:gd name="connsiteY17" fmla="*/ 810956 h 2262197"/>
                <a:gd name="connsiteX18" fmla="*/ 9461018 w 12390461"/>
                <a:gd name="connsiteY18" fmla="*/ 299156 h 2262197"/>
                <a:gd name="connsiteX19" fmla="*/ 8568147 w 12390461"/>
                <a:gd name="connsiteY19" fmla="*/ 212886 h 2262197"/>
                <a:gd name="connsiteX0" fmla="*/ 8767043 w 12589357"/>
                <a:gd name="connsiteY0" fmla="*/ 212886 h 2262197"/>
                <a:gd name="connsiteX1" fmla="*/ 624409 w 12589357"/>
                <a:gd name="connsiteY1" fmla="*/ 689526 h 2262197"/>
                <a:gd name="connsiteX2" fmla="*/ 1481210 w 12589357"/>
                <a:gd name="connsiteY2" fmla="*/ 597083 h 2262197"/>
                <a:gd name="connsiteX3" fmla="*/ 8832538 w 12589357"/>
                <a:gd name="connsiteY3" fmla="*/ 537465 h 2262197"/>
                <a:gd name="connsiteX4" fmla="*/ 9192014 w 12589357"/>
                <a:gd name="connsiteY4" fmla="*/ 1016825 h 2262197"/>
                <a:gd name="connsiteX5" fmla="*/ 9762010 w 12589357"/>
                <a:gd name="connsiteY5" fmla="*/ 1843657 h 2262197"/>
                <a:gd name="connsiteX6" fmla="*/ 10693410 w 12589357"/>
                <a:gd name="connsiteY6" fmla="*/ 2262196 h 2262197"/>
                <a:gd name="connsiteX7" fmla="*/ 11739444 w 12589357"/>
                <a:gd name="connsiteY7" fmla="*/ 1843659 h 2262197"/>
                <a:gd name="connsiteX8" fmla="*/ 12030375 w 12589357"/>
                <a:gd name="connsiteY8" fmla="*/ 1197924 h 2262197"/>
                <a:gd name="connsiteX9" fmla="*/ 12341271 w 12589357"/>
                <a:gd name="connsiteY9" fmla="*/ 751817 h 2262197"/>
                <a:gd name="connsiteX10" fmla="*/ 12589357 w 12589357"/>
                <a:gd name="connsiteY10" fmla="*/ 451503 h 2262197"/>
                <a:gd name="connsiteX11" fmla="*/ 12589357 w 12589357"/>
                <a:gd name="connsiteY11" fmla="*/ 13121 h 2262197"/>
                <a:gd name="connsiteX12" fmla="*/ 11983041 w 12589357"/>
                <a:gd name="connsiteY12" fmla="*/ 187696 h 2262197"/>
                <a:gd name="connsiteX13" fmla="*/ 11603316 w 12589357"/>
                <a:gd name="connsiteY13" fmla="*/ 799581 h 2262197"/>
                <a:gd name="connsiteX14" fmla="*/ 11146571 w 12589357"/>
                <a:gd name="connsiteY14" fmla="*/ 1413742 h 2262197"/>
                <a:gd name="connsiteX15" fmla="*/ 10578776 w 12589357"/>
                <a:gd name="connsiteY15" fmla="*/ 1370525 h 2262197"/>
                <a:gd name="connsiteX16" fmla="*/ 10071879 w 12589357"/>
                <a:gd name="connsiteY16" fmla="*/ 810956 h 2262197"/>
                <a:gd name="connsiteX17" fmla="*/ 9659914 w 12589357"/>
                <a:gd name="connsiteY17" fmla="*/ 299156 h 2262197"/>
                <a:gd name="connsiteX18" fmla="*/ 8767043 w 12589357"/>
                <a:gd name="connsiteY18" fmla="*/ 212886 h 2262197"/>
                <a:gd name="connsiteX0" fmla="*/ 8142648 w 11964962"/>
                <a:gd name="connsiteY0" fmla="*/ 212886 h 2262197"/>
                <a:gd name="connsiteX1" fmla="*/ 14 w 11964962"/>
                <a:gd name="connsiteY1" fmla="*/ 689526 h 2262197"/>
                <a:gd name="connsiteX2" fmla="*/ 8208143 w 11964962"/>
                <a:gd name="connsiteY2" fmla="*/ 537465 h 2262197"/>
                <a:gd name="connsiteX3" fmla="*/ 8567619 w 11964962"/>
                <a:gd name="connsiteY3" fmla="*/ 1016825 h 2262197"/>
                <a:gd name="connsiteX4" fmla="*/ 9137615 w 11964962"/>
                <a:gd name="connsiteY4" fmla="*/ 1843657 h 2262197"/>
                <a:gd name="connsiteX5" fmla="*/ 10069015 w 11964962"/>
                <a:gd name="connsiteY5" fmla="*/ 2262196 h 2262197"/>
                <a:gd name="connsiteX6" fmla="*/ 11115049 w 11964962"/>
                <a:gd name="connsiteY6" fmla="*/ 1843659 h 2262197"/>
                <a:gd name="connsiteX7" fmla="*/ 11405980 w 11964962"/>
                <a:gd name="connsiteY7" fmla="*/ 1197924 h 2262197"/>
                <a:gd name="connsiteX8" fmla="*/ 11716876 w 11964962"/>
                <a:gd name="connsiteY8" fmla="*/ 751817 h 2262197"/>
                <a:gd name="connsiteX9" fmla="*/ 11964962 w 11964962"/>
                <a:gd name="connsiteY9" fmla="*/ 451503 h 2262197"/>
                <a:gd name="connsiteX10" fmla="*/ 11964962 w 11964962"/>
                <a:gd name="connsiteY10" fmla="*/ 13121 h 2262197"/>
                <a:gd name="connsiteX11" fmla="*/ 11358646 w 11964962"/>
                <a:gd name="connsiteY11" fmla="*/ 187696 h 2262197"/>
                <a:gd name="connsiteX12" fmla="*/ 10978921 w 11964962"/>
                <a:gd name="connsiteY12" fmla="*/ 799581 h 2262197"/>
                <a:gd name="connsiteX13" fmla="*/ 10522176 w 11964962"/>
                <a:gd name="connsiteY13" fmla="*/ 1413742 h 2262197"/>
                <a:gd name="connsiteX14" fmla="*/ 9954381 w 11964962"/>
                <a:gd name="connsiteY14" fmla="*/ 1370525 h 2262197"/>
                <a:gd name="connsiteX15" fmla="*/ 9447484 w 11964962"/>
                <a:gd name="connsiteY15" fmla="*/ 810956 h 2262197"/>
                <a:gd name="connsiteX16" fmla="*/ 9035519 w 11964962"/>
                <a:gd name="connsiteY16" fmla="*/ 299156 h 2262197"/>
                <a:gd name="connsiteX17" fmla="*/ 8142648 w 11964962"/>
                <a:gd name="connsiteY17" fmla="*/ 212886 h 2262197"/>
                <a:gd name="connsiteX0" fmla="*/ 60187 w 3882501"/>
                <a:gd name="connsiteY0" fmla="*/ 212886 h 2262197"/>
                <a:gd name="connsiteX1" fmla="*/ 125682 w 3882501"/>
                <a:gd name="connsiteY1" fmla="*/ 537465 h 2262197"/>
                <a:gd name="connsiteX2" fmla="*/ 485158 w 3882501"/>
                <a:gd name="connsiteY2" fmla="*/ 1016825 h 2262197"/>
                <a:gd name="connsiteX3" fmla="*/ 1055154 w 3882501"/>
                <a:gd name="connsiteY3" fmla="*/ 1843657 h 2262197"/>
                <a:gd name="connsiteX4" fmla="*/ 1986554 w 3882501"/>
                <a:gd name="connsiteY4" fmla="*/ 2262196 h 2262197"/>
                <a:gd name="connsiteX5" fmla="*/ 3032588 w 3882501"/>
                <a:gd name="connsiteY5" fmla="*/ 1843659 h 2262197"/>
                <a:gd name="connsiteX6" fmla="*/ 3323519 w 3882501"/>
                <a:gd name="connsiteY6" fmla="*/ 1197924 h 2262197"/>
                <a:gd name="connsiteX7" fmla="*/ 3634415 w 3882501"/>
                <a:gd name="connsiteY7" fmla="*/ 751817 h 2262197"/>
                <a:gd name="connsiteX8" fmla="*/ 3882501 w 3882501"/>
                <a:gd name="connsiteY8" fmla="*/ 451503 h 2262197"/>
                <a:gd name="connsiteX9" fmla="*/ 3882501 w 3882501"/>
                <a:gd name="connsiteY9" fmla="*/ 13121 h 2262197"/>
                <a:gd name="connsiteX10" fmla="*/ 3276185 w 3882501"/>
                <a:gd name="connsiteY10" fmla="*/ 187696 h 2262197"/>
                <a:gd name="connsiteX11" fmla="*/ 2896460 w 3882501"/>
                <a:gd name="connsiteY11" fmla="*/ 799581 h 2262197"/>
                <a:gd name="connsiteX12" fmla="*/ 2439715 w 3882501"/>
                <a:gd name="connsiteY12" fmla="*/ 1413742 h 2262197"/>
                <a:gd name="connsiteX13" fmla="*/ 1871920 w 3882501"/>
                <a:gd name="connsiteY13" fmla="*/ 1370525 h 2262197"/>
                <a:gd name="connsiteX14" fmla="*/ 1365023 w 3882501"/>
                <a:gd name="connsiteY14" fmla="*/ 810956 h 2262197"/>
                <a:gd name="connsiteX15" fmla="*/ 953058 w 3882501"/>
                <a:gd name="connsiteY15" fmla="*/ 299156 h 2262197"/>
                <a:gd name="connsiteX16" fmla="*/ 60187 w 3882501"/>
                <a:gd name="connsiteY16" fmla="*/ 212886 h 2262197"/>
                <a:gd name="connsiteX0" fmla="*/ 60187 w 3882501"/>
                <a:gd name="connsiteY0" fmla="*/ 212886 h 2262197"/>
                <a:gd name="connsiteX1" fmla="*/ 125682 w 3882501"/>
                <a:gd name="connsiteY1" fmla="*/ 537465 h 2262197"/>
                <a:gd name="connsiteX2" fmla="*/ 485158 w 3882501"/>
                <a:gd name="connsiteY2" fmla="*/ 1016825 h 2262197"/>
                <a:gd name="connsiteX3" fmla="*/ 1055154 w 3882501"/>
                <a:gd name="connsiteY3" fmla="*/ 1843657 h 2262197"/>
                <a:gd name="connsiteX4" fmla="*/ 1986554 w 3882501"/>
                <a:gd name="connsiteY4" fmla="*/ 2262196 h 2262197"/>
                <a:gd name="connsiteX5" fmla="*/ 3032588 w 3882501"/>
                <a:gd name="connsiteY5" fmla="*/ 1843659 h 2262197"/>
                <a:gd name="connsiteX6" fmla="*/ 3323519 w 3882501"/>
                <a:gd name="connsiteY6" fmla="*/ 1197924 h 2262197"/>
                <a:gd name="connsiteX7" fmla="*/ 3634415 w 3882501"/>
                <a:gd name="connsiteY7" fmla="*/ 751817 h 2262197"/>
                <a:gd name="connsiteX8" fmla="*/ 3882501 w 3882501"/>
                <a:gd name="connsiteY8" fmla="*/ 451503 h 2262197"/>
                <a:gd name="connsiteX9" fmla="*/ 3882501 w 3882501"/>
                <a:gd name="connsiteY9" fmla="*/ 13121 h 2262197"/>
                <a:gd name="connsiteX10" fmla="*/ 3276185 w 3882501"/>
                <a:gd name="connsiteY10" fmla="*/ 187696 h 2262197"/>
                <a:gd name="connsiteX11" fmla="*/ 2896460 w 3882501"/>
                <a:gd name="connsiteY11" fmla="*/ 799581 h 2262197"/>
                <a:gd name="connsiteX12" fmla="*/ 2439715 w 3882501"/>
                <a:gd name="connsiteY12" fmla="*/ 1413742 h 2262197"/>
                <a:gd name="connsiteX13" fmla="*/ 1871920 w 3882501"/>
                <a:gd name="connsiteY13" fmla="*/ 1370525 h 2262197"/>
                <a:gd name="connsiteX14" fmla="*/ 1579966 w 3882501"/>
                <a:gd name="connsiteY14" fmla="*/ 185419 h 2262197"/>
                <a:gd name="connsiteX15" fmla="*/ 953058 w 3882501"/>
                <a:gd name="connsiteY15" fmla="*/ 299156 h 2262197"/>
                <a:gd name="connsiteX16" fmla="*/ 60187 w 3882501"/>
                <a:gd name="connsiteY16" fmla="*/ 212886 h 2262197"/>
                <a:gd name="connsiteX0" fmla="*/ 62173 w 3884487"/>
                <a:gd name="connsiteY0" fmla="*/ 212886 h 2262197"/>
                <a:gd name="connsiteX1" fmla="*/ 127668 w 3884487"/>
                <a:gd name="connsiteY1" fmla="*/ 537465 h 2262197"/>
                <a:gd name="connsiteX2" fmla="*/ 487144 w 3884487"/>
                <a:gd name="connsiteY2" fmla="*/ 1016825 h 2262197"/>
                <a:gd name="connsiteX3" fmla="*/ 1057140 w 3884487"/>
                <a:gd name="connsiteY3" fmla="*/ 1843657 h 2262197"/>
                <a:gd name="connsiteX4" fmla="*/ 1988540 w 3884487"/>
                <a:gd name="connsiteY4" fmla="*/ 2262196 h 2262197"/>
                <a:gd name="connsiteX5" fmla="*/ 3034574 w 3884487"/>
                <a:gd name="connsiteY5" fmla="*/ 1843659 h 2262197"/>
                <a:gd name="connsiteX6" fmla="*/ 3325505 w 3884487"/>
                <a:gd name="connsiteY6" fmla="*/ 1197924 h 2262197"/>
                <a:gd name="connsiteX7" fmla="*/ 3636401 w 3884487"/>
                <a:gd name="connsiteY7" fmla="*/ 751817 h 2262197"/>
                <a:gd name="connsiteX8" fmla="*/ 3884487 w 3884487"/>
                <a:gd name="connsiteY8" fmla="*/ 451503 h 2262197"/>
                <a:gd name="connsiteX9" fmla="*/ 3884487 w 3884487"/>
                <a:gd name="connsiteY9" fmla="*/ 13121 h 2262197"/>
                <a:gd name="connsiteX10" fmla="*/ 3278171 w 3884487"/>
                <a:gd name="connsiteY10" fmla="*/ 187696 h 2262197"/>
                <a:gd name="connsiteX11" fmla="*/ 2898446 w 3884487"/>
                <a:gd name="connsiteY11" fmla="*/ 799581 h 2262197"/>
                <a:gd name="connsiteX12" fmla="*/ 2441701 w 3884487"/>
                <a:gd name="connsiteY12" fmla="*/ 1413742 h 2262197"/>
                <a:gd name="connsiteX13" fmla="*/ 1873906 w 3884487"/>
                <a:gd name="connsiteY13" fmla="*/ 1370525 h 2262197"/>
                <a:gd name="connsiteX14" fmla="*/ 1581952 w 3884487"/>
                <a:gd name="connsiteY14" fmla="*/ 185419 h 2262197"/>
                <a:gd name="connsiteX15" fmla="*/ 981914 w 3884487"/>
                <a:gd name="connsiteY15" fmla="*/ 94434 h 2262197"/>
                <a:gd name="connsiteX16" fmla="*/ 62173 w 3884487"/>
                <a:gd name="connsiteY16" fmla="*/ 212886 h 2262197"/>
                <a:gd name="connsiteX0" fmla="*/ 62175 w 3884485"/>
                <a:gd name="connsiteY0" fmla="*/ 30910 h 2262197"/>
                <a:gd name="connsiteX1" fmla="*/ 127666 w 3884485"/>
                <a:gd name="connsiteY1" fmla="*/ 537465 h 2262197"/>
                <a:gd name="connsiteX2" fmla="*/ 487142 w 3884485"/>
                <a:gd name="connsiteY2" fmla="*/ 1016825 h 2262197"/>
                <a:gd name="connsiteX3" fmla="*/ 1057138 w 3884485"/>
                <a:gd name="connsiteY3" fmla="*/ 1843657 h 2262197"/>
                <a:gd name="connsiteX4" fmla="*/ 1988538 w 3884485"/>
                <a:gd name="connsiteY4" fmla="*/ 2262196 h 2262197"/>
                <a:gd name="connsiteX5" fmla="*/ 3034572 w 3884485"/>
                <a:gd name="connsiteY5" fmla="*/ 1843659 h 2262197"/>
                <a:gd name="connsiteX6" fmla="*/ 3325503 w 3884485"/>
                <a:gd name="connsiteY6" fmla="*/ 1197924 h 2262197"/>
                <a:gd name="connsiteX7" fmla="*/ 3636399 w 3884485"/>
                <a:gd name="connsiteY7" fmla="*/ 751817 h 2262197"/>
                <a:gd name="connsiteX8" fmla="*/ 3884485 w 3884485"/>
                <a:gd name="connsiteY8" fmla="*/ 451503 h 2262197"/>
                <a:gd name="connsiteX9" fmla="*/ 3884485 w 3884485"/>
                <a:gd name="connsiteY9" fmla="*/ 13121 h 2262197"/>
                <a:gd name="connsiteX10" fmla="*/ 3278169 w 3884485"/>
                <a:gd name="connsiteY10" fmla="*/ 187696 h 2262197"/>
                <a:gd name="connsiteX11" fmla="*/ 2898444 w 3884485"/>
                <a:gd name="connsiteY11" fmla="*/ 799581 h 2262197"/>
                <a:gd name="connsiteX12" fmla="*/ 2441699 w 3884485"/>
                <a:gd name="connsiteY12" fmla="*/ 1413742 h 2262197"/>
                <a:gd name="connsiteX13" fmla="*/ 1873904 w 3884485"/>
                <a:gd name="connsiteY13" fmla="*/ 1370525 h 2262197"/>
                <a:gd name="connsiteX14" fmla="*/ 1581950 w 3884485"/>
                <a:gd name="connsiteY14" fmla="*/ 185419 h 2262197"/>
                <a:gd name="connsiteX15" fmla="*/ 981912 w 3884485"/>
                <a:gd name="connsiteY15" fmla="*/ 94434 h 2262197"/>
                <a:gd name="connsiteX16" fmla="*/ 62175 w 3884485"/>
                <a:gd name="connsiteY16" fmla="*/ 30910 h 2262197"/>
                <a:gd name="connsiteX0" fmla="*/ 61263 w 3883573"/>
                <a:gd name="connsiteY0" fmla="*/ 30910 h 2262197"/>
                <a:gd name="connsiteX1" fmla="*/ 126754 w 3883573"/>
                <a:gd name="connsiteY1" fmla="*/ 537465 h 2262197"/>
                <a:gd name="connsiteX2" fmla="*/ 459363 w 3883573"/>
                <a:gd name="connsiteY2" fmla="*/ 1062319 h 2262197"/>
                <a:gd name="connsiteX3" fmla="*/ 1056226 w 3883573"/>
                <a:gd name="connsiteY3" fmla="*/ 1843657 h 2262197"/>
                <a:gd name="connsiteX4" fmla="*/ 1987626 w 3883573"/>
                <a:gd name="connsiteY4" fmla="*/ 2262196 h 2262197"/>
                <a:gd name="connsiteX5" fmla="*/ 3033660 w 3883573"/>
                <a:gd name="connsiteY5" fmla="*/ 1843659 h 2262197"/>
                <a:gd name="connsiteX6" fmla="*/ 3324591 w 3883573"/>
                <a:gd name="connsiteY6" fmla="*/ 1197924 h 2262197"/>
                <a:gd name="connsiteX7" fmla="*/ 3635487 w 3883573"/>
                <a:gd name="connsiteY7" fmla="*/ 751817 h 2262197"/>
                <a:gd name="connsiteX8" fmla="*/ 3883573 w 3883573"/>
                <a:gd name="connsiteY8" fmla="*/ 451503 h 2262197"/>
                <a:gd name="connsiteX9" fmla="*/ 3883573 w 3883573"/>
                <a:gd name="connsiteY9" fmla="*/ 13121 h 2262197"/>
                <a:gd name="connsiteX10" fmla="*/ 3277257 w 3883573"/>
                <a:gd name="connsiteY10" fmla="*/ 187696 h 2262197"/>
                <a:gd name="connsiteX11" fmla="*/ 2897532 w 3883573"/>
                <a:gd name="connsiteY11" fmla="*/ 799581 h 2262197"/>
                <a:gd name="connsiteX12" fmla="*/ 2440787 w 3883573"/>
                <a:gd name="connsiteY12" fmla="*/ 1413742 h 2262197"/>
                <a:gd name="connsiteX13" fmla="*/ 1872992 w 3883573"/>
                <a:gd name="connsiteY13" fmla="*/ 1370525 h 2262197"/>
                <a:gd name="connsiteX14" fmla="*/ 1581038 w 3883573"/>
                <a:gd name="connsiteY14" fmla="*/ 185419 h 2262197"/>
                <a:gd name="connsiteX15" fmla="*/ 981000 w 3883573"/>
                <a:gd name="connsiteY15" fmla="*/ 94434 h 2262197"/>
                <a:gd name="connsiteX16" fmla="*/ 61263 w 3883573"/>
                <a:gd name="connsiteY16" fmla="*/ 30910 h 2262197"/>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897532 w 3883573"/>
                <a:gd name="connsiteY11" fmla="*/ 799581 h 2277068"/>
                <a:gd name="connsiteX12" fmla="*/ 2440787 w 3883573"/>
                <a:gd name="connsiteY12" fmla="*/ 1413742 h 2277068"/>
                <a:gd name="connsiteX13" fmla="*/ 1872992 w 3883573"/>
                <a:gd name="connsiteY13" fmla="*/ 1370525 h 2277068"/>
                <a:gd name="connsiteX14" fmla="*/ 1581038 w 3883573"/>
                <a:gd name="connsiteY14" fmla="*/ 185419 h 2277068"/>
                <a:gd name="connsiteX15" fmla="*/ 981000 w 3883573"/>
                <a:gd name="connsiteY15" fmla="*/ 94434 h 2277068"/>
                <a:gd name="connsiteX16" fmla="*/ 61263 w 3883573"/>
                <a:gd name="connsiteY16" fmla="*/ 30910 h 2277068"/>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897532 w 3883573"/>
                <a:gd name="connsiteY11" fmla="*/ 799581 h 2277068"/>
                <a:gd name="connsiteX12" fmla="*/ 2440787 w 3883573"/>
                <a:gd name="connsiteY12" fmla="*/ 1413742 h 2277068"/>
                <a:gd name="connsiteX13" fmla="*/ 2320781 w 3883573"/>
                <a:gd name="connsiteY13" fmla="*/ 210442 h 2277068"/>
                <a:gd name="connsiteX14" fmla="*/ 1581038 w 3883573"/>
                <a:gd name="connsiteY14" fmla="*/ 185419 h 2277068"/>
                <a:gd name="connsiteX15" fmla="*/ 981000 w 3883573"/>
                <a:gd name="connsiteY15" fmla="*/ 94434 h 2277068"/>
                <a:gd name="connsiteX16" fmla="*/ 61263 w 3883573"/>
                <a:gd name="connsiteY16" fmla="*/ 30910 h 2277068"/>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897532 w 3883573"/>
                <a:gd name="connsiteY11" fmla="*/ 799581 h 2277068"/>
                <a:gd name="connsiteX12" fmla="*/ 2320781 w 3883573"/>
                <a:gd name="connsiteY12" fmla="*/ 210442 h 2277068"/>
                <a:gd name="connsiteX13" fmla="*/ 1581038 w 3883573"/>
                <a:gd name="connsiteY13" fmla="*/ 185419 h 2277068"/>
                <a:gd name="connsiteX14" fmla="*/ 981000 w 3883573"/>
                <a:gd name="connsiteY14" fmla="*/ 94434 h 2277068"/>
                <a:gd name="connsiteX15" fmla="*/ 61263 w 3883573"/>
                <a:gd name="connsiteY15" fmla="*/ 30910 h 2277068"/>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790063 w 3883573"/>
                <a:gd name="connsiteY11" fmla="*/ 287779 h 2277068"/>
                <a:gd name="connsiteX12" fmla="*/ 2320781 w 3883573"/>
                <a:gd name="connsiteY12" fmla="*/ 210442 h 2277068"/>
                <a:gd name="connsiteX13" fmla="*/ 1581038 w 3883573"/>
                <a:gd name="connsiteY13" fmla="*/ 185419 h 2277068"/>
                <a:gd name="connsiteX14" fmla="*/ 981000 w 3883573"/>
                <a:gd name="connsiteY14" fmla="*/ 94434 h 2277068"/>
                <a:gd name="connsiteX15" fmla="*/ 61263 w 3883573"/>
                <a:gd name="connsiteY15" fmla="*/ 30910 h 2277068"/>
                <a:gd name="connsiteX0" fmla="*/ 61263 w 3883573"/>
                <a:gd name="connsiteY0" fmla="*/ 30910 h 1851428"/>
                <a:gd name="connsiteX1" fmla="*/ 126754 w 3883573"/>
                <a:gd name="connsiteY1" fmla="*/ 537465 h 1851428"/>
                <a:gd name="connsiteX2" fmla="*/ 459363 w 3883573"/>
                <a:gd name="connsiteY2" fmla="*/ 1062319 h 1851428"/>
                <a:gd name="connsiteX3" fmla="*/ 1235346 w 3883573"/>
                <a:gd name="connsiteY3" fmla="*/ 1252241 h 1851428"/>
                <a:gd name="connsiteX4" fmla="*/ 2023449 w 3883573"/>
                <a:gd name="connsiteY4" fmla="*/ 999753 h 1851428"/>
                <a:gd name="connsiteX5" fmla="*/ 3033660 w 3883573"/>
                <a:gd name="connsiteY5" fmla="*/ 1843659 h 1851428"/>
                <a:gd name="connsiteX6" fmla="*/ 3324591 w 3883573"/>
                <a:gd name="connsiteY6" fmla="*/ 1197924 h 1851428"/>
                <a:gd name="connsiteX7" fmla="*/ 3635487 w 3883573"/>
                <a:gd name="connsiteY7" fmla="*/ 751817 h 1851428"/>
                <a:gd name="connsiteX8" fmla="*/ 3883573 w 3883573"/>
                <a:gd name="connsiteY8" fmla="*/ 451503 h 1851428"/>
                <a:gd name="connsiteX9" fmla="*/ 3883573 w 3883573"/>
                <a:gd name="connsiteY9" fmla="*/ 13121 h 1851428"/>
                <a:gd name="connsiteX10" fmla="*/ 3277257 w 3883573"/>
                <a:gd name="connsiteY10" fmla="*/ 187696 h 1851428"/>
                <a:gd name="connsiteX11" fmla="*/ 2790063 w 3883573"/>
                <a:gd name="connsiteY11" fmla="*/ 287779 h 1851428"/>
                <a:gd name="connsiteX12" fmla="*/ 2320781 w 3883573"/>
                <a:gd name="connsiteY12" fmla="*/ 210442 h 1851428"/>
                <a:gd name="connsiteX13" fmla="*/ 1581038 w 3883573"/>
                <a:gd name="connsiteY13" fmla="*/ 185419 h 1851428"/>
                <a:gd name="connsiteX14" fmla="*/ 981000 w 3883573"/>
                <a:gd name="connsiteY14" fmla="*/ 94434 h 1851428"/>
                <a:gd name="connsiteX15" fmla="*/ 61263 w 3883573"/>
                <a:gd name="connsiteY15" fmla="*/ 30910 h 1851428"/>
                <a:gd name="connsiteX0" fmla="*/ 61263 w 3883573"/>
                <a:gd name="connsiteY0" fmla="*/ 30910 h 1847024"/>
                <a:gd name="connsiteX1" fmla="*/ 126754 w 3883573"/>
                <a:gd name="connsiteY1" fmla="*/ 537465 h 1847024"/>
                <a:gd name="connsiteX2" fmla="*/ 459363 w 3883573"/>
                <a:gd name="connsiteY2" fmla="*/ 1062319 h 1847024"/>
                <a:gd name="connsiteX3" fmla="*/ 1235346 w 3883573"/>
                <a:gd name="connsiteY3" fmla="*/ 1252241 h 1847024"/>
                <a:gd name="connsiteX4" fmla="*/ 2023449 w 3883573"/>
                <a:gd name="connsiteY4" fmla="*/ 999753 h 1847024"/>
                <a:gd name="connsiteX5" fmla="*/ 2490859 w 3883573"/>
                <a:gd name="connsiteY5" fmla="*/ 1155322 h 1847024"/>
                <a:gd name="connsiteX6" fmla="*/ 3033660 w 3883573"/>
                <a:gd name="connsiteY6" fmla="*/ 1843659 h 1847024"/>
                <a:gd name="connsiteX7" fmla="*/ 3324591 w 3883573"/>
                <a:gd name="connsiteY7" fmla="*/ 1197924 h 1847024"/>
                <a:gd name="connsiteX8" fmla="*/ 3635487 w 3883573"/>
                <a:gd name="connsiteY8" fmla="*/ 751817 h 1847024"/>
                <a:gd name="connsiteX9" fmla="*/ 3883573 w 3883573"/>
                <a:gd name="connsiteY9" fmla="*/ 451503 h 1847024"/>
                <a:gd name="connsiteX10" fmla="*/ 3883573 w 3883573"/>
                <a:gd name="connsiteY10" fmla="*/ 13121 h 1847024"/>
                <a:gd name="connsiteX11" fmla="*/ 3277257 w 3883573"/>
                <a:gd name="connsiteY11" fmla="*/ 187696 h 1847024"/>
                <a:gd name="connsiteX12" fmla="*/ 2790063 w 3883573"/>
                <a:gd name="connsiteY12" fmla="*/ 287779 h 1847024"/>
                <a:gd name="connsiteX13" fmla="*/ 2320781 w 3883573"/>
                <a:gd name="connsiteY13" fmla="*/ 210442 h 1847024"/>
                <a:gd name="connsiteX14" fmla="*/ 1581038 w 3883573"/>
                <a:gd name="connsiteY14" fmla="*/ 185419 h 1847024"/>
                <a:gd name="connsiteX15" fmla="*/ 981000 w 3883573"/>
                <a:gd name="connsiteY15" fmla="*/ 94434 h 1847024"/>
                <a:gd name="connsiteX16" fmla="*/ 61263 w 3883573"/>
                <a:gd name="connsiteY16" fmla="*/ 30910 h 1847024"/>
                <a:gd name="connsiteX0" fmla="*/ 61263 w 3883573"/>
                <a:gd name="connsiteY0" fmla="*/ 30910 h 1847024"/>
                <a:gd name="connsiteX1" fmla="*/ 126754 w 3883573"/>
                <a:gd name="connsiteY1" fmla="*/ 537465 h 1847024"/>
                <a:gd name="connsiteX2" fmla="*/ 459363 w 3883573"/>
                <a:gd name="connsiteY2" fmla="*/ 1062319 h 1847024"/>
                <a:gd name="connsiteX3" fmla="*/ 1235346 w 3883573"/>
                <a:gd name="connsiteY3" fmla="*/ 1252241 h 1847024"/>
                <a:gd name="connsiteX4" fmla="*/ 1736869 w 3883573"/>
                <a:gd name="connsiteY4" fmla="*/ 1011123 h 1847024"/>
                <a:gd name="connsiteX5" fmla="*/ 2490859 w 3883573"/>
                <a:gd name="connsiteY5" fmla="*/ 1155322 h 1847024"/>
                <a:gd name="connsiteX6" fmla="*/ 3033660 w 3883573"/>
                <a:gd name="connsiteY6" fmla="*/ 1843659 h 1847024"/>
                <a:gd name="connsiteX7" fmla="*/ 3324591 w 3883573"/>
                <a:gd name="connsiteY7" fmla="*/ 1197924 h 1847024"/>
                <a:gd name="connsiteX8" fmla="*/ 3635487 w 3883573"/>
                <a:gd name="connsiteY8" fmla="*/ 751817 h 1847024"/>
                <a:gd name="connsiteX9" fmla="*/ 3883573 w 3883573"/>
                <a:gd name="connsiteY9" fmla="*/ 451503 h 1847024"/>
                <a:gd name="connsiteX10" fmla="*/ 3883573 w 3883573"/>
                <a:gd name="connsiteY10" fmla="*/ 13121 h 1847024"/>
                <a:gd name="connsiteX11" fmla="*/ 3277257 w 3883573"/>
                <a:gd name="connsiteY11" fmla="*/ 187696 h 1847024"/>
                <a:gd name="connsiteX12" fmla="*/ 2790063 w 3883573"/>
                <a:gd name="connsiteY12" fmla="*/ 287779 h 1847024"/>
                <a:gd name="connsiteX13" fmla="*/ 2320781 w 3883573"/>
                <a:gd name="connsiteY13" fmla="*/ 210442 h 1847024"/>
                <a:gd name="connsiteX14" fmla="*/ 1581038 w 3883573"/>
                <a:gd name="connsiteY14" fmla="*/ 185419 h 1847024"/>
                <a:gd name="connsiteX15" fmla="*/ 981000 w 3883573"/>
                <a:gd name="connsiteY15" fmla="*/ 94434 h 1847024"/>
                <a:gd name="connsiteX16" fmla="*/ 61263 w 3883573"/>
                <a:gd name="connsiteY16" fmla="*/ 30910 h 1847024"/>
                <a:gd name="connsiteX0" fmla="*/ 61263 w 3883573"/>
                <a:gd name="connsiteY0" fmla="*/ 30910 h 1847024"/>
                <a:gd name="connsiteX1" fmla="*/ 126754 w 3883573"/>
                <a:gd name="connsiteY1" fmla="*/ 537465 h 1847024"/>
                <a:gd name="connsiteX2" fmla="*/ 459363 w 3883573"/>
                <a:gd name="connsiteY2" fmla="*/ 1062319 h 1847024"/>
                <a:gd name="connsiteX3" fmla="*/ 903987 w 3883573"/>
                <a:gd name="connsiteY3" fmla="*/ 1127135 h 1847024"/>
                <a:gd name="connsiteX4" fmla="*/ 1736869 w 3883573"/>
                <a:gd name="connsiteY4" fmla="*/ 1011123 h 1847024"/>
                <a:gd name="connsiteX5" fmla="*/ 2490859 w 3883573"/>
                <a:gd name="connsiteY5" fmla="*/ 1155322 h 1847024"/>
                <a:gd name="connsiteX6" fmla="*/ 3033660 w 3883573"/>
                <a:gd name="connsiteY6" fmla="*/ 1843659 h 1847024"/>
                <a:gd name="connsiteX7" fmla="*/ 3324591 w 3883573"/>
                <a:gd name="connsiteY7" fmla="*/ 1197924 h 1847024"/>
                <a:gd name="connsiteX8" fmla="*/ 3635487 w 3883573"/>
                <a:gd name="connsiteY8" fmla="*/ 751817 h 1847024"/>
                <a:gd name="connsiteX9" fmla="*/ 3883573 w 3883573"/>
                <a:gd name="connsiteY9" fmla="*/ 451503 h 1847024"/>
                <a:gd name="connsiteX10" fmla="*/ 3883573 w 3883573"/>
                <a:gd name="connsiteY10" fmla="*/ 13121 h 1847024"/>
                <a:gd name="connsiteX11" fmla="*/ 3277257 w 3883573"/>
                <a:gd name="connsiteY11" fmla="*/ 187696 h 1847024"/>
                <a:gd name="connsiteX12" fmla="*/ 2790063 w 3883573"/>
                <a:gd name="connsiteY12" fmla="*/ 287779 h 1847024"/>
                <a:gd name="connsiteX13" fmla="*/ 2320781 w 3883573"/>
                <a:gd name="connsiteY13" fmla="*/ 210442 h 1847024"/>
                <a:gd name="connsiteX14" fmla="*/ 1581038 w 3883573"/>
                <a:gd name="connsiteY14" fmla="*/ 185419 h 1847024"/>
                <a:gd name="connsiteX15" fmla="*/ 981000 w 3883573"/>
                <a:gd name="connsiteY15" fmla="*/ 94434 h 1847024"/>
                <a:gd name="connsiteX16" fmla="*/ 61263 w 3883573"/>
                <a:gd name="connsiteY16" fmla="*/ 30910 h 1847024"/>
                <a:gd name="connsiteX0" fmla="*/ 61263 w 3883573"/>
                <a:gd name="connsiteY0" fmla="*/ 30910 h 1847000"/>
                <a:gd name="connsiteX1" fmla="*/ 126754 w 3883573"/>
                <a:gd name="connsiteY1" fmla="*/ 537465 h 1847000"/>
                <a:gd name="connsiteX2" fmla="*/ 459363 w 3883573"/>
                <a:gd name="connsiteY2" fmla="*/ 1062319 h 1847000"/>
                <a:gd name="connsiteX3" fmla="*/ 903987 w 3883573"/>
                <a:gd name="connsiteY3" fmla="*/ 1127135 h 1847000"/>
                <a:gd name="connsiteX4" fmla="*/ 1736869 w 3883573"/>
                <a:gd name="connsiteY4" fmla="*/ 1011123 h 1847000"/>
                <a:gd name="connsiteX5" fmla="*/ 2069939 w 3883573"/>
                <a:gd name="connsiteY5" fmla="*/ 1166694 h 1847000"/>
                <a:gd name="connsiteX6" fmla="*/ 2490859 w 3883573"/>
                <a:gd name="connsiteY6" fmla="*/ 1155322 h 1847000"/>
                <a:gd name="connsiteX7" fmla="*/ 3033660 w 3883573"/>
                <a:gd name="connsiteY7" fmla="*/ 1843659 h 1847000"/>
                <a:gd name="connsiteX8" fmla="*/ 3324591 w 3883573"/>
                <a:gd name="connsiteY8" fmla="*/ 1197924 h 1847000"/>
                <a:gd name="connsiteX9" fmla="*/ 3635487 w 3883573"/>
                <a:gd name="connsiteY9" fmla="*/ 751817 h 1847000"/>
                <a:gd name="connsiteX10" fmla="*/ 3883573 w 3883573"/>
                <a:gd name="connsiteY10" fmla="*/ 451503 h 1847000"/>
                <a:gd name="connsiteX11" fmla="*/ 3883573 w 3883573"/>
                <a:gd name="connsiteY11" fmla="*/ 13121 h 1847000"/>
                <a:gd name="connsiteX12" fmla="*/ 3277257 w 3883573"/>
                <a:gd name="connsiteY12" fmla="*/ 187696 h 1847000"/>
                <a:gd name="connsiteX13" fmla="*/ 2790063 w 3883573"/>
                <a:gd name="connsiteY13" fmla="*/ 287779 h 1847000"/>
                <a:gd name="connsiteX14" fmla="*/ 2320781 w 3883573"/>
                <a:gd name="connsiteY14" fmla="*/ 210442 h 1847000"/>
                <a:gd name="connsiteX15" fmla="*/ 1581038 w 3883573"/>
                <a:gd name="connsiteY15" fmla="*/ 185419 h 1847000"/>
                <a:gd name="connsiteX16" fmla="*/ 981000 w 3883573"/>
                <a:gd name="connsiteY16" fmla="*/ 94434 h 1847000"/>
                <a:gd name="connsiteX17" fmla="*/ 61263 w 3883573"/>
                <a:gd name="connsiteY17" fmla="*/ 30910 h 1847000"/>
                <a:gd name="connsiteX0" fmla="*/ 61263 w 3883573"/>
                <a:gd name="connsiteY0" fmla="*/ 30910 h 1220392"/>
                <a:gd name="connsiteX1" fmla="*/ 126754 w 3883573"/>
                <a:gd name="connsiteY1" fmla="*/ 537465 h 1220392"/>
                <a:gd name="connsiteX2" fmla="*/ 459363 w 3883573"/>
                <a:gd name="connsiteY2" fmla="*/ 1062319 h 1220392"/>
                <a:gd name="connsiteX3" fmla="*/ 903987 w 3883573"/>
                <a:gd name="connsiteY3" fmla="*/ 1127135 h 1220392"/>
                <a:gd name="connsiteX4" fmla="*/ 1736869 w 3883573"/>
                <a:gd name="connsiteY4" fmla="*/ 1011123 h 1220392"/>
                <a:gd name="connsiteX5" fmla="*/ 2069939 w 3883573"/>
                <a:gd name="connsiteY5" fmla="*/ 1166694 h 1220392"/>
                <a:gd name="connsiteX6" fmla="*/ 2490859 w 3883573"/>
                <a:gd name="connsiteY6" fmla="*/ 1155322 h 1220392"/>
                <a:gd name="connsiteX7" fmla="*/ 3324591 w 3883573"/>
                <a:gd name="connsiteY7" fmla="*/ 1197924 h 1220392"/>
                <a:gd name="connsiteX8" fmla="*/ 3635487 w 3883573"/>
                <a:gd name="connsiteY8" fmla="*/ 751817 h 1220392"/>
                <a:gd name="connsiteX9" fmla="*/ 3883573 w 3883573"/>
                <a:gd name="connsiteY9" fmla="*/ 451503 h 1220392"/>
                <a:gd name="connsiteX10" fmla="*/ 3883573 w 3883573"/>
                <a:gd name="connsiteY10" fmla="*/ 13121 h 1220392"/>
                <a:gd name="connsiteX11" fmla="*/ 3277257 w 3883573"/>
                <a:gd name="connsiteY11" fmla="*/ 187696 h 1220392"/>
                <a:gd name="connsiteX12" fmla="*/ 2790063 w 3883573"/>
                <a:gd name="connsiteY12" fmla="*/ 287779 h 1220392"/>
                <a:gd name="connsiteX13" fmla="*/ 2320781 w 3883573"/>
                <a:gd name="connsiteY13" fmla="*/ 210442 h 1220392"/>
                <a:gd name="connsiteX14" fmla="*/ 1581038 w 3883573"/>
                <a:gd name="connsiteY14" fmla="*/ 185419 h 1220392"/>
                <a:gd name="connsiteX15" fmla="*/ 981000 w 3883573"/>
                <a:gd name="connsiteY15" fmla="*/ 94434 h 1220392"/>
                <a:gd name="connsiteX16" fmla="*/ 61263 w 3883573"/>
                <a:gd name="connsiteY16" fmla="*/ 30910 h 1220392"/>
                <a:gd name="connsiteX0" fmla="*/ 61263 w 3883573"/>
                <a:gd name="connsiteY0" fmla="*/ 30910 h 1174361"/>
                <a:gd name="connsiteX1" fmla="*/ 126754 w 3883573"/>
                <a:gd name="connsiteY1" fmla="*/ 537465 h 1174361"/>
                <a:gd name="connsiteX2" fmla="*/ 459363 w 3883573"/>
                <a:gd name="connsiteY2" fmla="*/ 1062319 h 1174361"/>
                <a:gd name="connsiteX3" fmla="*/ 903987 w 3883573"/>
                <a:gd name="connsiteY3" fmla="*/ 1127135 h 1174361"/>
                <a:gd name="connsiteX4" fmla="*/ 1736869 w 3883573"/>
                <a:gd name="connsiteY4" fmla="*/ 1011123 h 1174361"/>
                <a:gd name="connsiteX5" fmla="*/ 2069939 w 3883573"/>
                <a:gd name="connsiteY5" fmla="*/ 1166694 h 1174361"/>
                <a:gd name="connsiteX6" fmla="*/ 2490859 w 3883573"/>
                <a:gd name="connsiteY6" fmla="*/ 1155322 h 1174361"/>
                <a:gd name="connsiteX7" fmla="*/ 3243989 w 3883573"/>
                <a:gd name="connsiteY7" fmla="*/ 959085 h 1174361"/>
                <a:gd name="connsiteX8" fmla="*/ 3635487 w 3883573"/>
                <a:gd name="connsiteY8" fmla="*/ 751817 h 1174361"/>
                <a:gd name="connsiteX9" fmla="*/ 3883573 w 3883573"/>
                <a:gd name="connsiteY9" fmla="*/ 451503 h 1174361"/>
                <a:gd name="connsiteX10" fmla="*/ 3883573 w 3883573"/>
                <a:gd name="connsiteY10" fmla="*/ 13121 h 1174361"/>
                <a:gd name="connsiteX11" fmla="*/ 3277257 w 3883573"/>
                <a:gd name="connsiteY11" fmla="*/ 187696 h 1174361"/>
                <a:gd name="connsiteX12" fmla="*/ 2790063 w 3883573"/>
                <a:gd name="connsiteY12" fmla="*/ 287779 h 1174361"/>
                <a:gd name="connsiteX13" fmla="*/ 2320781 w 3883573"/>
                <a:gd name="connsiteY13" fmla="*/ 210442 h 1174361"/>
                <a:gd name="connsiteX14" fmla="*/ 1581038 w 3883573"/>
                <a:gd name="connsiteY14" fmla="*/ 185419 h 1174361"/>
                <a:gd name="connsiteX15" fmla="*/ 981000 w 3883573"/>
                <a:gd name="connsiteY15" fmla="*/ 94434 h 1174361"/>
                <a:gd name="connsiteX16" fmla="*/ 61263 w 3883573"/>
                <a:gd name="connsiteY16" fmla="*/ 30910 h 1174361"/>
                <a:gd name="connsiteX0" fmla="*/ 61263 w 3883573"/>
                <a:gd name="connsiteY0" fmla="*/ 30910 h 1174361"/>
                <a:gd name="connsiteX1" fmla="*/ 126754 w 3883573"/>
                <a:gd name="connsiteY1" fmla="*/ 537465 h 1174361"/>
                <a:gd name="connsiteX2" fmla="*/ 459363 w 3883573"/>
                <a:gd name="connsiteY2" fmla="*/ 1062319 h 1174361"/>
                <a:gd name="connsiteX3" fmla="*/ 903987 w 3883573"/>
                <a:gd name="connsiteY3" fmla="*/ 1127135 h 1174361"/>
                <a:gd name="connsiteX4" fmla="*/ 1736869 w 3883573"/>
                <a:gd name="connsiteY4" fmla="*/ 1011123 h 1174361"/>
                <a:gd name="connsiteX5" fmla="*/ 2069939 w 3883573"/>
                <a:gd name="connsiteY5" fmla="*/ 1166694 h 1174361"/>
                <a:gd name="connsiteX6" fmla="*/ 2490859 w 3883573"/>
                <a:gd name="connsiteY6" fmla="*/ 1155322 h 1174361"/>
                <a:gd name="connsiteX7" fmla="*/ 3360418 w 3883573"/>
                <a:gd name="connsiteY7" fmla="*/ 1050071 h 1174361"/>
                <a:gd name="connsiteX8" fmla="*/ 3635487 w 3883573"/>
                <a:gd name="connsiteY8" fmla="*/ 751817 h 1174361"/>
                <a:gd name="connsiteX9" fmla="*/ 3883573 w 3883573"/>
                <a:gd name="connsiteY9" fmla="*/ 451503 h 1174361"/>
                <a:gd name="connsiteX10" fmla="*/ 3883573 w 3883573"/>
                <a:gd name="connsiteY10" fmla="*/ 13121 h 1174361"/>
                <a:gd name="connsiteX11" fmla="*/ 3277257 w 3883573"/>
                <a:gd name="connsiteY11" fmla="*/ 187696 h 1174361"/>
                <a:gd name="connsiteX12" fmla="*/ 2790063 w 3883573"/>
                <a:gd name="connsiteY12" fmla="*/ 287779 h 1174361"/>
                <a:gd name="connsiteX13" fmla="*/ 2320781 w 3883573"/>
                <a:gd name="connsiteY13" fmla="*/ 210442 h 1174361"/>
                <a:gd name="connsiteX14" fmla="*/ 1581038 w 3883573"/>
                <a:gd name="connsiteY14" fmla="*/ 185419 h 1174361"/>
                <a:gd name="connsiteX15" fmla="*/ 981000 w 3883573"/>
                <a:gd name="connsiteY15" fmla="*/ 94434 h 1174361"/>
                <a:gd name="connsiteX16" fmla="*/ 61263 w 3883573"/>
                <a:gd name="connsiteY16" fmla="*/ 30910 h 1174361"/>
                <a:gd name="connsiteX0" fmla="*/ 61263 w 3892533"/>
                <a:gd name="connsiteY0" fmla="*/ 24870 h 1168321"/>
                <a:gd name="connsiteX1" fmla="*/ 126754 w 3892533"/>
                <a:gd name="connsiteY1" fmla="*/ 531425 h 1168321"/>
                <a:gd name="connsiteX2" fmla="*/ 459363 w 3892533"/>
                <a:gd name="connsiteY2" fmla="*/ 1056279 h 1168321"/>
                <a:gd name="connsiteX3" fmla="*/ 903987 w 3892533"/>
                <a:gd name="connsiteY3" fmla="*/ 1121095 h 1168321"/>
                <a:gd name="connsiteX4" fmla="*/ 1736869 w 3892533"/>
                <a:gd name="connsiteY4" fmla="*/ 1005083 h 1168321"/>
                <a:gd name="connsiteX5" fmla="*/ 2069939 w 3892533"/>
                <a:gd name="connsiteY5" fmla="*/ 1160654 h 1168321"/>
                <a:gd name="connsiteX6" fmla="*/ 2490859 w 3892533"/>
                <a:gd name="connsiteY6" fmla="*/ 1149282 h 1168321"/>
                <a:gd name="connsiteX7" fmla="*/ 3360418 w 3892533"/>
                <a:gd name="connsiteY7" fmla="*/ 1044031 h 1168321"/>
                <a:gd name="connsiteX8" fmla="*/ 3635487 w 3892533"/>
                <a:gd name="connsiteY8" fmla="*/ 745777 h 1168321"/>
                <a:gd name="connsiteX9" fmla="*/ 3883573 w 3892533"/>
                <a:gd name="connsiteY9" fmla="*/ 445463 h 1168321"/>
                <a:gd name="connsiteX10" fmla="*/ 3892534 w 3892533"/>
                <a:gd name="connsiteY10" fmla="*/ 166306 h 1168321"/>
                <a:gd name="connsiteX11" fmla="*/ 3277257 w 3892533"/>
                <a:gd name="connsiteY11" fmla="*/ 181656 h 1168321"/>
                <a:gd name="connsiteX12" fmla="*/ 2790063 w 3892533"/>
                <a:gd name="connsiteY12" fmla="*/ 281739 h 1168321"/>
                <a:gd name="connsiteX13" fmla="*/ 2320781 w 3892533"/>
                <a:gd name="connsiteY13" fmla="*/ 204402 h 1168321"/>
                <a:gd name="connsiteX14" fmla="*/ 1581038 w 3892533"/>
                <a:gd name="connsiteY14" fmla="*/ 179379 h 1168321"/>
                <a:gd name="connsiteX15" fmla="*/ 981000 w 3892533"/>
                <a:gd name="connsiteY15" fmla="*/ 88394 h 1168321"/>
                <a:gd name="connsiteX16" fmla="*/ 61263 w 3892533"/>
                <a:gd name="connsiteY16" fmla="*/ 24870 h 1168321"/>
                <a:gd name="connsiteX0" fmla="*/ 61263 w 3892535"/>
                <a:gd name="connsiteY0" fmla="*/ 24870 h 1280796"/>
                <a:gd name="connsiteX1" fmla="*/ 126754 w 3892535"/>
                <a:gd name="connsiteY1" fmla="*/ 531425 h 1280796"/>
                <a:gd name="connsiteX2" fmla="*/ 459363 w 3892535"/>
                <a:gd name="connsiteY2" fmla="*/ 1056279 h 1280796"/>
                <a:gd name="connsiteX3" fmla="*/ 966682 w 3892535"/>
                <a:gd name="connsiteY3" fmla="*/ 1280322 h 1280796"/>
                <a:gd name="connsiteX4" fmla="*/ 1736869 w 3892535"/>
                <a:gd name="connsiteY4" fmla="*/ 1005083 h 1280796"/>
                <a:gd name="connsiteX5" fmla="*/ 2069939 w 3892535"/>
                <a:gd name="connsiteY5" fmla="*/ 1160654 h 1280796"/>
                <a:gd name="connsiteX6" fmla="*/ 2490859 w 3892535"/>
                <a:gd name="connsiteY6" fmla="*/ 1149282 h 1280796"/>
                <a:gd name="connsiteX7" fmla="*/ 3360418 w 3892535"/>
                <a:gd name="connsiteY7" fmla="*/ 1044031 h 1280796"/>
                <a:gd name="connsiteX8" fmla="*/ 3635487 w 3892535"/>
                <a:gd name="connsiteY8" fmla="*/ 745777 h 1280796"/>
                <a:gd name="connsiteX9" fmla="*/ 3883573 w 3892535"/>
                <a:gd name="connsiteY9" fmla="*/ 445463 h 1280796"/>
                <a:gd name="connsiteX10" fmla="*/ 3892534 w 3892535"/>
                <a:gd name="connsiteY10" fmla="*/ 166306 h 1280796"/>
                <a:gd name="connsiteX11" fmla="*/ 3277257 w 3892535"/>
                <a:gd name="connsiteY11" fmla="*/ 181656 h 1280796"/>
                <a:gd name="connsiteX12" fmla="*/ 2790063 w 3892535"/>
                <a:gd name="connsiteY12" fmla="*/ 281739 h 1280796"/>
                <a:gd name="connsiteX13" fmla="*/ 2320781 w 3892535"/>
                <a:gd name="connsiteY13" fmla="*/ 204402 h 1280796"/>
                <a:gd name="connsiteX14" fmla="*/ 1581038 w 3892535"/>
                <a:gd name="connsiteY14" fmla="*/ 179379 h 1280796"/>
                <a:gd name="connsiteX15" fmla="*/ 981000 w 3892535"/>
                <a:gd name="connsiteY15" fmla="*/ 88394 h 1280796"/>
                <a:gd name="connsiteX16" fmla="*/ 61263 w 3892535"/>
                <a:gd name="connsiteY16" fmla="*/ 24870 h 1280796"/>
                <a:gd name="connsiteX0" fmla="*/ 61263 w 3892533"/>
                <a:gd name="connsiteY0" fmla="*/ 24870 h 1288550"/>
                <a:gd name="connsiteX1" fmla="*/ 126754 w 3892533"/>
                <a:gd name="connsiteY1" fmla="*/ 531425 h 1288550"/>
                <a:gd name="connsiteX2" fmla="*/ 459363 w 3892533"/>
                <a:gd name="connsiteY2" fmla="*/ 1056279 h 1288550"/>
                <a:gd name="connsiteX3" fmla="*/ 966682 w 3892533"/>
                <a:gd name="connsiteY3" fmla="*/ 1280322 h 1288550"/>
                <a:gd name="connsiteX4" fmla="*/ 1584621 w 3892533"/>
                <a:gd name="connsiteY4" fmla="*/ 1232549 h 1288550"/>
                <a:gd name="connsiteX5" fmla="*/ 2069939 w 3892533"/>
                <a:gd name="connsiteY5" fmla="*/ 1160654 h 1288550"/>
                <a:gd name="connsiteX6" fmla="*/ 2490859 w 3892533"/>
                <a:gd name="connsiteY6" fmla="*/ 1149282 h 1288550"/>
                <a:gd name="connsiteX7" fmla="*/ 3360418 w 3892533"/>
                <a:gd name="connsiteY7" fmla="*/ 1044031 h 1288550"/>
                <a:gd name="connsiteX8" fmla="*/ 3635487 w 3892533"/>
                <a:gd name="connsiteY8" fmla="*/ 745777 h 1288550"/>
                <a:gd name="connsiteX9" fmla="*/ 3883573 w 3892533"/>
                <a:gd name="connsiteY9" fmla="*/ 445463 h 1288550"/>
                <a:gd name="connsiteX10" fmla="*/ 3892534 w 3892533"/>
                <a:gd name="connsiteY10" fmla="*/ 166306 h 1288550"/>
                <a:gd name="connsiteX11" fmla="*/ 3277257 w 3892533"/>
                <a:gd name="connsiteY11" fmla="*/ 181656 h 1288550"/>
                <a:gd name="connsiteX12" fmla="*/ 2790063 w 3892533"/>
                <a:gd name="connsiteY12" fmla="*/ 281739 h 1288550"/>
                <a:gd name="connsiteX13" fmla="*/ 2320781 w 3892533"/>
                <a:gd name="connsiteY13" fmla="*/ 204402 h 1288550"/>
                <a:gd name="connsiteX14" fmla="*/ 1581038 w 3892533"/>
                <a:gd name="connsiteY14" fmla="*/ 179379 h 1288550"/>
                <a:gd name="connsiteX15" fmla="*/ 981000 w 3892533"/>
                <a:gd name="connsiteY15" fmla="*/ 88394 h 1288550"/>
                <a:gd name="connsiteX16" fmla="*/ 61263 w 3892533"/>
                <a:gd name="connsiteY16" fmla="*/ 24870 h 1288550"/>
                <a:gd name="connsiteX0" fmla="*/ 61263 w 3892535"/>
                <a:gd name="connsiteY0" fmla="*/ 24870 h 1288550"/>
                <a:gd name="connsiteX1" fmla="*/ 126754 w 3892535"/>
                <a:gd name="connsiteY1" fmla="*/ 531425 h 1288550"/>
                <a:gd name="connsiteX2" fmla="*/ 459363 w 3892535"/>
                <a:gd name="connsiteY2" fmla="*/ 1056279 h 1288550"/>
                <a:gd name="connsiteX3" fmla="*/ 966682 w 3892535"/>
                <a:gd name="connsiteY3" fmla="*/ 1280322 h 1288550"/>
                <a:gd name="connsiteX4" fmla="*/ 1584621 w 3892535"/>
                <a:gd name="connsiteY4" fmla="*/ 1232549 h 1288550"/>
                <a:gd name="connsiteX5" fmla="*/ 2069939 w 3892535"/>
                <a:gd name="connsiteY5" fmla="*/ 1160654 h 1288550"/>
                <a:gd name="connsiteX6" fmla="*/ 2338605 w 3892535"/>
                <a:gd name="connsiteY6" fmla="*/ 1285763 h 1288550"/>
                <a:gd name="connsiteX7" fmla="*/ 2490859 w 3892535"/>
                <a:gd name="connsiteY7" fmla="*/ 1149282 h 1288550"/>
                <a:gd name="connsiteX8" fmla="*/ 3360418 w 3892535"/>
                <a:gd name="connsiteY8" fmla="*/ 1044031 h 1288550"/>
                <a:gd name="connsiteX9" fmla="*/ 3635487 w 3892535"/>
                <a:gd name="connsiteY9" fmla="*/ 745777 h 1288550"/>
                <a:gd name="connsiteX10" fmla="*/ 3883573 w 3892535"/>
                <a:gd name="connsiteY10" fmla="*/ 445463 h 1288550"/>
                <a:gd name="connsiteX11" fmla="*/ 3892534 w 3892535"/>
                <a:gd name="connsiteY11" fmla="*/ 166306 h 1288550"/>
                <a:gd name="connsiteX12" fmla="*/ 3277257 w 3892535"/>
                <a:gd name="connsiteY12" fmla="*/ 181656 h 1288550"/>
                <a:gd name="connsiteX13" fmla="*/ 2790063 w 3892535"/>
                <a:gd name="connsiteY13" fmla="*/ 281739 h 1288550"/>
                <a:gd name="connsiteX14" fmla="*/ 2320781 w 3892535"/>
                <a:gd name="connsiteY14" fmla="*/ 204402 h 1288550"/>
                <a:gd name="connsiteX15" fmla="*/ 1581038 w 3892535"/>
                <a:gd name="connsiteY15" fmla="*/ 179379 h 1288550"/>
                <a:gd name="connsiteX16" fmla="*/ 981000 w 3892535"/>
                <a:gd name="connsiteY16" fmla="*/ 88394 h 1288550"/>
                <a:gd name="connsiteX17" fmla="*/ 61263 w 3892535"/>
                <a:gd name="connsiteY17" fmla="*/ 24870 h 1288550"/>
                <a:gd name="connsiteX0" fmla="*/ 61263 w 3892533"/>
                <a:gd name="connsiteY0" fmla="*/ 24870 h 1288550"/>
                <a:gd name="connsiteX1" fmla="*/ 126754 w 3892533"/>
                <a:gd name="connsiteY1" fmla="*/ 531425 h 1288550"/>
                <a:gd name="connsiteX2" fmla="*/ 459363 w 3892533"/>
                <a:gd name="connsiteY2" fmla="*/ 1056279 h 1288550"/>
                <a:gd name="connsiteX3" fmla="*/ 966682 w 3892533"/>
                <a:gd name="connsiteY3" fmla="*/ 1280322 h 1288550"/>
                <a:gd name="connsiteX4" fmla="*/ 1584621 w 3892533"/>
                <a:gd name="connsiteY4" fmla="*/ 1232549 h 1288550"/>
                <a:gd name="connsiteX5" fmla="*/ 2069939 w 3892533"/>
                <a:gd name="connsiteY5" fmla="*/ 1160654 h 1288550"/>
                <a:gd name="connsiteX6" fmla="*/ 2338605 w 3892533"/>
                <a:gd name="connsiteY6" fmla="*/ 1285763 h 1288550"/>
                <a:gd name="connsiteX7" fmla="*/ 2490859 w 3892533"/>
                <a:gd name="connsiteY7" fmla="*/ 1149282 h 1288550"/>
                <a:gd name="connsiteX8" fmla="*/ 2768487 w 3892533"/>
                <a:gd name="connsiteY8" fmla="*/ 1206147 h 1288550"/>
                <a:gd name="connsiteX9" fmla="*/ 3360418 w 3892533"/>
                <a:gd name="connsiteY9" fmla="*/ 1044031 h 1288550"/>
                <a:gd name="connsiteX10" fmla="*/ 3635487 w 3892533"/>
                <a:gd name="connsiteY10" fmla="*/ 745777 h 1288550"/>
                <a:gd name="connsiteX11" fmla="*/ 3883573 w 3892533"/>
                <a:gd name="connsiteY11" fmla="*/ 445463 h 1288550"/>
                <a:gd name="connsiteX12" fmla="*/ 3892534 w 3892533"/>
                <a:gd name="connsiteY12" fmla="*/ 166306 h 1288550"/>
                <a:gd name="connsiteX13" fmla="*/ 3277257 w 3892533"/>
                <a:gd name="connsiteY13" fmla="*/ 181656 h 1288550"/>
                <a:gd name="connsiteX14" fmla="*/ 2790063 w 3892533"/>
                <a:gd name="connsiteY14" fmla="*/ 281739 h 1288550"/>
                <a:gd name="connsiteX15" fmla="*/ 2320781 w 3892533"/>
                <a:gd name="connsiteY15" fmla="*/ 204402 h 1288550"/>
                <a:gd name="connsiteX16" fmla="*/ 1581038 w 3892533"/>
                <a:gd name="connsiteY16" fmla="*/ 179379 h 1288550"/>
                <a:gd name="connsiteX17" fmla="*/ 981000 w 3892533"/>
                <a:gd name="connsiteY17" fmla="*/ 88394 h 1288550"/>
                <a:gd name="connsiteX18" fmla="*/ 61263 w 3892533"/>
                <a:gd name="connsiteY18" fmla="*/ 24870 h 1288550"/>
                <a:gd name="connsiteX0" fmla="*/ 61263 w 3892535"/>
                <a:gd name="connsiteY0" fmla="*/ 24870 h 1289751"/>
                <a:gd name="connsiteX1" fmla="*/ 126754 w 3892535"/>
                <a:gd name="connsiteY1" fmla="*/ 531425 h 1289751"/>
                <a:gd name="connsiteX2" fmla="*/ 459363 w 3892535"/>
                <a:gd name="connsiteY2" fmla="*/ 1056279 h 1289751"/>
                <a:gd name="connsiteX3" fmla="*/ 966682 w 3892535"/>
                <a:gd name="connsiteY3" fmla="*/ 1280322 h 1289751"/>
                <a:gd name="connsiteX4" fmla="*/ 1584621 w 3892535"/>
                <a:gd name="connsiteY4" fmla="*/ 1232549 h 1289751"/>
                <a:gd name="connsiteX5" fmla="*/ 1881860 w 3892535"/>
                <a:gd name="connsiteY5" fmla="*/ 1092415 h 1289751"/>
                <a:gd name="connsiteX6" fmla="*/ 2069939 w 3892535"/>
                <a:gd name="connsiteY6" fmla="*/ 1160654 h 1289751"/>
                <a:gd name="connsiteX7" fmla="*/ 2338605 w 3892535"/>
                <a:gd name="connsiteY7" fmla="*/ 1285763 h 1289751"/>
                <a:gd name="connsiteX8" fmla="*/ 2490859 w 3892535"/>
                <a:gd name="connsiteY8" fmla="*/ 1149282 h 1289751"/>
                <a:gd name="connsiteX9" fmla="*/ 2768487 w 3892535"/>
                <a:gd name="connsiteY9" fmla="*/ 1206147 h 1289751"/>
                <a:gd name="connsiteX10" fmla="*/ 3360418 w 3892535"/>
                <a:gd name="connsiteY10" fmla="*/ 1044031 h 1289751"/>
                <a:gd name="connsiteX11" fmla="*/ 3635487 w 3892535"/>
                <a:gd name="connsiteY11" fmla="*/ 745777 h 1289751"/>
                <a:gd name="connsiteX12" fmla="*/ 3883573 w 3892535"/>
                <a:gd name="connsiteY12" fmla="*/ 445463 h 1289751"/>
                <a:gd name="connsiteX13" fmla="*/ 3892534 w 3892535"/>
                <a:gd name="connsiteY13" fmla="*/ 166306 h 1289751"/>
                <a:gd name="connsiteX14" fmla="*/ 3277257 w 3892535"/>
                <a:gd name="connsiteY14" fmla="*/ 181656 h 1289751"/>
                <a:gd name="connsiteX15" fmla="*/ 2790063 w 3892535"/>
                <a:gd name="connsiteY15" fmla="*/ 281739 h 1289751"/>
                <a:gd name="connsiteX16" fmla="*/ 2320781 w 3892535"/>
                <a:gd name="connsiteY16" fmla="*/ 204402 h 1289751"/>
                <a:gd name="connsiteX17" fmla="*/ 1581038 w 3892535"/>
                <a:gd name="connsiteY17" fmla="*/ 179379 h 1289751"/>
                <a:gd name="connsiteX18" fmla="*/ 981000 w 3892535"/>
                <a:gd name="connsiteY18" fmla="*/ 88394 h 1289751"/>
                <a:gd name="connsiteX19" fmla="*/ 61263 w 3892535"/>
                <a:gd name="connsiteY19" fmla="*/ 24870 h 1289751"/>
                <a:gd name="connsiteX0" fmla="*/ 61263 w 3892533"/>
                <a:gd name="connsiteY0" fmla="*/ 24870 h 1411420"/>
                <a:gd name="connsiteX1" fmla="*/ 126754 w 3892533"/>
                <a:gd name="connsiteY1" fmla="*/ 531425 h 1411420"/>
                <a:gd name="connsiteX2" fmla="*/ 459363 w 3892533"/>
                <a:gd name="connsiteY2" fmla="*/ 1056279 h 1411420"/>
                <a:gd name="connsiteX3" fmla="*/ 966682 w 3892533"/>
                <a:gd name="connsiteY3" fmla="*/ 1280322 h 1411420"/>
                <a:gd name="connsiteX4" fmla="*/ 1407205 w 3892533"/>
                <a:gd name="connsiteY4" fmla="*/ 1410866 h 1411420"/>
                <a:gd name="connsiteX5" fmla="*/ 1584621 w 3892533"/>
                <a:gd name="connsiteY5" fmla="*/ 1232549 h 1411420"/>
                <a:gd name="connsiteX6" fmla="*/ 1881860 w 3892533"/>
                <a:gd name="connsiteY6" fmla="*/ 1092415 h 1411420"/>
                <a:gd name="connsiteX7" fmla="*/ 2069939 w 3892533"/>
                <a:gd name="connsiteY7" fmla="*/ 1160654 h 1411420"/>
                <a:gd name="connsiteX8" fmla="*/ 2338605 w 3892533"/>
                <a:gd name="connsiteY8" fmla="*/ 1285763 h 1411420"/>
                <a:gd name="connsiteX9" fmla="*/ 2490859 w 3892533"/>
                <a:gd name="connsiteY9" fmla="*/ 1149282 h 1411420"/>
                <a:gd name="connsiteX10" fmla="*/ 2768487 w 3892533"/>
                <a:gd name="connsiteY10" fmla="*/ 1206147 h 1411420"/>
                <a:gd name="connsiteX11" fmla="*/ 3360418 w 3892533"/>
                <a:gd name="connsiteY11" fmla="*/ 1044031 h 1411420"/>
                <a:gd name="connsiteX12" fmla="*/ 3635487 w 3892533"/>
                <a:gd name="connsiteY12" fmla="*/ 745777 h 1411420"/>
                <a:gd name="connsiteX13" fmla="*/ 3883573 w 3892533"/>
                <a:gd name="connsiteY13" fmla="*/ 445463 h 1411420"/>
                <a:gd name="connsiteX14" fmla="*/ 3892534 w 3892533"/>
                <a:gd name="connsiteY14" fmla="*/ 166306 h 1411420"/>
                <a:gd name="connsiteX15" fmla="*/ 3277257 w 3892533"/>
                <a:gd name="connsiteY15" fmla="*/ 181656 h 1411420"/>
                <a:gd name="connsiteX16" fmla="*/ 2790063 w 3892533"/>
                <a:gd name="connsiteY16" fmla="*/ 281739 h 1411420"/>
                <a:gd name="connsiteX17" fmla="*/ 2320781 w 3892533"/>
                <a:gd name="connsiteY17" fmla="*/ 204402 h 1411420"/>
                <a:gd name="connsiteX18" fmla="*/ 1581038 w 3892533"/>
                <a:gd name="connsiteY18" fmla="*/ 179379 h 1411420"/>
                <a:gd name="connsiteX19" fmla="*/ 981000 w 3892533"/>
                <a:gd name="connsiteY19" fmla="*/ 88394 h 1411420"/>
                <a:gd name="connsiteX20" fmla="*/ 61263 w 3892533"/>
                <a:gd name="connsiteY20" fmla="*/ 24870 h 141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2533" h="1411420">
                  <a:moveTo>
                    <a:pt x="61263" y="24870"/>
                  </a:moveTo>
                  <a:cubicBezTo>
                    <a:pt x="-81111" y="98708"/>
                    <a:pt x="60404" y="359524"/>
                    <a:pt x="126754" y="531425"/>
                  </a:cubicBezTo>
                  <a:cubicBezTo>
                    <a:pt x="193104" y="703327"/>
                    <a:pt x="319375" y="931463"/>
                    <a:pt x="459363" y="1056279"/>
                  </a:cubicBezTo>
                  <a:cubicBezTo>
                    <a:pt x="599351" y="1181095"/>
                    <a:pt x="808708" y="1221224"/>
                    <a:pt x="966682" y="1280322"/>
                  </a:cubicBezTo>
                  <a:cubicBezTo>
                    <a:pt x="1124656" y="1339420"/>
                    <a:pt x="1304215" y="1418828"/>
                    <a:pt x="1407205" y="1410866"/>
                  </a:cubicBezTo>
                  <a:cubicBezTo>
                    <a:pt x="1510195" y="1402904"/>
                    <a:pt x="1505512" y="1285624"/>
                    <a:pt x="1584621" y="1232549"/>
                  </a:cubicBezTo>
                  <a:cubicBezTo>
                    <a:pt x="1663730" y="1179474"/>
                    <a:pt x="1800974" y="1104397"/>
                    <a:pt x="1881860" y="1092415"/>
                  </a:cubicBezTo>
                  <a:cubicBezTo>
                    <a:pt x="1962746" y="1080433"/>
                    <a:pt x="1993815" y="1145490"/>
                    <a:pt x="2069939" y="1160654"/>
                  </a:cubicBezTo>
                  <a:cubicBezTo>
                    <a:pt x="2146063" y="1175819"/>
                    <a:pt x="2268452" y="1287658"/>
                    <a:pt x="2338605" y="1285763"/>
                  </a:cubicBezTo>
                  <a:cubicBezTo>
                    <a:pt x="2408758" y="1283868"/>
                    <a:pt x="2419213" y="1177715"/>
                    <a:pt x="2490859" y="1149282"/>
                  </a:cubicBezTo>
                  <a:cubicBezTo>
                    <a:pt x="2562505" y="1120849"/>
                    <a:pt x="2623561" y="1223689"/>
                    <a:pt x="2768487" y="1206147"/>
                  </a:cubicBezTo>
                  <a:cubicBezTo>
                    <a:pt x="2913413" y="1188605"/>
                    <a:pt x="3215917" y="1105595"/>
                    <a:pt x="3360418" y="1044031"/>
                  </a:cubicBezTo>
                  <a:cubicBezTo>
                    <a:pt x="3472664" y="883288"/>
                    <a:pt x="3539211" y="926243"/>
                    <a:pt x="3635487" y="745777"/>
                  </a:cubicBezTo>
                  <a:lnTo>
                    <a:pt x="3883573" y="445463"/>
                  </a:lnTo>
                  <a:lnTo>
                    <a:pt x="3892534" y="166306"/>
                  </a:lnTo>
                  <a:cubicBezTo>
                    <a:pt x="3796258" y="92009"/>
                    <a:pt x="3876412" y="199042"/>
                    <a:pt x="3277257" y="181656"/>
                  </a:cubicBezTo>
                  <a:cubicBezTo>
                    <a:pt x="3066645" y="246388"/>
                    <a:pt x="3108590" y="177862"/>
                    <a:pt x="2790063" y="281739"/>
                  </a:cubicBezTo>
                  <a:cubicBezTo>
                    <a:pt x="2630650" y="285530"/>
                    <a:pt x="2522285" y="221462"/>
                    <a:pt x="2320781" y="204402"/>
                  </a:cubicBezTo>
                  <a:cubicBezTo>
                    <a:pt x="2119277" y="187342"/>
                    <a:pt x="1804335" y="198714"/>
                    <a:pt x="1581038" y="179379"/>
                  </a:cubicBezTo>
                  <a:cubicBezTo>
                    <a:pt x="1357741" y="160044"/>
                    <a:pt x="1234296" y="114146"/>
                    <a:pt x="981000" y="88394"/>
                  </a:cubicBezTo>
                  <a:cubicBezTo>
                    <a:pt x="727704" y="62642"/>
                    <a:pt x="203637" y="-48968"/>
                    <a:pt x="61263" y="24870"/>
                  </a:cubicBezTo>
                  <a:close/>
                </a:path>
              </a:pathLst>
            </a:custGeom>
            <a:solidFill>
              <a:srgbClr val="E3D16D">
                <a:alpha val="80000"/>
              </a:srgbClr>
            </a:solidFill>
            <a:ln w="12700" cap="flat">
              <a:noFill/>
              <a:prstDash val="solid"/>
              <a:miter/>
            </a:ln>
          </p:spPr>
          <p:txBody>
            <a:bodyPr rtlCol="0" anchor="ctr"/>
            <a:lstStyle/>
            <a:p>
              <a:endParaRPr lang="en-GB" sz="1600"/>
            </a:p>
          </p:txBody>
        </p:sp>
        <p:grpSp>
          <p:nvGrpSpPr>
            <p:cNvPr id="490" name="Microbe">
              <a:extLst>
                <a:ext uri="{FF2B5EF4-FFF2-40B4-BE49-F238E27FC236}">
                  <a16:creationId xmlns:a16="http://schemas.microsoft.com/office/drawing/2014/main" id="{08BEF0C7-A7C4-184A-DF19-768D969AE5DE}"/>
                </a:ext>
              </a:extLst>
            </p:cNvPr>
            <p:cNvGrpSpPr/>
            <p:nvPr/>
          </p:nvGrpSpPr>
          <p:grpSpPr>
            <a:xfrm>
              <a:off x="8897599" y="2128061"/>
              <a:ext cx="270290" cy="263608"/>
              <a:chOff x="7385769" y="1406192"/>
              <a:chExt cx="194763" cy="206588"/>
            </a:xfrm>
          </p:grpSpPr>
          <p:sp>
            <p:nvSpPr>
              <p:cNvPr id="718" name="Oval 717">
                <a:extLst>
                  <a:ext uri="{FF2B5EF4-FFF2-40B4-BE49-F238E27FC236}">
                    <a16:creationId xmlns:a16="http://schemas.microsoft.com/office/drawing/2014/main" id="{1B8D0E08-BCE2-11E8-65EC-5DD6A27C83C7}"/>
                  </a:ext>
                </a:extLst>
              </p:cNvPr>
              <p:cNvSpPr/>
              <p:nvPr/>
            </p:nvSpPr>
            <p:spPr>
              <a:xfrm>
                <a:off x="7449420" y="1470767"/>
                <a:ext cx="85548" cy="85548"/>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19" name="Oval 718">
                <a:extLst>
                  <a:ext uri="{FF2B5EF4-FFF2-40B4-BE49-F238E27FC236}">
                    <a16:creationId xmlns:a16="http://schemas.microsoft.com/office/drawing/2014/main" id="{66FA2058-DED9-6955-9CD3-1265FB5A3A64}"/>
                  </a:ext>
                </a:extLst>
              </p:cNvPr>
              <p:cNvSpPr/>
              <p:nvPr/>
            </p:nvSpPr>
            <p:spPr>
              <a:xfrm>
                <a:off x="7522679" y="14365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20" name="Oval 719">
                <a:extLst>
                  <a:ext uri="{FF2B5EF4-FFF2-40B4-BE49-F238E27FC236}">
                    <a16:creationId xmlns:a16="http://schemas.microsoft.com/office/drawing/2014/main" id="{96A140D8-4E18-2001-71B9-4F8D03CEBD99}"/>
                  </a:ext>
                </a:extLst>
              </p:cNvPr>
              <p:cNvSpPr/>
              <p:nvPr/>
            </p:nvSpPr>
            <p:spPr>
              <a:xfrm>
                <a:off x="7553100" y="148258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21" name="Oval 720">
                <a:extLst>
                  <a:ext uri="{FF2B5EF4-FFF2-40B4-BE49-F238E27FC236}">
                    <a16:creationId xmlns:a16="http://schemas.microsoft.com/office/drawing/2014/main" id="{06189916-2BAD-AB18-7045-74741175BD2E}"/>
                  </a:ext>
                </a:extLst>
              </p:cNvPr>
              <p:cNvSpPr/>
              <p:nvPr/>
            </p:nvSpPr>
            <p:spPr>
              <a:xfrm>
                <a:off x="7438979" y="143362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22" name="Oval 721">
                <a:extLst>
                  <a:ext uri="{FF2B5EF4-FFF2-40B4-BE49-F238E27FC236}">
                    <a16:creationId xmlns:a16="http://schemas.microsoft.com/office/drawing/2014/main" id="{CF1A4340-0DD2-EAAE-3A52-BC50CA0CFF46}"/>
                  </a:ext>
                </a:extLst>
              </p:cNvPr>
              <p:cNvSpPr/>
              <p:nvPr/>
            </p:nvSpPr>
            <p:spPr>
              <a:xfrm>
                <a:off x="7547580" y="152860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23" name="Oval 722">
                <a:extLst>
                  <a:ext uri="{FF2B5EF4-FFF2-40B4-BE49-F238E27FC236}">
                    <a16:creationId xmlns:a16="http://schemas.microsoft.com/office/drawing/2014/main" id="{36D79D66-A04F-7927-4A8D-D68A36C16B38}"/>
                  </a:ext>
                </a:extLst>
              </p:cNvPr>
              <p:cNvSpPr/>
              <p:nvPr/>
            </p:nvSpPr>
            <p:spPr>
              <a:xfrm>
                <a:off x="7385769" y="145907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24" name="Oval 723">
                <a:extLst>
                  <a:ext uri="{FF2B5EF4-FFF2-40B4-BE49-F238E27FC236}">
                    <a16:creationId xmlns:a16="http://schemas.microsoft.com/office/drawing/2014/main" id="{1EBF952A-B327-D83C-3CE6-56013A8C14D5}"/>
                  </a:ext>
                </a:extLst>
              </p:cNvPr>
              <p:cNvSpPr/>
              <p:nvPr/>
            </p:nvSpPr>
            <p:spPr>
              <a:xfrm>
                <a:off x="7398632" y="14979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25" name="Oval 724">
                <a:extLst>
                  <a:ext uri="{FF2B5EF4-FFF2-40B4-BE49-F238E27FC236}">
                    <a16:creationId xmlns:a16="http://schemas.microsoft.com/office/drawing/2014/main" id="{21164F78-03FD-04B2-61C0-6CC6B32BFEDD}"/>
                  </a:ext>
                </a:extLst>
              </p:cNvPr>
              <p:cNvSpPr/>
              <p:nvPr/>
            </p:nvSpPr>
            <p:spPr>
              <a:xfrm>
                <a:off x="7401721" y="15474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26" name="Oval 725">
                <a:extLst>
                  <a:ext uri="{FF2B5EF4-FFF2-40B4-BE49-F238E27FC236}">
                    <a16:creationId xmlns:a16="http://schemas.microsoft.com/office/drawing/2014/main" id="{5D2AE39D-6AC9-396C-4FFD-7017D7577D3B}"/>
                  </a:ext>
                </a:extLst>
              </p:cNvPr>
              <p:cNvSpPr/>
              <p:nvPr/>
            </p:nvSpPr>
            <p:spPr>
              <a:xfrm>
                <a:off x="7455302" y="1564139"/>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27" name="Oval 726">
                <a:extLst>
                  <a:ext uri="{FF2B5EF4-FFF2-40B4-BE49-F238E27FC236}">
                    <a16:creationId xmlns:a16="http://schemas.microsoft.com/office/drawing/2014/main" id="{E13F4A56-DFC5-FA9F-12D2-E1B24C509D5E}"/>
                  </a:ext>
                </a:extLst>
              </p:cNvPr>
              <p:cNvSpPr/>
              <p:nvPr/>
            </p:nvSpPr>
            <p:spPr>
              <a:xfrm>
                <a:off x="7515566" y="15853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28" name="Oval 727">
                <a:extLst>
                  <a:ext uri="{FF2B5EF4-FFF2-40B4-BE49-F238E27FC236}">
                    <a16:creationId xmlns:a16="http://schemas.microsoft.com/office/drawing/2014/main" id="{C0D4D1DC-C4D1-DE57-70D4-31B51476614B}"/>
                  </a:ext>
                </a:extLst>
              </p:cNvPr>
              <p:cNvSpPr/>
              <p:nvPr/>
            </p:nvSpPr>
            <p:spPr>
              <a:xfrm>
                <a:off x="7478336" y="140619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cxnSp>
            <p:nvCxnSpPr>
              <p:cNvPr id="729" name="Straight Connector 728">
                <a:extLst>
                  <a:ext uri="{FF2B5EF4-FFF2-40B4-BE49-F238E27FC236}">
                    <a16:creationId xmlns:a16="http://schemas.microsoft.com/office/drawing/2014/main" id="{2F58669E-EDA4-A2F3-9FDE-8EC3919FB210}"/>
                  </a:ext>
                </a:extLst>
              </p:cNvPr>
              <p:cNvCxnSpPr>
                <a:cxnSpLocks/>
                <a:stCxn id="728" idx="4"/>
              </p:cNvCxnSpPr>
              <p:nvPr/>
            </p:nvCxnSpPr>
            <p:spPr>
              <a:xfrm flipH="1">
                <a:off x="7488856" y="1433624"/>
                <a:ext cx="3196" cy="42957"/>
              </a:xfrm>
              <a:prstGeom prst="line">
                <a:avLst/>
              </a:prstGeom>
              <a:noFill/>
              <a:ln w="9525" cap="flat" cmpd="sng" algn="ctr">
                <a:solidFill>
                  <a:srgbClr val="C00000"/>
                </a:solidFill>
                <a:prstDash val="solid"/>
              </a:ln>
              <a:effectLst/>
            </p:spPr>
          </p:cxnSp>
          <p:cxnSp>
            <p:nvCxnSpPr>
              <p:cNvPr id="730" name="Straight Connector 729">
                <a:extLst>
                  <a:ext uri="{FF2B5EF4-FFF2-40B4-BE49-F238E27FC236}">
                    <a16:creationId xmlns:a16="http://schemas.microsoft.com/office/drawing/2014/main" id="{08BEFA2B-6BB5-F28C-B9EE-83022E3F9C60}"/>
                  </a:ext>
                </a:extLst>
              </p:cNvPr>
              <p:cNvCxnSpPr>
                <a:cxnSpLocks/>
              </p:cNvCxnSpPr>
              <p:nvPr/>
            </p:nvCxnSpPr>
            <p:spPr>
              <a:xfrm flipH="1">
                <a:off x="7511669" y="1457220"/>
                <a:ext cx="12231" cy="23228"/>
              </a:xfrm>
              <a:prstGeom prst="line">
                <a:avLst/>
              </a:prstGeom>
              <a:noFill/>
              <a:ln w="9525" cap="flat" cmpd="sng" algn="ctr">
                <a:solidFill>
                  <a:srgbClr val="C00000"/>
                </a:solidFill>
                <a:prstDash val="solid"/>
              </a:ln>
              <a:effectLst/>
            </p:spPr>
          </p:cxnSp>
          <p:cxnSp>
            <p:nvCxnSpPr>
              <p:cNvPr id="731" name="Straight Connector 730">
                <a:extLst>
                  <a:ext uri="{FF2B5EF4-FFF2-40B4-BE49-F238E27FC236}">
                    <a16:creationId xmlns:a16="http://schemas.microsoft.com/office/drawing/2014/main" id="{684E5E47-2CEF-49E4-240A-70873998E5B6}"/>
                  </a:ext>
                </a:extLst>
              </p:cNvPr>
              <p:cNvCxnSpPr>
                <a:cxnSpLocks/>
                <a:endCxn id="727" idx="0"/>
              </p:cNvCxnSpPr>
              <p:nvPr/>
            </p:nvCxnSpPr>
            <p:spPr>
              <a:xfrm>
                <a:off x="7507499" y="1547279"/>
                <a:ext cx="21783" cy="38069"/>
              </a:xfrm>
              <a:prstGeom prst="line">
                <a:avLst/>
              </a:prstGeom>
              <a:noFill/>
              <a:ln w="9525" cap="flat" cmpd="sng" algn="ctr">
                <a:solidFill>
                  <a:srgbClr val="C00000"/>
                </a:solidFill>
                <a:prstDash val="solid"/>
              </a:ln>
              <a:effectLst/>
            </p:spPr>
          </p:cxnSp>
          <p:cxnSp>
            <p:nvCxnSpPr>
              <p:cNvPr id="732" name="Straight Connector 731">
                <a:extLst>
                  <a:ext uri="{FF2B5EF4-FFF2-40B4-BE49-F238E27FC236}">
                    <a16:creationId xmlns:a16="http://schemas.microsoft.com/office/drawing/2014/main" id="{DA6C850C-D9E5-BDD3-34B3-F9FED4B92998}"/>
                  </a:ext>
                </a:extLst>
              </p:cNvPr>
              <p:cNvCxnSpPr>
                <a:cxnSpLocks/>
                <a:endCxn id="725" idx="7"/>
              </p:cNvCxnSpPr>
              <p:nvPr/>
            </p:nvCxnSpPr>
            <p:spPr>
              <a:xfrm flipH="1">
                <a:off x="7425136" y="1534765"/>
                <a:ext cx="27904" cy="16700"/>
              </a:xfrm>
              <a:prstGeom prst="line">
                <a:avLst/>
              </a:prstGeom>
              <a:noFill/>
              <a:ln w="9525" cap="flat" cmpd="sng" algn="ctr">
                <a:solidFill>
                  <a:srgbClr val="C00000"/>
                </a:solidFill>
                <a:prstDash val="solid"/>
              </a:ln>
              <a:effectLst/>
            </p:spPr>
          </p:cxnSp>
          <p:cxnSp>
            <p:nvCxnSpPr>
              <p:cNvPr id="733" name="Straight Connector 732">
                <a:extLst>
                  <a:ext uri="{FF2B5EF4-FFF2-40B4-BE49-F238E27FC236}">
                    <a16:creationId xmlns:a16="http://schemas.microsoft.com/office/drawing/2014/main" id="{431B920F-F90C-8A2D-6AE8-7E818B38229C}"/>
                  </a:ext>
                </a:extLst>
              </p:cNvPr>
              <p:cNvCxnSpPr>
                <a:cxnSpLocks/>
                <a:endCxn id="718" idx="6"/>
              </p:cNvCxnSpPr>
              <p:nvPr/>
            </p:nvCxnSpPr>
            <p:spPr>
              <a:xfrm>
                <a:off x="7412783" y="1475821"/>
                <a:ext cx="122185" cy="37720"/>
              </a:xfrm>
              <a:prstGeom prst="line">
                <a:avLst/>
              </a:prstGeom>
              <a:noFill/>
              <a:ln w="9525" cap="flat" cmpd="sng" algn="ctr">
                <a:solidFill>
                  <a:srgbClr val="C00000"/>
                </a:solidFill>
                <a:prstDash val="solid"/>
              </a:ln>
              <a:effectLst/>
            </p:spPr>
          </p:cxnSp>
          <p:cxnSp>
            <p:nvCxnSpPr>
              <p:cNvPr id="734" name="Straight Connector 733">
                <a:extLst>
                  <a:ext uri="{FF2B5EF4-FFF2-40B4-BE49-F238E27FC236}">
                    <a16:creationId xmlns:a16="http://schemas.microsoft.com/office/drawing/2014/main" id="{7A3E8E5F-6E1A-C24D-5C78-F00E421C1172}"/>
                  </a:ext>
                </a:extLst>
              </p:cNvPr>
              <p:cNvCxnSpPr>
                <a:cxnSpLocks/>
              </p:cNvCxnSpPr>
              <p:nvPr/>
            </p:nvCxnSpPr>
            <p:spPr>
              <a:xfrm>
                <a:off x="7459851" y="1455153"/>
                <a:ext cx="9253" cy="22238"/>
              </a:xfrm>
              <a:prstGeom prst="line">
                <a:avLst/>
              </a:prstGeom>
              <a:noFill/>
              <a:ln w="9525" cap="flat" cmpd="sng" algn="ctr">
                <a:solidFill>
                  <a:srgbClr val="C00000"/>
                </a:solidFill>
                <a:prstDash val="solid"/>
              </a:ln>
              <a:effectLst/>
            </p:spPr>
          </p:cxnSp>
          <p:cxnSp>
            <p:nvCxnSpPr>
              <p:cNvPr id="735" name="Straight Connector 734">
                <a:extLst>
                  <a:ext uri="{FF2B5EF4-FFF2-40B4-BE49-F238E27FC236}">
                    <a16:creationId xmlns:a16="http://schemas.microsoft.com/office/drawing/2014/main" id="{812BEC64-4682-DB44-1F0A-5D49B1447E80}"/>
                  </a:ext>
                </a:extLst>
              </p:cNvPr>
              <p:cNvCxnSpPr>
                <a:cxnSpLocks/>
                <a:endCxn id="718" idx="6"/>
              </p:cNvCxnSpPr>
              <p:nvPr/>
            </p:nvCxnSpPr>
            <p:spPr>
              <a:xfrm flipH="1">
                <a:off x="7534968" y="1496491"/>
                <a:ext cx="19468" cy="17050"/>
              </a:xfrm>
              <a:prstGeom prst="line">
                <a:avLst/>
              </a:prstGeom>
              <a:noFill/>
              <a:ln w="9525" cap="flat" cmpd="sng" algn="ctr">
                <a:solidFill>
                  <a:srgbClr val="C00000"/>
                </a:solidFill>
                <a:prstDash val="solid"/>
              </a:ln>
              <a:effectLst/>
            </p:spPr>
          </p:cxnSp>
          <p:cxnSp>
            <p:nvCxnSpPr>
              <p:cNvPr id="736" name="Straight Connector 735">
                <a:extLst>
                  <a:ext uri="{FF2B5EF4-FFF2-40B4-BE49-F238E27FC236}">
                    <a16:creationId xmlns:a16="http://schemas.microsoft.com/office/drawing/2014/main" id="{9717EDB5-374F-6136-CA88-9A81E9E71ED8}"/>
                  </a:ext>
                </a:extLst>
              </p:cNvPr>
              <p:cNvCxnSpPr>
                <a:cxnSpLocks/>
                <a:stCxn id="718" idx="0"/>
              </p:cNvCxnSpPr>
              <p:nvPr/>
            </p:nvCxnSpPr>
            <p:spPr>
              <a:xfrm flipH="1">
                <a:off x="7471118" y="1470767"/>
                <a:ext cx="21076" cy="92593"/>
              </a:xfrm>
              <a:prstGeom prst="line">
                <a:avLst/>
              </a:prstGeom>
              <a:noFill/>
              <a:ln w="9525" cap="flat" cmpd="sng" algn="ctr">
                <a:solidFill>
                  <a:srgbClr val="C00000"/>
                </a:solidFill>
                <a:prstDash val="solid"/>
              </a:ln>
              <a:effectLst/>
            </p:spPr>
          </p:cxnSp>
          <p:cxnSp>
            <p:nvCxnSpPr>
              <p:cNvPr id="737" name="Straight Connector 736">
                <a:extLst>
                  <a:ext uri="{FF2B5EF4-FFF2-40B4-BE49-F238E27FC236}">
                    <a16:creationId xmlns:a16="http://schemas.microsoft.com/office/drawing/2014/main" id="{94DCFEB3-2A8E-EF29-A943-50C19CB71A33}"/>
                  </a:ext>
                </a:extLst>
              </p:cNvPr>
              <p:cNvCxnSpPr>
                <a:cxnSpLocks/>
                <a:stCxn id="718" idx="2"/>
                <a:endCxn id="724" idx="6"/>
              </p:cNvCxnSpPr>
              <p:nvPr/>
            </p:nvCxnSpPr>
            <p:spPr>
              <a:xfrm flipH="1" flipV="1">
                <a:off x="7426064" y="1511634"/>
                <a:ext cx="23356" cy="1907"/>
              </a:xfrm>
              <a:prstGeom prst="line">
                <a:avLst/>
              </a:prstGeom>
              <a:noFill/>
              <a:ln w="9525" cap="flat" cmpd="sng" algn="ctr">
                <a:solidFill>
                  <a:srgbClr val="C00000"/>
                </a:solidFill>
                <a:prstDash val="solid"/>
              </a:ln>
              <a:effectLst/>
            </p:spPr>
          </p:cxnSp>
          <p:cxnSp>
            <p:nvCxnSpPr>
              <p:cNvPr id="738" name="Straight Connector 737">
                <a:extLst>
                  <a:ext uri="{FF2B5EF4-FFF2-40B4-BE49-F238E27FC236}">
                    <a16:creationId xmlns:a16="http://schemas.microsoft.com/office/drawing/2014/main" id="{347303ED-23F3-27F7-AE86-D7C9C28F532A}"/>
                  </a:ext>
                </a:extLst>
              </p:cNvPr>
              <p:cNvCxnSpPr>
                <a:cxnSpLocks/>
                <a:endCxn id="722" idx="1"/>
              </p:cNvCxnSpPr>
              <p:nvPr/>
            </p:nvCxnSpPr>
            <p:spPr>
              <a:xfrm>
                <a:off x="7481167" y="1517536"/>
                <a:ext cx="70430" cy="15086"/>
              </a:xfrm>
              <a:prstGeom prst="line">
                <a:avLst/>
              </a:prstGeom>
              <a:noFill/>
              <a:ln w="9525" cap="flat" cmpd="sng" algn="ctr">
                <a:solidFill>
                  <a:srgbClr val="C00000"/>
                </a:solidFill>
                <a:prstDash val="solid"/>
              </a:ln>
              <a:effectLst/>
            </p:spPr>
          </p:cxnSp>
        </p:grpSp>
        <p:grpSp>
          <p:nvGrpSpPr>
            <p:cNvPr id="491" name="Microbe">
              <a:extLst>
                <a:ext uri="{FF2B5EF4-FFF2-40B4-BE49-F238E27FC236}">
                  <a16:creationId xmlns:a16="http://schemas.microsoft.com/office/drawing/2014/main" id="{A3F23838-182E-B5F0-F08F-D3D33FC87AFC}"/>
                </a:ext>
              </a:extLst>
            </p:cNvPr>
            <p:cNvGrpSpPr/>
            <p:nvPr/>
          </p:nvGrpSpPr>
          <p:grpSpPr>
            <a:xfrm rot="20047771">
              <a:off x="9129840" y="2060495"/>
              <a:ext cx="270290" cy="263608"/>
              <a:chOff x="7385769" y="1406192"/>
              <a:chExt cx="194763" cy="206588"/>
            </a:xfrm>
          </p:grpSpPr>
          <p:sp>
            <p:nvSpPr>
              <p:cNvPr id="697" name="Oval 696">
                <a:extLst>
                  <a:ext uri="{FF2B5EF4-FFF2-40B4-BE49-F238E27FC236}">
                    <a16:creationId xmlns:a16="http://schemas.microsoft.com/office/drawing/2014/main" id="{A86E4D2C-3641-933E-C0F4-4060889E857F}"/>
                  </a:ext>
                </a:extLst>
              </p:cNvPr>
              <p:cNvSpPr/>
              <p:nvPr/>
            </p:nvSpPr>
            <p:spPr>
              <a:xfrm>
                <a:off x="7449420" y="1470767"/>
                <a:ext cx="85548" cy="85548"/>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698" name="Oval 697">
                <a:extLst>
                  <a:ext uri="{FF2B5EF4-FFF2-40B4-BE49-F238E27FC236}">
                    <a16:creationId xmlns:a16="http://schemas.microsoft.com/office/drawing/2014/main" id="{BDF2DB14-8CBE-1CC0-3F0F-8A24CD54C20B}"/>
                  </a:ext>
                </a:extLst>
              </p:cNvPr>
              <p:cNvSpPr/>
              <p:nvPr/>
            </p:nvSpPr>
            <p:spPr>
              <a:xfrm>
                <a:off x="7522679" y="14365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699" name="Oval 698">
                <a:extLst>
                  <a:ext uri="{FF2B5EF4-FFF2-40B4-BE49-F238E27FC236}">
                    <a16:creationId xmlns:a16="http://schemas.microsoft.com/office/drawing/2014/main" id="{924133F8-8C0D-8C1A-CA3E-69D2AB85569B}"/>
                  </a:ext>
                </a:extLst>
              </p:cNvPr>
              <p:cNvSpPr/>
              <p:nvPr/>
            </p:nvSpPr>
            <p:spPr>
              <a:xfrm>
                <a:off x="7553100" y="148258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00" name="Oval 699">
                <a:extLst>
                  <a:ext uri="{FF2B5EF4-FFF2-40B4-BE49-F238E27FC236}">
                    <a16:creationId xmlns:a16="http://schemas.microsoft.com/office/drawing/2014/main" id="{B1E104E6-157A-5ECB-A7FC-60E285C1A903}"/>
                  </a:ext>
                </a:extLst>
              </p:cNvPr>
              <p:cNvSpPr/>
              <p:nvPr/>
            </p:nvSpPr>
            <p:spPr>
              <a:xfrm>
                <a:off x="7438979" y="143362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01" name="Oval 700">
                <a:extLst>
                  <a:ext uri="{FF2B5EF4-FFF2-40B4-BE49-F238E27FC236}">
                    <a16:creationId xmlns:a16="http://schemas.microsoft.com/office/drawing/2014/main" id="{B4F7E130-B033-A3C4-48E8-2D298246DE7B}"/>
                  </a:ext>
                </a:extLst>
              </p:cNvPr>
              <p:cNvSpPr/>
              <p:nvPr/>
            </p:nvSpPr>
            <p:spPr>
              <a:xfrm>
                <a:off x="7547580" y="152860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02" name="Oval 701">
                <a:extLst>
                  <a:ext uri="{FF2B5EF4-FFF2-40B4-BE49-F238E27FC236}">
                    <a16:creationId xmlns:a16="http://schemas.microsoft.com/office/drawing/2014/main" id="{1A9B35EA-86BC-D307-C4CC-9A25CF3E1B60}"/>
                  </a:ext>
                </a:extLst>
              </p:cNvPr>
              <p:cNvSpPr/>
              <p:nvPr/>
            </p:nvSpPr>
            <p:spPr>
              <a:xfrm>
                <a:off x="7385769" y="145907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03" name="Oval 702">
                <a:extLst>
                  <a:ext uri="{FF2B5EF4-FFF2-40B4-BE49-F238E27FC236}">
                    <a16:creationId xmlns:a16="http://schemas.microsoft.com/office/drawing/2014/main" id="{A1103FE2-9B46-C874-94D9-5EB867CA4F73}"/>
                  </a:ext>
                </a:extLst>
              </p:cNvPr>
              <p:cNvSpPr/>
              <p:nvPr/>
            </p:nvSpPr>
            <p:spPr>
              <a:xfrm>
                <a:off x="7398632" y="14979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04" name="Oval 703">
                <a:extLst>
                  <a:ext uri="{FF2B5EF4-FFF2-40B4-BE49-F238E27FC236}">
                    <a16:creationId xmlns:a16="http://schemas.microsoft.com/office/drawing/2014/main" id="{9F473312-B374-4C1C-B2F5-A3330F577D2A}"/>
                  </a:ext>
                </a:extLst>
              </p:cNvPr>
              <p:cNvSpPr/>
              <p:nvPr/>
            </p:nvSpPr>
            <p:spPr>
              <a:xfrm>
                <a:off x="7401721" y="15474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05" name="Oval 704">
                <a:extLst>
                  <a:ext uri="{FF2B5EF4-FFF2-40B4-BE49-F238E27FC236}">
                    <a16:creationId xmlns:a16="http://schemas.microsoft.com/office/drawing/2014/main" id="{887E7BE9-7797-9AEA-5CBE-FC326335F519}"/>
                  </a:ext>
                </a:extLst>
              </p:cNvPr>
              <p:cNvSpPr/>
              <p:nvPr/>
            </p:nvSpPr>
            <p:spPr>
              <a:xfrm>
                <a:off x="7455302" y="1564139"/>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06" name="Oval 705">
                <a:extLst>
                  <a:ext uri="{FF2B5EF4-FFF2-40B4-BE49-F238E27FC236}">
                    <a16:creationId xmlns:a16="http://schemas.microsoft.com/office/drawing/2014/main" id="{73F89A21-C5F4-A1FF-25C8-25DC61AF1A51}"/>
                  </a:ext>
                </a:extLst>
              </p:cNvPr>
              <p:cNvSpPr/>
              <p:nvPr/>
            </p:nvSpPr>
            <p:spPr>
              <a:xfrm>
                <a:off x="7515566" y="15853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707" name="Oval 706">
                <a:extLst>
                  <a:ext uri="{FF2B5EF4-FFF2-40B4-BE49-F238E27FC236}">
                    <a16:creationId xmlns:a16="http://schemas.microsoft.com/office/drawing/2014/main" id="{5C79A39D-D986-5A46-13D7-BCCA65164B9B}"/>
                  </a:ext>
                </a:extLst>
              </p:cNvPr>
              <p:cNvSpPr/>
              <p:nvPr/>
            </p:nvSpPr>
            <p:spPr>
              <a:xfrm>
                <a:off x="7478336" y="140619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cxnSp>
            <p:nvCxnSpPr>
              <p:cNvPr id="708" name="Straight Connector 707">
                <a:extLst>
                  <a:ext uri="{FF2B5EF4-FFF2-40B4-BE49-F238E27FC236}">
                    <a16:creationId xmlns:a16="http://schemas.microsoft.com/office/drawing/2014/main" id="{BB7AEBA4-5A4D-6609-6477-715918681849}"/>
                  </a:ext>
                </a:extLst>
              </p:cNvPr>
              <p:cNvCxnSpPr>
                <a:cxnSpLocks/>
                <a:stCxn id="707" idx="4"/>
              </p:cNvCxnSpPr>
              <p:nvPr/>
            </p:nvCxnSpPr>
            <p:spPr>
              <a:xfrm flipH="1">
                <a:off x="7488856" y="1433624"/>
                <a:ext cx="3196" cy="42957"/>
              </a:xfrm>
              <a:prstGeom prst="line">
                <a:avLst/>
              </a:prstGeom>
              <a:noFill/>
              <a:ln w="9525" cap="flat" cmpd="sng" algn="ctr">
                <a:solidFill>
                  <a:srgbClr val="C00000"/>
                </a:solidFill>
                <a:prstDash val="solid"/>
              </a:ln>
              <a:effectLst/>
            </p:spPr>
          </p:cxnSp>
          <p:cxnSp>
            <p:nvCxnSpPr>
              <p:cNvPr id="709" name="Straight Connector 708">
                <a:extLst>
                  <a:ext uri="{FF2B5EF4-FFF2-40B4-BE49-F238E27FC236}">
                    <a16:creationId xmlns:a16="http://schemas.microsoft.com/office/drawing/2014/main" id="{E3353039-C88E-C3AA-4575-7A05388FDC5B}"/>
                  </a:ext>
                </a:extLst>
              </p:cNvPr>
              <p:cNvCxnSpPr>
                <a:cxnSpLocks/>
              </p:cNvCxnSpPr>
              <p:nvPr/>
            </p:nvCxnSpPr>
            <p:spPr>
              <a:xfrm flipH="1">
                <a:off x="7511669" y="1457220"/>
                <a:ext cx="12231" cy="23228"/>
              </a:xfrm>
              <a:prstGeom prst="line">
                <a:avLst/>
              </a:prstGeom>
              <a:noFill/>
              <a:ln w="9525" cap="flat" cmpd="sng" algn="ctr">
                <a:solidFill>
                  <a:srgbClr val="C00000"/>
                </a:solidFill>
                <a:prstDash val="solid"/>
              </a:ln>
              <a:effectLst/>
            </p:spPr>
          </p:cxnSp>
          <p:cxnSp>
            <p:nvCxnSpPr>
              <p:cNvPr id="710" name="Straight Connector 709">
                <a:extLst>
                  <a:ext uri="{FF2B5EF4-FFF2-40B4-BE49-F238E27FC236}">
                    <a16:creationId xmlns:a16="http://schemas.microsoft.com/office/drawing/2014/main" id="{8C1FF534-1DD6-F594-81A0-838D7500A10A}"/>
                  </a:ext>
                </a:extLst>
              </p:cNvPr>
              <p:cNvCxnSpPr>
                <a:cxnSpLocks/>
                <a:endCxn id="706" idx="0"/>
              </p:cNvCxnSpPr>
              <p:nvPr/>
            </p:nvCxnSpPr>
            <p:spPr>
              <a:xfrm>
                <a:off x="7507499" y="1547279"/>
                <a:ext cx="21783" cy="38069"/>
              </a:xfrm>
              <a:prstGeom prst="line">
                <a:avLst/>
              </a:prstGeom>
              <a:noFill/>
              <a:ln w="9525" cap="flat" cmpd="sng" algn="ctr">
                <a:solidFill>
                  <a:srgbClr val="C00000"/>
                </a:solidFill>
                <a:prstDash val="solid"/>
              </a:ln>
              <a:effectLst/>
            </p:spPr>
          </p:cxnSp>
          <p:cxnSp>
            <p:nvCxnSpPr>
              <p:cNvPr id="711" name="Straight Connector 710">
                <a:extLst>
                  <a:ext uri="{FF2B5EF4-FFF2-40B4-BE49-F238E27FC236}">
                    <a16:creationId xmlns:a16="http://schemas.microsoft.com/office/drawing/2014/main" id="{55714712-5704-3AF6-5504-3D86CDA281F9}"/>
                  </a:ext>
                </a:extLst>
              </p:cNvPr>
              <p:cNvCxnSpPr>
                <a:cxnSpLocks/>
                <a:endCxn id="704" idx="7"/>
              </p:cNvCxnSpPr>
              <p:nvPr/>
            </p:nvCxnSpPr>
            <p:spPr>
              <a:xfrm flipH="1">
                <a:off x="7425136" y="1534765"/>
                <a:ext cx="27904" cy="16700"/>
              </a:xfrm>
              <a:prstGeom prst="line">
                <a:avLst/>
              </a:prstGeom>
              <a:noFill/>
              <a:ln w="9525" cap="flat" cmpd="sng" algn="ctr">
                <a:solidFill>
                  <a:srgbClr val="C00000"/>
                </a:solidFill>
                <a:prstDash val="solid"/>
              </a:ln>
              <a:effectLst/>
            </p:spPr>
          </p:cxnSp>
          <p:cxnSp>
            <p:nvCxnSpPr>
              <p:cNvPr id="712" name="Straight Connector 711">
                <a:extLst>
                  <a:ext uri="{FF2B5EF4-FFF2-40B4-BE49-F238E27FC236}">
                    <a16:creationId xmlns:a16="http://schemas.microsoft.com/office/drawing/2014/main" id="{B5F6B29D-2949-C4AB-6E25-C595CBEAAA56}"/>
                  </a:ext>
                </a:extLst>
              </p:cNvPr>
              <p:cNvCxnSpPr>
                <a:cxnSpLocks/>
                <a:endCxn id="697" idx="6"/>
              </p:cNvCxnSpPr>
              <p:nvPr/>
            </p:nvCxnSpPr>
            <p:spPr>
              <a:xfrm>
                <a:off x="7412783" y="1475821"/>
                <a:ext cx="122185" cy="37720"/>
              </a:xfrm>
              <a:prstGeom prst="line">
                <a:avLst/>
              </a:prstGeom>
              <a:noFill/>
              <a:ln w="9525" cap="flat" cmpd="sng" algn="ctr">
                <a:solidFill>
                  <a:srgbClr val="C00000"/>
                </a:solidFill>
                <a:prstDash val="solid"/>
              </a:ln>
              <a:effectLst/>
            </p:spPr>
          </p:cxnSp>
          <p:cxnSp>
            <p:nvCxnSpPr>
              <p:cNvPr id="713" name="Straight Connector 712">
                <a:extLst>
                  <a:ext uri="{FF2B5EF4-FFF2-40B4-BE49-F238E27FC236}">
                    <a16:creationId xmlns:a16="http://schemas.microsoft.com/office/drawing/2014/main" id="{27FE3CC1-D35B-5724-1AA9-FB92E9E4148F}"/>
                  </a:ext>
                </a:extLst>
              </p:cNvPr>
              <p:cNvCxnSpPr>
                <a:cxnSpLocks/>
              </p:cNvCxnSpPr>
              <p:nvPr/>
            </p:nvCxnSpPr>
            <p:spPr>
              <a:xfrm>
                <a:off x="7459851" y="1455153"/>
                <a:ext cx="9253" cy="22238"/>
              </a:xfrm>
              <a:prstGeom prst="line">
                <a:avLst/>
              </a:prstGeom>
              <a:noFill/>
              <a:ln w="9525" cap="flat" cmpd="sng" algn="ctr">
                <a:solidFill>
                  <a:srgbClr val="C00000"/>
                </a:solidFill>
                <a:prstDash val="solid"/>
              </a:ln>
              <a:effectLst/>
            </p:spPr>
          </p:cxnSp>
          <p:cxnSp>
            <p:nvCxnSpPr>
              <p:cNvPr id="714" name="Straight Connector 713">
                <a:extLst>
                  <a:ext uri="{FF2B5EF4-FFF2-40B4-BE49-F238E27FC236}">
                    <a16:creationId xmlns:a16="http://schemas.microsoft.com/office/drawing/2014/main" id="{7AB9E1AC-1CD9-F3A6-33B7-6E34EEBD79CA}"/>
                  </a:ext>
                </a:extLst>
              </p:cNvPr>
              <p:cNvCxnSpPr>
                <a:cxnSpLocks/>
                <a:endCxn id="697" idx="6"/>
              </p:cNvCxnSpPr>
              <p:nvPr/>
            </p:nvCxnSpPr>
            <p:spPr>
              <a:xfrm flipH="1">
                <a:off x="7534968" y="1496491"/>
                <a:ext cx="19468" cy="17050"/>
              </a:xfrm>
              <a:prstGeom prst="line">
                <a:avLst/>
              </a:prstGeom>
              <a:noFill/>
              <a:ln w="9525" cap="flat" cmpd="sng" algn="ctr">
                <a:solidFill>
                  <a:srgbClr val="C00000"/>
                </a:solidFill>
                <a:prstDash val="solid"/>
              </a:ln>
              <a:effectLst/>
            </p:spPr>
          </p:cxnSp>
          <p:cxnSp>
            <p:nvCxnSpPr>
              <p:cNvPr id="715" name="Straight Connector 714">
                <a:extLst>
                  <a:ext uri="{FF2B5EF4-FFF2-40B4-BE49-F238E27FC236}">
                    <a16:creationId xmlns:a16="http://schemas.microsoft.com/office/drawing/2014/main" id="{95F4CCCF-B49A-DAEE-A2AA-F93834D122E4}"/>
                  </a:ext>
                </a:extLst>
              </p:cNvPr>
              <p:cNvCxnSpPr>
                <a:cxnSpLocks/>
                <a:stCxn id="697" idx="0"/>
              </p:cNvCxnSpPr>
              <p:nvPr/>
            </p:nvCxnSpPr>
            <p:spPr>
              <a:xfrm flipH="1">
                <a:off x="7471118" y="1470767"/>
                <a:ext cx="21076" cy="92593"/>
              </a:xfrm>
              <a:prstGeom prst="line">
                <a:avLst/>
              </a:prstGeom>
              <a:noFill/>
              <a:ln w="9525" cap="flat" cmpd="sng" algn="ctr">
                <a:solidFill>
                  <a:srgbClr val="C00000"/>
                </a:solidFill>
                <a:prstDash val="solid"/>
              </a:ln>
              <a:effectLst/>
            </p:spPr>
          </p:cxnSp>
          <p:cxnSp>
            <p:nvCxnSpPr>
              <p:cNvPr id="716" name="Straight Connector 715">
                <a:extLst>
                  <a:ext uri="{FF2B5EF4-FFF2-40B4-BE49-F238E27FC236}">
                    <a16:creationId xmlns:a16="http://schemas.microsoft.com/office/drawing/2014/main" id="{2D494F2A-D804-2458-DC86-217CC3CBE1CE}"/>
                  </a:ext>
                </a:extLst>
              </p:cNvPr>
              <p:cNvCxnSpPr>
                <a:cxnSpLocks/>
                <a:stCxn id="697" idx="2"/>
                <a:endCxn id="703" idx="6"/>
              </p:cNvCxnSpPr>
              <p:nvPr/>
            </p:nvCxnSpPr>
            <p:spPr>
              <a:xfrm flipH="1" flipV="1">
                <a:off x="7426064" y="1511634"/>
                <a:ext cx="23356" cy="1907"/>
              </a:xfrm>
              <a:prstGeom prst="line">
                <a:avLst/>
              </a:prstGeom>
              <a:noFill/>
              <a:ln w="9525" cap="flat" cmpd="sng" algn="ctr">
                <a:solidFill>
                  <a:srgbClr val="C00000"/>
                </a:solidFill>
                <a:prstDash val="solid"/>
              </a:ln>
              <a:effectLst/>
            </p:spPr>
          </p:cxnSp>
          <p:cxnSp>
            <p:nvCxnSpPr>
              <p:cNvPr id="717" name="Straight Connector 716">
                <a:extLst>
                  <a:ext uri="{FF2B5EF4-FFF2-40B4-BE49-F238E27FC236}">
                    <a16:creationId xmlns:a16="http://schemas.microsoft.com/office/drawing/2014/main" id="{2B289319-663D-ED52-D460-8447F9214A4B}"/>
                  </a:ext>
                </a:extLst>
              </p:cNvPr>
              <p:cNvCxnSpPr>
                <a:cxnSpLocks/>
                <a:endCxn id="701" idx="1"/>
              </p:cNvCxnSpPr>
              <p:nvPr/>
            </p:nvCxnSpPr>
            <p:spPr>
              <a:xfrm>
                <a:off x="7481167" y="1517536"/>
                <a:ext cx="70430" cy="15086"/>
              </a:xfrm>
              <a:prstGeom prst="line">
                <a:avLst/>
              </a:prstGeom>
              <a:noFill/>
              <a:ln w="9525" cap="flat" cmpd="sng" algn="ctr">
                <a:solidFill>
                  <a:srgbClr val="C00000"/>
                </a:solidFill>
                <a:prstDash val="solid"/>
              </a:ln>
              <a:effectLst/>
            </p:spPr>
          </p:cxnSp>
        </p:grpSp>
        <p:grpSp>
          <p:nvGrpSpPr>
            <p:cNvPr id="492" name="!!Group 676">
              <a:extLst>
                <a:ext uri="{FF2B5EF4-FFF2-40B4-BE49-F238E27FC236}">
                  <a16:creationId xmlns:a16="http://schemas.microsoft.com/office/drawing/2014/main" id="{948AF5EA-04F7-9FC0-0069-1C20222D94EE}"/>
                </a:ext>
              </a:extLst>
            </p:cNvPr>
            <p:cNvGrpSpPr/>
            <p:nvPr/>
          </p:nvGrpSpPr>
          <p:grpSpPr>
            <a:xfrm>
              <a:off x="7360423" y="2829274"/>
              <a:ext cx="274270" cy="514648"/>
              <a:chOff x="5661453" y="2606543"/>
              <a:chExt cx="275343" cy="516667"/>
            </a:xfrm>
          </p:grpSpPr>
          <p:sp>
            <p:nvSpPr>
              <p:cNvPr id="686" name="Freeform: Shape 4677">
                <a:extLst>
                  <a:ext uri="{FF2B5EF4-FFF2-40B4-BE49-F238E27FC236}">
                    <a16:creationId xmlns:a16="http://schemas.microsoft.com/office/drawing/2014/main" id="{6E1ED6A3-6C04-DC29-57DE-898365ED545A}"/>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87" name="Freeform: Shape 4678">
                <a:extLst>
                  <a:ext uri="{FF2B5EF4-FFF2-40B4-BE49-F238E27FC236}">
                    <a16:creationId xmlns:a16="http://schemas.microsoft.com/office/drawing/2014/main" id="{72B82A36-529E-4B2F-0300-D91EC80FD577}"/>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88" name="Freeform: Shape 4679">
                <a:extLst>
                  <a:ext uri="{FF2B5EF4-FFF2-40B4-BE49-F238E27FC236}">
                    <a16:creationId xmlns:a16="http://schemas.microsoft.com/office/drawing/2014/main" id="{2E5CD122-5348-AAD4-48AD-0CE131A51BE7}"/>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89" name="Freeform: Shape 4680">
                <a:extLst>
                  <a:ext uri="{FF2B5EF4-FFF2-40B4-BE49-F238E27FC236}">
                    <a16:creationId xmlns:a16="http://schemas.microsoft.com/office/drawing/2014/main" id="{DB3BA6D4-18A8-73B3-D941-62AFC0847807}"/>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90" name="Freeform: Shape 4681">
                <a:extLst>
                  <a:ext uri="{FF2B5EF4-FFF2-40B4-BE49-F238E27FC236}">
                    <a16:creationId xmlns:a16="http://schemas.microsoft.com/office/drawing/2014/main" id="{928174F1-3487-776A-E781-437FEB1E2208}"/>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91" name="Freeform: Shape 4682">
                <a:extLst>
                  <a:ext uri="{FF2B5EF4-FFF2-40B4-BE49-F238E27FC236}">
                    <a16:creationId xmlns:a16="http://schemas.microsoft.com/office/drawing/2014/main" id="{C6100906-F065-8B6D-D3EC-2A80AA78CFD9}"/>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92" name="Freeform: Shape 4683">
                <a:extLst>
                  <a:ext uri="{FF2B5EF4-FFF2-40B4-BE49-F238E27FC236}">
                    <a16:creationId xmlns:a16="http://schemas.microsoft.com/office/drawing/2014/main" id="{0EABDE3C-EBEA-F91B-846E-51AD13420B8C}"/>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93" name="Freeform: Shape 4684">
                <a:extLst>
                  <a:ext uri="{FF2B5EF4-FFF2-40B4-BE49-F238E27FC236}">
                    <a16:creationId xmlns:a16="http://schemas.microsoft.com/office/drawing/2014/main" id="{4F6EF6D9-65C1-2618-6EDE-786E0B810440}"/>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94" name="Freeform: Shape 4685">
                <a:extLst>
                  <a:ext uri="{FF2B5EF4-FFF2-40B4-BE49-F238E27FC236}">
                    <a16:creationId xmlns:a16="http://schemas.microsoft.com/office/drawing/2014/main" id="{00B988D9-5374-4A82-8599-AFE43E975DBC}"/>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95" name="Rectangle: Rounded Corners 694">
                <a:extLst>
                  <a:ext uri="{FF2B5EF4-FFF2-40B4-BE49-F238E27FC236}">
                    <a16:creationId xmlns:a16="http://schemas.microsoft.com/office/drawing/2014/main" id="{733D253B-6948-7846-3442-26F15B55ECF5}"/>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96" name="Oval 695">
                <a:extLst>
                  <a:ext uri="{FF2B5EF4-FFF2-40B4-BE49-F238E27FC236}">
                    <a16:creationId xmlns:a16="http://schemas.microsoft.com/office/drawing/2014/main" id="{6E601EF4-C7EB-5B1D-F81B-25DB170B3074}"/>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grpSp>
          <p:nvGrpSpPr>
            <p:cNvPr id="493" name="Group 492">
              <a:extLst>
                <a:ext uri="{FF2B5EF4-FFF2-40B4-BE49-F238E27FC236}">
                  <a16:creationId xmlns:a16="http://schemas.microsoft.com/office/drawing/2014/main" id="{E2318688-8DCB-E6D7-2E5C-80E5350C06D1}"/>
                </a:ext>
              </a:extLst>
            </p:cNvPr>
            <p:cNvGrpSpPr/>
            <p:nvPr/>
          </p:nvGrpSpPr>
          <p:grpSpPr>
            <a:xfrm rot="12752551">
              <a:off x="8471902" y="2988894"/>
              <a:ext cx="283316" cy="340138"/>
              <a:chOff x="5355743" y="2583505"/>
              <a:chExt cx="193669" cy="232512"/>
            </a:xfrm>
          </p:grpSpPr>
          <p:sp>
            <p:nvSpPr>
              <p:cNvPr id="684" name="Rectangle: Rounded Corners 1170">
                <a:extLst>
                  <a:ext uri="{FF2B5EF4-FFF2-40B4-BE49-F238E27FC236}">
                    <a16:creationId xmlns:a16="http://schemas.microsoft.com/office/drawing/2014/main" id="{2E44A243-979F-8036-BC7E-EF222DF4DABE}"/>
                  </a:ext>
                </a:extLst>
              </p:cNvPr>
              <p:cNvSpPr/>
              <p:nvPr/>
            </p:nvSpPr>
            <p:spPr>
              <a:xfrm rot="8893282">
                <a:off x="5355743" y="2583505"/>
                <a:ext cx="193669" cy="232512"/>
              </a:xfrm>
              <a:custGeom>
                <a:avLst/>
                <a:gdLst>
                  <a:gd name="connsiteX0" fmla="*/ 0 w 192688"/>
                  <a:gd name="connsiteY0" fmla="*/ 68716 h 274362"/>
                  <a:gd name="connsiteX1" fmla="*/ 68716 w 192688"/>
                  <a:gd name="connsiteY1" fmla="*/ 0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0 w 192688"/>
                  <a:gd name="connsiteY0" fmla="*/ 68716 h 274362"/>
                  <a:gd name="connsiteX1" fmla="*/ 68716 w 192688"/>
                  <a:gd name="connsiteY1" fmla="*/ 0 h 274362"/>
                  <a:gd name="connsiteX2" fmla="*/ 120075 w 192688"/>
                  <a:gd name="connsiteY2" fmla="*/ 59404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0 w 192688"/>
                  <a:gd name="connsiteY0" fmla="*/ 68716 h 274362"/>
                  <a:gd name="connsiteX1" fmla="*/ 68716 w 192688"/>
                  <a:gd name="connsiteY1" fmla="*/ 0 h 274362"/>
                  <a:gd name="connsiteX2" fmla="*/ 120075 w 192688"/>
                  <a:gd name="connsiteY2" fmla="*/ 59404 h 274362"/>
                  <a:gd name="connsiteX3" fmla="*/ 154948 w 192688"/>
                  <a:gd name="connsiteY3" fmla="*/ 14928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3577 w 196265"/>
                  <a:gd name="connsiteY0" fmla="*/ 26858 h 232504"/>
                  <a:gd name="connsiteX1" fmla="*/ 25010 w 196265"/>
                  <a:gd name="connsiteY1" fmla="*/ 2290 h 232504"/>
                  <a:gd name="connsiteX2" fmla="*/ 123652 w 196265"/>
                  <a:gd name="connsiteY2" fmla="*/ 17546 h 232504"/>
                  <a:gd name="connsiteX3" fmla="*/ 158525 w 196265"/>
                  <a:gd name="connsiteY3" fmla="*/ 107428 h 232504"/>
                  <a:gd name="connsiteX4" fmla="*/ 196265 w 196265"/>
                  <a:gd name="connsiteY4" fmla="*/ 163788 h 232504"/>
                  <a:gd name="connsiteX5" fmla="*/ 127549 w 196265"/>
                  <a:gd name="connsiteY5" fmla="*/ 232504 h 232504"/>
                  <a:gd name="connsiteX6" fmla="*/ 72293 w 196265"/>
                  <a:gd name="connsiteY6" fmla="*/ 232504 h 232504"/>
                  <a:gd name="connsiteX7" fmla="*/ 3577 w 196265"/>
                  <a:gd name="connsiteY7" fmla="*/ 163788 h 232504"/>
                  <a:gd name="connsiteX8" fmla="*/ 3577 w 196265"/>
                  <a:gd name="connsiteY8" fmla="*/ 26858 h 232504"/>
                  <a:gd name="connsiteX0" fmla="*/ 3577 w 196265"/>
                  <a:gd name="connsiteY0" fmla="*/ 26858 h 232504"/>
                  <a:gd name="connsiteX1" fmla="*/ 25010 w 196265"/>
                  <a:gd name="connsiteY1" fmla="*/ 2290 h 232504"/>
                  <a:gd name="connsiteX2" fmla="*/ 107112 w 196265"/>
                  <a:gd name="connsiteY2" fmla="*/ 44142 h 232504"/>
                  <a:gd name="connsiteX3" fmla="*/ 158525 w 196265"/>
                  <a:gd name="connsiteY3" fmla="*/ 107428 h 232504"/>
                  <a:gd name="connsiteX4" fmla="*/ 196265 w 196265"/>
                  <a:gd name="connsiteY4" fmla="*/ 163788 h 232504"/>
                  <a:gd name="connsiteX5" fmla="*/ 127549 w 196265"/>
                  <a:gd name="connsiteY5" fmla="*/ 232504 h 232504"/>
                  <a:gd name="connsiteX6" fmla="*/ 72293 w 196265"/>
                  <a:gd name="connsiteY6" fmla="*/ 232504 h 232504"/>
                  <a:gd name="connsiteX7" fmla="*/ 3577 w 196265"/>
                  <a:gd name="connsiteY7" fmla="*/ 163788 h 232504"/>
                  <a:gd name="connsiteX8" fmla="*/ 3577 w 196265"/>
                  <a:gd name="connsiteY8" fmla="*/ 26858 h 232504"/>
                  <a:gd name="connsiteX0" fmla="*/ 3577 w 196265"/>
                  <a:gd name="connsiteY0" fmla="*/ 26858 h 232504"/>
                  <a:gd name="connsiteX1" fmla="*/ 25010 w 196265"/>
                  <a:gd name="connsiteY1" fmla="*/ 2290 h 232504"/>
                  <a:gd name="connsiteX2" fmla="*/ 107112 w 196265"/>
                  <a:gd name="connsiteY2" fmla="*/ 44142 h 232504"/>
                  <a:gd name="connsiteX3" fmla="*/ 169618 w 196265"/>
                  <a:gd name="connsiteY3" fmla="*/ 142042 h 232504"/>
                  <a:gd name="connsiteX4" fmla="*/ 196265 w 196265"/>
                  <a:gd name="connsiteY4" fmla="*/ 163788 h 232504"/>
                  <a:gd name="connsiteX5" fmla="*/ 127549 w 196265"/>
                  <a:gd name="connsiteY5" fmla="*/ 232504 h 232504"/>
                  <a:gd name="connsiteX6" fmla="*/ 72293 w 196265"/>
                  <a:gd name="connsiteY6" fmla="*/ 232504 h 232504"/>
                  <a:gd name="connsiteX7" fmla="*/ 3577 w 196265"/>
                  <a:gd name="connsiteY7" fmla="*/ 163788 h 232504"/>
                  <a:gd name="connsiteX8" fmla="*/ 3577 w 196265"/>
                  <a:gd name="connsiteY8" fmla="*/ 26858 h 232504"/>
                  <a:gd name="connsiteX0" fmla="*/ 3577 w 193669"/>
                  <a:gd name="connsiteY0" fmla="*/ 26858 h 232512"/>
                  <a:gd name="connsiteX1" fmla="*/ 25010 w 193669"/>
                  <a:gd name="connsiteY1" fmla="*/ 2290 h 232512"/>
                  <a:gd name="connsiteX2" fmla="*/ 107112 w 193669"/>
                  <a:gd name="connsiteY2" fmla="*/ 44142 h 232512"/>
                  <a:gd name="connsiteX3" fmla="*/ 169618 w 193669"/>
                  <a:gd name="connsiteY3" fmla="*/ 142042 h 232512"/>
                  <a:gd name="connsiteX4" fmla="*/ 193669 w 193669"/>
                  <a:gd name="connsiteY4" fmla="*/ 196073 h 232512"/>
                  <a:gd name="connsiteX5" fmla="*/ 127549 w 193669"/>
                  <a:gd name="connsiteY5" fmla="*/ 232504 h 232512"/>
                  <a:gd name="connsiteX6" fmla="*/ 72293 w 193669"/>
                  <a:gd name="connsiteY6" fmla="*/ 232504 h 232512"/>
                  <a:gd name="connsiteX7" fmla="*/ 3577 w 193669"/>
                  <a:gd name="connsiteY7" fmla="*/ 163788 h 232512"/>
                  <a:gd name="connsiteX8" fmla="*/ 3577 w 193669"/>
                  <a:gd name="connsiteY8" fmla="*/ 26858 h 23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669" h="232512">
                    <a:moveTo>
                      <a:pt x="3577" y="26858"/>
                    </a:moveTo>
                    <a:cubicBezTo>
                      <a:pt x="3577" y="-11093"/>
                      <a:pt x="-12941" y="2290"/>
                      <a:pt x="25010" y="2290"/>
                    </a:cubicBezTo>
                    <a:cubicBezTo>
                      <a:pt x="43429" y="2290"/>
                      <a:pt x="88693" y="44142"/>
                      <a:pt x="107112" y="44142"/>
                    </a:cubicBezTo>
                    <a:cubicBezTo>
                      <a:pt x="145063" y="44142"/>
                      <a:pt x="169618" y="104091"/>
                      <a:pt x="169618" y="142042"/>
                    </a:cubicBezTo>
                    <a:lnTo>
                      <a:pt x="193669" y="196073"/>
                    </a:lnTo>
                    <a:cubicBezTo>
                      <a:pt x="193669" y="234024"/>
                      <a:pt x="165500" y="232504"/>
                      <a:pt x="127549" y="232504"/>
                    </a:cubicBezTo>
                    <a:lnTo>
                      <a:pt x="72293" y="232504"/>
                    </a:lnTo>
                    <a:cubicBezTo>
                      <a:pt x="34342" y="232504"/>
                      <a:pt x="3577" y="201739"/>
                      <a:pt x="3577" y="163788"/>
                    </a:cubicBezTo>
                    <a:lnTo>
                      <a:pt x="3577" y="26858"/>
                    </a:lnTo>
                    <a:close/>
                  </a:path>
                </a:pathLst>
              </a:cu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85" name="Oval 684">
                <a:extLst>
                  <a:ext uri="{FF2B5EF4-FFF2-40B4-BE49-F238E27FC236}">
                    <a16:creationId xmlns:a16="http://schemas.microsoft.com/office/drawing/2014/main" id="{1B726B21-02ED-D7B2-0820-E26375AC1ADC}"/>
                  </a:ext>
                </a:extLst>
              </p:cNvPr>
              <p:cNvSpPr/>
              <p:nvPr/>
            </p:nvSpPr>
            <p:spPr>
              <a:xfrm rot="8893282">
                <a:off x="5389584" y="2641444"/>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grpSp>
          <p:nvGrpSpPr>
            <p:cNvPr id="494" name="Group 493">
              <a:extLst>
                <a:ext uri="{FF2B5EF4-FFF2-40B4-BE49-F238E27FC236}">
                  <a16:creationId xmlns:a16="http://schemas.microsoft.com/office/drawing/2014/main" id="{73A7E10C-C7B4-9A04-9ACF-35891B79DC16}"/>
                </a:ext>
              </a:extLst>
            </p:cNvPr>
            <p:cNvGrpSpPr/>
            <p:nvPr/>
          </p:nvGrpSpPr>
          <p:grpSpPr>
            <a:xfrm rot="13752972">
              <a:off x="8760980" y="3001148"/>
              <a:ext cx="375752" cy="284448"/>
              <a:chOff x="5064239" y="2904644"/>
              <a:chExt cx="254540" cy="192688"/>
            </a:xfrm>
          </p:grpSpPr>
          <p:sp>
            <p:nvSpPr>
              <p:cNvPr id="682" name="Rectangle: Rounded Corners 1176">
                <a:extLst>
                  <a:ext uri="{FF2B5EF4-FFF2-40B4-BE49-F238E27FC236}">
                    <a16:creationId xmlns:a16="http://schemas.microsoft.com/office/drawing/2014/main" id="{7A2C64F2-1121-150D-AA46-3F2462899644}"/>
                  </a:ext>
                </a:extLst>
              </p:cNvPr>
              <p:cNvSpPr/>
              <p:nvPr/>
            </p:nvSpPr>
            <p:spPr>
              <a:xfrm rot="7711506">
                <a:off x="5095165" y="2873718"/>
                <a:ext cx="192688" cy="254540"/>
              </a:xfrm>
              <a:custGeom>
                <a:avLst/>
                <a:gdLst>
                  <a:gd name="connsiteX0" fmla="*/ 0 w 192688"/>
                  <a:gd name="connsiteY0" fmla="*/ 68716 h 274362"/>
                  <a:gd name="connsiteX1" fmla="*/ 68716 w 192688"/>
                  <a:gd name="connsiteY1" fmla="*/ 0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0 w 192688"/>
                  <a:gd name="connsiteY0" fmla="*/ 68716 h 274362"/>
                  <a:gd name="connsiteX1" fmla="*/ 61512 w 192688"/>
                  <a:gd name="connsiteY1" fmla="*/ 102776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19669 w 192688"/>
                  <a:gd name="connsiteY0" fmla="*/ 175363 h 274362"/>
                  <a:gd name="connsiteX1" fmla="*/ 61512 w 192688"/>
                  <a:gd name="connsiteY1" fmla="*/ 102776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19669 w 192688"/>
                  <a:gd name="connsiteY8" fmla="*/ 175363 h 274362"/>
                  <a:gd name="connsiteX0" fmla="*/ 19669 w 192688"/>
                  <a:gd name="connsiteY0" fmla="*/ 175363 h 274362"/>
                  <a:gd name="connsiteX1" fmla="*/ 68919 w 192688"/>
                  <a:gd name="connsiteY1" fmla="*/ 82108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19669 w 192688"/>
                  <a:gd name="connsiteY8" fmla="*/ 175363 h 274362"/>
                  <a:gd name="connsiteX0" fmla="*/ 19669 w 192688"/>
                  <a:gd name="connsiteY0" fmla="*/ 155541 h 254540"/>
                  <a:gd name="connsiteX1" fmla="*/ 68919 w 192688"/>
                  <a:gd name="connsiteY1" fmla="*/ 62286 h 254540"/>
                  <a:gd name="connsiteX2" fmla="*/ 151713 w 192688"/>
                  <a:gd name="connsiteY2" fmla="*/ 0 h 254540"/>
                  <a:gd name="connsiteX3" fmla="*/ 192688 w 192688"/>
                  <a:gd name="connsiteY3" fmla="*/ 48894 h 254540"/>
                  <a:gd name="connsiteX4" fmla="*/ 192688 w 192688"/>
                  <a:gd name="connsiteY4" fmla="*/ 185824 h 254540"/>
                  <a:gd name="connsiteX5" fmla="*/ 123972 w 192688"/>
                  <a:gd name="connsiteY5" fmla="*/ 254540 h 254540"/>
                  <a:gd name="connsiteX6" fmla="*/ 68716 w 192688"/>
                  <a:gd name="connsiteY6" fmla="*/ 254540 h 254540"/>
                  <a:gd name="connsiteX7" fmla="*/ 0 w 192688"/>
                  <a:gd name="connsiteY7" fmla="*/ 185824 h 254540"/>
                  <a:gd name="connsiteX8" fmla="*/ 19669 w 192688"/>
                  <a:gd name="connsiteY8" fmla="*/ 155541 h 25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688" h="254540">
                    <a:moveTo>
                      <a:pt x="19669" y="155541"/>
                    </a:moveTo>
                    <a:cubicBezTo>
                      <a:pt x="19669" y="117590"/>
                      <a:pt x="30968" y="62286"/>
                      <a:pt x="68919" y="62286"/>
                    </a:cubicBezTo>
                    <a:cubicBezTo>
                      <a:pt x="87338" y="62286"/>
                      <a:pt x="133294" y="0"/>
                      <a:pt x="151713" y="0"/>
                    </a:cubicBezTo>
                    <a:cubicBezTo>
                      <a:pt x="189664" y="0"/>
                      <a:pt x="192688" y="10943"/>
                      <a:pt x="192688" y="48894"/>
                    </a:cubicBezTo>
                    <a:lnTo>
                      <a:pt x="192688" y="185824"/>
                    </a:lnTo>
                    <a:cubicBezTo>
                      <a:pt x="192688" y="223775"/>
                      <a:pt x="161923" y="254540"/>
                      <a:pt x="123972" y="254540"/>
                    </a:cubicBezTo>
                    <a:lnTo>
                      <a:pt x="68716" y="254540"/>
                    </a:lnTo>
                    <a:cubicBezTo>
                      <a:pt x="30765" y="254540"/>
                      <a:pt x="0" y="223775"/>
                      <a:pt x="0" y="185824"/>
                    </a:cubicBezTo>
                    <a:lnTo>
                      <a:pt x="19669" y="155541"/>
                    </a:lnTo>
                    <a:close/>
                  </a:path>
                </a:pathLst>
              </a:cu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83" name="Oval 682">
                <a:extLst>
                  <a:ext uri="{FF2B5EF4-FFF2-40B4-BE49-F238E27FC236}">
                    <a16:creationId xmlns:a16="http://schemas.microsoft.com/office/drawing/2014/main" id="{1A149449-4959-5D09-8C83-3BC50C45E21A}"/>
                  </a:ext>
                </a:extLst>
              </p:cNvPr>
              <p:cNvSpPr/>
              <p:nvPr/>
            </p:nvSpPr>
            <p:spPr>
              <a:xfrm rot="7711506">
                <a:off x="5116631" y="2939024"/>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grpSp>
          <p:nvGrpSpPr>
            <p:cNvPr id="495" name="!!Group 2268">
              <a:extLst>
                <a:ext uri="{FF2B5EF4-FFF2-40B4-BE49-F238E27FC236}">
                  <a16:creationId xmlns:a16="http://schemas.microsoft.com/office/drawing/2014/main" id="{8D5CC93C-3310-6066-E688-1F16155F561F}"/>
                </a:ext>
              </a:extLst>
            </p:cNvPr>
            <p:cNvGrpSpPr/>
            <p:nvPr/>
          </p:nvGrpSpPr>
          <p:grpSpPr>
            <a:xfrm rot="11900908">
              <a:off x="8196694" y="2861021"/>
              <a:ext cx="300202" cy="482545"/>
              <a:chOff x="5522862" y="2491850"/>
              <a:chExt cx="208325" cy="334863"/>
            </a:xfrm>
          </p:grpSpPr>
          <p:sp>
            <p:nvSpPr>
              <p:cNvPr id="676" name="Freeform: Shape 4667">
                <a:extLst>
                  <a:ext uri="{FF2B5EF4-FFF2-40B4-BE49-F238E27FC236}">
                    <a16:creationId xmlns:a16="http://schemas.microsoft.com/office/drawing/2014/main" id="{6B077550-AF6A-6E30-DDDF-CA56AD56E589}"/>
                  </a:ext>
                </a:extLst>
              </p:cNvPr>
              <p:cNvSpPr/>
              <p:nvPr/>
            </p:nvSpPr>
            <p:spPr>
              <a:xfrm rot="9687536">
                <a:off x="5616362" y="2773738"/>
                <a:ext cx="15101" cy="36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77" name="Freeform: Shape 4668">
                <a:extLst>
                  <a:ext uri="{FF2B5EF4-FFF2-40B4-BE49-F238E27FC236}">
                    <a16:creationId xmlns:a16="http://schemas.microsoft.com/office/drawing/2014/main" id="{B5CE8A18-3A70-D463-A2A2-A51AFA69F554}"/>
                  </a:ext>
                </a:extLst>
              </p:cNvPr>
              <p:cNvSpPr/>
              <p:nvPr/>
            </p:nvSpPr>
            <p:spPr>
              <a:xfrm rot="9687536">
                <a:off x="5716138" y="2726101"/>
                <a:ext cx="15049" cy="9504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78" name="Rectangle: Rounded Corners 677">
                <a:extLst>
                  <a:ext uri="{FF2B5EF4-FFF2-40B4-BE49-F238E27FC236}">
                    <a16:creationId xmlns:a16="http://schemas.microsoft.com/office/drawing/2014/main" id="{20BB9945-0B3C-1B29-A986-FF51AFC8ED34}"/>
                  </a:ext>
                </a:extLst>
              </p:cNvPr>
              <p:cNvSpPr/>
              <p:nvPr/>
            </p:nvSpPr>
            <p:spPr>
              <a:xfrm rot="9687536">
                <a:off x="5522862" y="2491850"/>
                <a:ext cx="192688" cy="274360"/>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79" name="Oval 678">
                <a:extLst>
                  <a:ext uri="{FF2B5EF4-FFF2-40B4-BE49-F238E27FC236}">
                    <a16:creationId xmlns:a16="http://schemas.microsoft.com/office/drawing/2014/main" id="{68E90F55-5159-F475-8990-05F147CEEA62}"/>
                  </a:ext>
                </a:extLst>
              </p:cNvPr>
              <p:cNvSpPr/>
              <p:nvPr/>
            </p:nvSpPr>
            <p:spPr>
              <a:xfrm rot="9687536">
                <a:off x="5556910" y="2547236"/>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80" name="Freeform: Shape 4671">
                <a:extLst>
                  <a:ext uri="{FF2B5EF4-FFF2-40B4-BE49-F238E27FC236}">
                    <a16:creationId xmlns:a16="http://schemas.microsoft.com/office/drawing/2014/main" id="{A54652C2-155A-197C-6603-486A2B7A7ED0}"/>
                  </a:ext>
                </a:extLst>
              </p:cNvPr>
              <p:cNvSpPr/>
              <p:nvPr/>
            </p:nvSpPr>
            <p:spPr>
              <a:xfrm rot="9687536">
                <a:off x="5683287" y="2754713"/>
                <a:ext cx="15101" cy="72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81" name="Freeform: Shape 4672">
                <a:extLst>
                  <a:ext uri="{FF2B5EF4-FFF2-40B4-BE49-F238E27FC236}">
                    <a16:creationId xmlns:a16="http://schemas.microsoft.com/office/drawing/2014/main" id="{E18390C2-717E-1C3D-51A9-621B274EB4D7}"/>
                  </a:ext>
                </a:extLst>
              </p:cNvPr>
              <p:cNvSpPr/>
              <p:nvPr/>
            </p:nvSpPr>
            <p:spPr>
              <a:xfrm rot="9687536">
                <a:off x="5651290" y="2770604"/>
                <a:ext cx="15101" cy="54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grpSp>
        <p:grpSp>
          <p:nvGrpSpPr>
            <p:cNvPr id="496" name="Group 495">
              <a:extLst>
                <a:ext uri="{FF2B5EF4-FFF2-40B4-BE49-F238E27FC236}">
                  <a16:creationId xmlns:a16="http://schemas.microsoft.com/office/drawing/2014/main" id="{DDA58E36-5A2E-E892-77BE-6BDFBD6C1AFE}"/>
                </a:ext>
              </a:extLst>
            </p:cNvPr>
            <p:cNvGrpSpPr/>
            <p:nvPr/>
          </p:nvGrpSpPr>
          <p:grpSpPr>
            <a:xfrm rot="14189804">
              <a:off x="8986849" y="2922260"/>
              <a:ext cx="455669" cy="343188"/>
              <a:chOff x="4947468" y="3052371"/>
              <a:chExt cx="318422" cy="239818"/>
            </a:xfrm>
          </p:grpSpPr>
          <p:sp>
            <p:nvSpPr>
              <p:cNvPr id="670" name="Freeform: Shape 4661">
                <a:extLst>
                  <a:ext uri="{FF2B5EF4-FFF2-40B4-BE49-F238E27FC236}">
                    <a16:creationId xmlns:a16="http://schemas.microsoft.com/office/drawing/2014/main" id="{4345083F-738A-21EA-3E80-791E8280D255}"/>
                  </a:ext>
                </a:extLst>
              </p:cNvPr>
              <p:cNvSpPr/>
              <p:nvPr/>
            </p:nvSpPr>
            <p:spPr>
              <a:xfrm rot="18141017" flipV="1">
                <a:off x="5233979" y="3174122"/>
                <a:ext cx="15101" cy="36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71" name="Freeform: Shape 4662">
                <a:extLst>
                  <a:ext uri="{FF2B5EF4-FFF2-40B4-BE49-F238E27FC236}">
                    <a16:creationId xmlns:a16="http://schemas.microsoft.com/office/drawing/2014/main" id="{36EDF974-B346-41D6-AD90-73C211E249DB}"/>
                  </a:ext>
                </a:extLst>
              </p:cNvPr>
              <p:cNvSpPr/>
              <p:nvPr/>
            </p:nvSpPr>
            <p:spPr>
              <a:xfrm rot="18141017" flipV="1">
                <a:off x="5192606" y="3237142"/>
                <a:ext cx="15049" cy="9504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72" name="Rectangle: Rounded Corners 671">
                <a:extLst>
                  <a:ext uri="{FF2B5EF4-FFF2-40B4-BE49-F238E27FC236}">
                    <a16:creationId xmlns:a16="http://schemas.microsoft.com/office/drawing/2014/main" id="{3DEA66D3-30EC-022B-17C7-9065E122E635}"/>
                  </a:ext>
                </a:extLst>
              </p:cNvPr>
              <p:cNvSpPr/>
              <p:nvPr/>
            </p:nvSpPr>
            <p:spPr>
              <a:xfrm rot="18141017" flipV="1">
                <a:off x="4988304" y="3011535"/>
                <a:ext cx="192688" cy="274360"/>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73" name="Oval 672">
                <a:extLst>
                  <a:ext uri="{FF2B5EF4-FFF2-40B4-BE49-F238E27FC236}">
                    <a16:creationId xmlns:a16="http://schemas.microsoft.com/office/drawing/2014/main" id="{9B38D593-7D22-C4EB-2E3D-8D6093C5DF68}"/>
                  </a:ext>
                </a:extLst>
              </p:cNvPr>
              <p:cNvSpPr/>
              <p:nvPr/>
            </p:nvSpPr>
            <p:spPr>
              <a:xfrm rot="18141017" flipV="1">
                <a:off x="4998338" y="3085747"/>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74" name="Freeform: Shape 4665">
                <a:extLst>
                  <a:ext uri="{FF2B5EF4-FFF2-40B4-BE49-F238E27FC236}">
                    <a16:creationId xmlns:a16="http://schemas.microsoft.com/office/drawing/2014/main" id="{C6726FD2-D3E1-B05A-5CDF-D4CF4736633D}"/>
                  </a:ext>
                </a:extLst>
              </p:cNvPr>
              <p:cNvSpPr/>
              <p:nvPr/>
            </p:nvSpPr>
            <p:spPr>
              <a:xfrm rot="18141017" flipV="1">
                <a:off x="5217009" y="3220868"/>
                <a:ext cx="15101" cy="72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75" name="Freeform: Shape 4666">
                <a:extLst>
                  <a:ext uri="{FF2B5EF4-FFF2-40B4-BE49-F238E27FC236}">
                    <a16:creationId xmlns:a16="http://schemas.microsoft.com/office/drawing/2014/main" id="{F9798E80-90F9-556A-E0EF-D29E1175F4DB}"/>
                  </a:ext>
                </a:extLst>
              </p:cNvPr>
              <p:cNvSpPr/>
              <p:nvPr/>
            </p:nvSpPr>
            <p:spPr>
              <a:xfrm rot="18141017" flipV="1">
                <a:off x="5231339" y="3200441"/>
                <a:ext cx="15101" cy="54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grpSp>
        <p:grpSp>
          <p:nvGrpSpPr>
            <p:cNvPr id="497" name="!!Group 3157">
              <a:extLst>
                <a:ext uri="{FF2B5EF4-FFF2-40B4-BE49-F238E27FC236}">
                  <a16:creationId xmlns:a16="http://schemas.microsoft.com/office/drawing/2014/main" id="{DA181AD6-FEB1-D0CD-CF60-F36B6714713D}"/>
                </a:ext>
              </a:extLst>
            </p:cNvPr>
            <p:cNvGrpSpPr/>
            <p:nvPr/>
          </p:nvGrpSpPr>
          <p:grpSpPr>
            <a:xfrm>
              <a:off x="9614798" y="2719989"/>
              <a:ext cx="291975" cy="623937"/>
              <a:chOff x="4423627" y="1973989"/>
              <a:chExt cx="245880" cy="525434"/>
            </a:xfrm>
          </p:grpSpPr>
          <p:sp>
            <p:nvSpPr>
              <p:cNvPr id="665" name="Rectangle: Rounded Corners 664">
                <a:extLst>
                  <a:ext uri="{FF2B5EF4-FFF2-40B4-BE49-F238E27FC236}">
                    <a16:creationId xmlns:a16="http://schemas.microsoft.com/office/drawing/2014/main" id="{B9B920A6-8A91-FE42-38E0-2083266B0E07}"/>
                  </a:ext>
                </a:extLst>
              </p:cNvPr>
              <p:cNvSpPr/>
              <p:nvPr/>
            </p:nvSpPr>
            <p:spPr>
              <a:xfrm>
                <a:off x="4423627" y="2125527"/>
                <a:ext cx="245880" cy="373896"/>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effectLst/>
                  <a:uLnTx/>
                  <a:uFillTx/>
                  <a:cs typeface="Arial" panose="020B0604020202020204" pitchFamily="34" charset="0"/>
                </a:endParaRPr>
              </a:p>
            </p:txBody>
          </p:sp>
          <p:sp>
            <p:nvSpPr>
              <p:cNvPr id="666" name="Oval 665">
                <a:extLst>
                  <a:ext uri="{FF2B5EF4-FFF2-40B4-BE49-F238E27FC236}">
                    <a16:creationId xmlns:a16="http://schemas.microsoft.com/office/drawing/2014/main" id="{F0BAC2B3-04CD-33AF-1C20-C0263194C6C3}"/>
                  </a:ext>
                </a:extLst>
              </p:cNvPr>
              <p:cNvSpPr/>
              <p:nvPr/>
            </p:nvSpPr>
            <p:spPr>
              <a:xfrm>
                <a:off x="4484332" y="2302259"/>
                <a:ext cx="124470" cy="109248"/>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effectLst/>
                  <a:uLnTx/>
                  <a:uFillTx/>
                  <a:cs typeface="Arial" panose="020B0604020202020204" pitchFamily="34" charset="0"/>
                </a:endParaRPr>
              </a:p>
            </p:txBody>
          </p:sp>
          <p:sp>
            <p:nvSpPr>
              <p:cNvPr id="667" name="Oval 666">
                <a:extLst>
                  <a:ext uri="{FF2B5EF4-FFF2-40B4-BE49-F238E27FC236}">
                    <a16:creationId xmlns:a16="http://schemas.microsoft.com/office/drawing/2014/main" id="{6663CA29-B3A7-6306-AA0C-770899E5C555}"/>
                  </a:ext>
                </a:extLst>
              </p:cNvPr>
              <p:cNvSpPr/>
              <p:nvPr/>
            </p:nvSpPr>
            <p:spPr>
              <a:xfrm>
                <a:off x="4505701" y="1973989"/>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668" name="Oval 667">
                <a:extLst>
                  <a:ext uri="{FF2B5EF4-FFF2-40B4-BE49-F238E27FC236}">
                    <a16:creationId xmlns:a16="http://schemas.microsoft.com/office/drawing/2014/main" id="{C1736F34-1173-7F83-784E-0D01E0C18CE1}"/>
                  </a:ext>
                </a:extLst>
              </p:cNvPr>
              <p:cNvSpPr/>
              <p:nvPr/>
            </p:nvSpPr>
            <p:spPr>
              <a:xfrm>
                <a:off x="4489535" y="2087624"/>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669" name="Oval 668">
                <a:extLst>
                  <a:ext uri="{FF2B5EF4-FFF2-40B4-BE49-F238E27FC236}">
                    <a16:creationId xmlns:a16="http://schemas.microsoft.com/office/drawing/2014/main" id="{CB2281C9-B3EF-2398-CABC-FBFA3307952D}"/>
                  </a:ext>
                </a:extLst>
              </p:cNvPr>
              <p:cNvSpPr/>
              <p:nvPr/>
            </p:nvSpPr>
            <p:spPr>
              <a:xfrm>
                <a:off x="4572183" y="2046690"/>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grpSp>
          <p:nvGrpSpPr>
            <p:cNvPr id="498" name="Group 497">
              <a:extLst>
                <a:ext uri="{FF2B5EF4-FFF2-40B4-BE49-F238E27FC236}">
                  <a16:creationId xmlns:a16="http://schemas.microsoft.com/office/drawing/2014/main" id="{D5795FDA-C205-75B5-F53E-905242AD08F6}"/>
                </a:ext>
              </a:extLst>
            </p:cNvPr>
            <p:cNvGrpSpPr/>
            <p:nvPr/>
          </p:nvGrpSpPr>
          <p:grpSpPr>
            <a:xfrm rot="7131990">
              <a:off x="8609436" y="2483365"/>
              <a:ext cx="200689" cy="214367"/>
              <a:chOff x="5427046" y="2952605"/>
              <a:chExt cx="190322" cy="203293"/>
            </a:xfrm>
          </p:grpSpPr>
          <p:sp>
            <p:nvSpPr>
              <p:cNvPr id="663" name="Rectangle: Rounded Corners 1179">
                <a:extLst>
                  <a:ext uri="{FF2B5EF4-FFF2-40B4-BE49-F238E27FC236}">
                    <a16:creationId xmlns:a16="http://schemas.microsoft.com/office/drawing/2014/main" id="{ACFEA25B-565C-FCBD-0F6E-29210461C123}"/>
                  </a:ext>
                </a:extLst>
              </p:cNvPr>
              <p:cNvSpPr/>
              <p:nvPr/>
            </p:nvSpPr>
            <p:spPr>
              <a:xfrm rot="4669285">
                <a:off x="5420560" y="2959091"/>
                <a:ext cx="203293" cy="190322"/>
              </a:xfrm>
              <a:custGeom>
                <a:avLst/>
                <a:gdLst>
                  <a:gd name="connsiteX0" fmla="*/ 0 w 192688"/>
                  <a:gd name="connsiteY0" fmla="*/ 68716 h 274362"/>
                  <a:gd name="connsiteX1" fmla="*/ 68716 w 192688"/>
                  <a:gd name="connsiteY1" fmla="*/ 0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0 w 192688"/>
                  <a:gd name="connsiteY0" fmla="*/ 68716 h 274362"/>
                  <a:gd name="connsiteX1" fmla="*/ 68716 w 192688"/>
                  <a:gd name="connsiteY1" fmla="*/ 0 h 274362"/>
                  <a:gd name="connsiteX2" fmla="*/ 67356 w 192688"/>
                  <a:gd name="connsiteY2" fmla="*/ 70144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20055 w 192688"/>
                  <a:gd name="connsiteY0" fmla="*/ 140116 h 274362"/>
                  <a:gd name="connsiteX1" fmla="*/ 68716 w 192688"/>
                  <a:gd name="connsiteY1" fmla="*/ 0 h 274362"/>
                  <a:gd name="connsiteX2" fmla="*/ 67356 w 192688"/>
                  <a:gd name="connsiteY2" fmla="*/ 70144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20055 w 192688"/>
                  <a:gd name="connsiteY8" fmla="*/ 140116 h 274362"/>
                  <a:gd name="connsiteX0" fmla="*/ 20055 w 192688"/>
                  <a:gd name="connsiteY0" fmla="*/ 87905 h 222151"/>
                  <a:gd name="connsiteX1" fmla="*/ 17384 w 192688"/>
                  <a:gd name="connsiteY1" fmla="*/ 33921 h 222151"/>
                  <a:gd name="connsiteX2" fmla="*/ 67356 w 192688"/>
                  <a:gd name="connsiteY2" fmla="*/ 17933 h 222151"/>
                  <a:gd name="connsiteX3" fmla="*/ 192688 w 192688"/>
                  <a:gd name="connsiteY3" fmla="*/ 16505 h 222151"/>
                  <a:gd name="connsiteX4" fmla="*/ 192688 w 192688"/>
                  <a:gd name="connsiteY4" fmla="*/ 153435 h 222151"/>
                  <a:gd name="connsiteX5" fmla="*/ 123972 w 192688"/>
                  <a:gd name="connsiteY5" fmla="*/ 222151 h 222151"/>
                  <a:gd name="connsiteX6" fmla="*/ 68716 w 192688"/>
                  <a:gd name="connsiteY6" fmla="*/ 222151 h 222151"/>
                  <a:gd name="connsiteX7" fmla="*/ 0 w 192688"/>
                  <a:gd name="connsiteY7" fmla="*/ 153435 h 222151"/>
                  <a:gd name="connsiteX8" fmla="*/ 20055 w 192688"/>
                  <a:gd name="connsiteY8" fmla="*/ 87905 h 222151"/>
                  <a:gd name="connsiteX0" fmla="*/ 20055 w 192688"/>
                  <a:gd name="connsiteY0" fmla="*/ 69976 h 204222"/>
                  <a:gd name="connsiteX1" fmla="*/ 17384 w 192688"/>
                  <a:gd name="connsiteY1" fmla="*/ 15992 h 204222"/>
                  <a:gd name="connsiteX2" fmla="*/ 67356 w 192688"/>
                  <a:gd name="connsiteY2" fmla="*/ 4 h 204222"/>
                  <a:gd name="connsiteX3" fmla="*/ 168100 w 192688"/>
                  <a:gd name="connsiteY3" fmla="*/ 36852 h 204222"/>
                  <a:gd name="connsiteX4" fmla="*/ 192688 w 192688"/>
                  <a:gd name="connsiteY4" fmla="*/ 135506 h 204222"/>
                  <a:gd name="connsiteX5" fmla="*/ 123972 w 192688"/>
                  <a:gd name="connsiteY5" fmla="*/ 204222 h 204222"/>
                  <a:gd name="connsiteX6" fmla="*/ 68716 w 192688"/>
                  <a:gd name="connsiteY6" fmla="*/ 204222 h 204222"/>
                  <a:gd name="connsiteX7" fmla="*/ 0 w 192688"/>
                  <a:gd name="connsiteY7" fmla="*/ 135506 h 204222"/>
                  <a:gd name="connsiteX8" fmla="*/ 20055 w 192688"/>
                  <a:gd name="connsiteY8" fmla="*/ 69976 h 204222"/>
                  <a:gd name="connsiteX0" fmla="*/ 20055 w 192688"/>
                  <a:gd name="connsiteY0" fmla="*/ 69976 h 204222"/>
                  <a:gd name="connsiteX1" fmla="*/ 17384 w 192688"/>
                  <a:gd name="connsiteY1" fmla="*/ 15992 h 204222"/>
                  <a:gd name="connsiteX2" fmla="*/ 67356 w 192688"/>
                  <a:gd name="connsiteY2" fmla="*/ 4 h 204222"/>
                  <a:gd name="connsiteX3" fmla="*/ 168100 w 192688"/>
                  <a:gd name="connsiteY3" fmla="*/ 36852 h 204222"/>
                  <a:gd name="connsiteX4" fmla="*/ 192688 w 192688"/>
                  <a:gd name="connsiteY4" fmla="*/ 135506 h 204222"/>
                  <a:gd name="connsiteX5" fmla="*/ 101644 w 192688"/>
                  <a:gd name="connsiteY5" fmla="*/ 190322 h 204222"/>
                  <a:gd name="connsiteX6" fmla="*/ 68716 w 192688"/>
                  <a:gd name="connsiteY6" fmla="*/ 204222 h 204222"/>
                  <a:gd name="connsiteX7" fmla="*/ 0 w 192688"/>
                  <a:gd name="connsiteY7" fmla="*/ 135506 h 204222"/>
                  <a:gd name="connsiteX8" fmla="*/ 20055 w 192688"/>
                  <a:gd name="connsiteY8" fmla="*/ 69976 h 204222"/>
                  <a:gd name="connsiteX0" fmla="*/ 22116 w 194749"/>
                  <a:gd name="connsiteY0" fmla="*/ 69976 h 190322"/>
                  <a:gd name="connsiteX1" fmla="*/ 19445 w 194749"/>
                  <a:gd name="connsiteY1" fmla="*/ 15992 h 190322"/>
                  <a:gd name="connsiteX2" fmla="*/ 69417 w 194749"/>
                  <a:gd name="connsiteY2" fmla="*/ 4 h 190322"/>
                  <a:gd name="connsiteX3" fmla="*/ 170161 w 194749"/>
                  <a:gd name="connsiteY3" fmla="*/ 36852 h 190322"/>
                  <a:gd name="connsiteX4" fmla="*/ 194749 w 194749"/>
                  <a:gd name="connsiteY4" fmla="*/ 135506 h 190322"/>
                  <a:gd name="connsiteX5" fmla="*/ 103705 w 194749"/>
                  <a:gd name="connsiteY5" fmla="*/ 190322 h 190322"/>
                  <a:gd name="connsiteX6" fmla="*/ 27256 w 194749"/>
                  <a:gd name="connsiteY6" fmla="*/ 147672 h 190322"/>
                  <a:gd name="connsiteX7" fmla="*/ 2061 w 194749"/>
                  <a:gd name="connsiteY7" fmla="*/ 135506 h 190322"/>
                  <a:gd name="connsiteX8" fmla="*/ 22116 w 194749"/>
                  <a:gd name="connsiteY8" fmla="*/ 69976 h 190322"/>
                  <a:gd name="connsiteX0" fmla="*/ 30660 w 203293"/>
                  <a:gd name="connsiteY0" fmla="*/ 69976 h 190322"/>
                  <a:gd name="connsiteX1" fmla="*/ 27989 w 203293"/>
                  <a:gd name="connsiteY1" fmla="*/ 15992 h 190322"/>
                  <a:gd name="connsiteX2" fmla="*/ 77961 w 203293"/>
                  <a:gd name="connsiteY2" fmla="*/ 4 h 190322"/>
                  <a:gd name="connsiteX3" fmla="*/ 178705 w 203293"/>
                  <a:gd name="connsiteY3" fmla="*/ 36852 h 190322"/>
                  <a:gd name="connsiteX4" fmla="*/ 203293 w 203293"/>
                  <a:gd name="connsiteY4" fmla="*/ 135506 h 190322"/>
                  <a:gd name="connsiteX5" fmla="*/ 112249 w 203293"/>
                  <a:gd name="connsiteY5" fmla="*/ 190322 h 190322"/>
                  <a:gd name="connsiteX6" fmla="*/ 35800 w 203293"/>
                  <a:gd name="connsiteY6" fmla="*/ 147672 h 190322"/>
                  <a:gd name="connsiteX7" fmla="*/ 22 w 203293"/>
                  <a:gd name="connsiteY7" fmla="*/ 108856 h 190322"/>
                  <a:gd name="connsiteX8" fmla="*/ 30660 w 203293"/>
                  <a:gd name="connsiteY8" fmla="*/ 69976 h 1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93" h="190322">
                    <a:moveTo>
                      <a:pt x="30660" y="69976"/>
                    </a:moveTo>
                    <a:cubicBezTo>
                      <a:pt x="30660" y="32025"/>
                      <a:pt x="-9962" y="15992"/>
                      <a:pt x="27989" y="15992"/>
                    </a:cubicBezTo>
                    <a:cubicBezTo>
                      <a:pt x="46408" y="15992"/>
                      <a:pt x="59542" y="4"/>
                      <a:pt x="77961" y="4"/>
                    </a:cubicBezTo>
                    <a:cubicBezTo>
                      <a:pt x="115912" y="4"/>
                      <a:pt x="178705" y="-1099"/>
                      <a:pt x="178705" y="36852"/>
                    </a:cubicBezTo>
                    <a:lnTo>
                      <a:pt x="203293" y="135506"/>
                    </a:lnTo>
                    <a:cubicBezTo>
                      <a:pt x="203293" y="173457"/>
                      <a:pt x="150200" y="190322"/>
                      <a:pt x="112249" y="190322"/>
                    </a:cubicBezTo>
                    <a:lnTo>
                      <a:pt x="35800" y="147672"/>
                    </a:lnTo>
                    <a:cubicBezTo>
                      <a:pt x="-2151" y="147672"/>
                      <a:pt x="22" y="146807"/>
                      <a:pt x="22" y="108856"/>
                    </a:cubicBezTo>
                    <a:lnTo>
                      <a:pt x="30660" y="69976"/>
                    </a:lnTo>
                    <a:close/>
                  </a:path>
                </a:pathLst>
              </a:cu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64" name="Oval 663">
                <a:extLst>
                  <a:ext uri="{FF2B5EF4-FFF2-40B4-BE49-F238E27FC236}">
                    <a16:creationId xmlns:a16="http://schemas.microsoft.com/office/drawing/2014/main" id="{2D5C490B-77E1-445A-CBE7-FB3BF32216A3}"/>
                  </a:ext>
                </a:extLst>
              </p:cNvPr>
              <p:cNvSpPr/>
              <p:nvPr/>
            </p:nvSpPr>
            <p:spPr>
              <a:xfrm rot="4669285">
                <a:off x="5459041" y="3021224"/>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grpSp>
          <p:nvGrpSpPr>
            <p:cNvPr id="499" name="!!Group 963">
              <a:extLst>
                <a:ext uri="{FF2B5EF4-FFF2-40B4-BE49-F238E27FC236}">
                  <a16:creationId xmlns:a16="http://schemas.microsoft.com/office/drawing/2014/main" id="{9183C1E8-DDD6-E1BC-BB0E-A23F7728D628}"/>
                </a:ext>
              </a:extLst>
            </p:cNvPr>
            <p:cNvGrpSpPr/>
            <p:nvPr/>
          </p:nvGrpSpPr>
          <p:grpSpPr>
            <a:xfrm>
              <a:off x="9912855" y="2829272"/>
              <a:ext cx="274270" cy="514648"/>
              <a:chOff x="5661453" y="2606543"/>
              <a:chExt cx="275343" cy="516667"/>
            </a:xfrm>
          </p:grpSpPr>
          <p:sp>
            <p:nvSpPr>
              <p:cNvPr id="652" name="Freeform: Shape 4643">
                <a:extLst>
                  <a:ext uri="{FF2B5EF4-FFF2-40B4-BE49-F238E27FC236}">
                    <a16:creationId xmlns:a16="http://schemas.microsoft.com/office/drawing/2014/main" id="{0B5767C3-A3F8-7035-7B35-DBBF54E430A8}"/>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53" name="Freeform: Shape 4644">
                <a:extLst>
                  <a:ext uri="{FF2B5EF4-FFF2-40B4-BE49-F238E27FC236}">
                    <a16:creationId xmlns:a16="http://schemas.microsoft.com/office/drawing/2014/main" id="{AD9F4804-4AFF-6C5B-763A-7D9C36DE4F6B}"/>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54" name="Freeform: Shape 4645">
                <a:extLst>
                  <a:ext uri="{FF2B5EF4-FFF2-40B4-BE49-F238E27FC236}">
                    <a16:creationId xmlns:a16="http://schemas.microsoft.com/office/drawing/2014/main" id="{A6E67909-C6C4-6DA4-12DF-1BEBC0406FEA}"/>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55" name="Freeform: Shape 4646">
                <a:extLst>
                  <a:ext uri="{FF2B5EF4-FFF2-40B4-BE49-F238E27FC236}">
                    <a16:creationId xmlns:a16="http://schemas.microsoft.com/office/drawing/2014/main" id="{C606CB98-AEEE-5069-D46F-62B3578E7B22}"/>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56" name="Freeform: Shape 4647">
                <a:extLst>
                  <a:ext uri="{FF2B5EF4-FFF2-40B4-BE49-F238E27FC236}">
                    <a16:creationId xmlns:a16="http://schemas.microsoft.com/office/drawing/2014/main" id="{04748441-784C-D65F-C952-FA11D1776C04}"/>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57" name="Freeform: Shape 4648">
                <a:extLst>
                  <a:ext uri="{FF2B5EF4-FFF2-40B4-BE49-F238E27FC236}">
                    <a16:creationId xmlns:a16="http://schemas.microsoft.com/office/drawing/2014/main" id="{966F4AF6-6CE7-AA79-4A3B-83C2CEA2E2CF}"/>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58" name="Freeform: Shape 4649">
                <a:extLst>
                  <a:ext uri="{FF2B5EF4-FFF2-40B4-BE49-F238E27FC236}">
                    <a16:creationId xmlns:a16="http://schemas.microsoft.com/office/drawing/2014/main" id="{47744179-D419-395A-8E4E-FF9A00110BB8}"/>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59" name="Freeform: Shape 4650">
                <a:extLst>
                  <a:ext uri="{FF2B5EF4-FFF2-40B4-BE49-F238E27FC236}">
                    <a16:creationId xmlns:a16="http://schemas.microsoft.com/office/drawing/2014/main" id="{75BA21FD-E2A1-E0C8-A086-06E17825661D}"/>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60" name="Freeform: Shape 4651">
                <a:extLst>
                  <a:ext uri="{FF2B5EF4-FFF2-40B4-BE49-F238E27FC236}">
                    <a16:creationId xmlns:a16="http://schemas.microsoft.com/office/drawing/2014/main" id="{12103BEE-359B-1A25-E666-80DE4DA0709A}"/>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61" name="Rectangle: Rounded Corners 660">
                <a:extLst>
                  <a:ext uri="{FF2B5EF4-FFF2-40B4-BE49-F238E27FC236}">
                    <a16:creationId xmlns:a16="http://schemas.microsoft.com/office/drawing/2014/main" id="{E47B43AC-396C-FAE8-F194-1E6AB4647BD5}"/>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62" name="Oval 661">
                <a:extLst>
                  <a:ext uri="{FF2B5EF4-FFF2-40B4-BE49-F238E27FC236}">
                    <a16:creationId xmlns:a16="http://schemas.microsoft.com/office/drawing/2014/main" id="{BC70A202-AD26-B412-89A9-E4AF293DC5D6}"/>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grpSp>
          <p:nvGrpSpPr>
            <p:cNvPr id="500" name="!!Group 1011">
              <a:extLst>
                <a:ext uri="{FF2B5EF4-FFF2-40B4-BE49-F238E27FC236}">
                  <a16:creationId xmlns:a16="http://schemas.microsoft.com/office/drawing/2014/main" id="{0D7C34E4-6176-E7A0-85CA-0CF8C7DB6107}"/>
                </a:ext>
              </a:extLst>
            </p:cNvPr>
            <p:cNvGrpSpPr/>
            <p:nvPr/>
          </p:nvGrpSpPr>
          <p:grpSpPr>
            <a:xfrm>
              <a:off x="9343644" y="2829274"/>
              <a:ext cx="274270" cy="514648"/>
              <a:chOff x="5661453" y="2606543"/>
              <a:chExt cx="275343" cy="516667"/>
            </a:xfrm>
          </p:grpSpPr>
          <p:sp>
            <p:nvSpPr>
              <p:cNvPr id="641" name="Freeform: Shape 4632">
                <a:extLst>
                  <a:ext uri="{FF2B5EF4-FFF2-40B4-BE49-F238E27FC236}">
                    <a16:creationId xmlns:a16="http://schemas.microsoft.com/office/drawing/2014/main" id="{716E0BE9-87E3-07CA-EF52-6E945CEFA40E}"/>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42" name="Freeform: Shape 4633">
                <a:extLst>
                  <a:ext uri="{FF2B5EF4-FFF2-40B4-BE49-F238E27FC236}">
                    <a16:creationId xmlns:a16="http://schemas.microsoft.com/office/drawing/2014/main" id="{068E1697-7E6C-071A-0629-269CD5E9481E}"/>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43" name="Freeform: Shape 4634">
                <a:extLst>
                  <a:ext uri="{FF2B5EF4-FFF2-40B4-BE49-F238E27FC236}">
                    <a16:creationId xmlns:a16="http://schemas.microsoft.com/office/drawing/2014/main" id="{42109BD4-0CAD-C109-4FF8-6C44D650DC44}"/>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44" name="Freeform: Shape 4635">
                <a:extLst>
                  <a:ext uri="{FF2B5EF4-FFF2-40B4-BE49-F238E27FC236}">
                    <a16:creationId xmlns:a16="http://schemas.microsoft.com/office/drawing/2014/main" id="{889EB44A-44FB-4612-1097-733ABB9A24AE}"/>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45" name="Freeform: Shape 4636">
                <a:extLst>
                  <a:ext uri="{FF2B5EF4-FFF2-40B4-BE49-F238E27FC236}">
                    <a16:creationId xmlns:a16="http://schemas.microsoft.com/office/drawing/2014/main" id="{BB3CCC8D-AD00-F202-91BB-B76E60633898}"/>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46" name="Freeform: Shape 4637">
                <a:extLst>
                  <a:ext uri="{FF2B5EF4-FFF2-40B4-BE49-F238E27FC236}">
                    <a16:creationId xmlns:a16="http://schemas.microsoft.com/office/drawing/2014/main" id="{849D41DF-3904-4235-1464-DC47EEDC349E}"/>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47" name="Freeform: Shape 4638">
                <a:extLst>
                  <a:ext uri="{FF2B5EF4-FFF2-40B4-BE49-F238E27FC236}">
                    <a16:creationId xmlns:a16="http://schemas.microsoft.com/office/drawing/2014/main" id="{CD58AD68-EF3F-D225-FC7C-A7D1E40AB144}"/>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48" name="Freeform: Shape 4639">
                <a:extLst>
                  <a:ext uri="{FF2B5EF4-FFF2-40B4-BE49-F238E27FC236}">
                    <a16:creationId xmlns:a16="http://schemas.microsoft.com/office/drawing/2014/main" id="{94AA4A02-B063-2249-5794-4BCE69B70C35}"/>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49" name="Freeform: Shape 4640">
                <a:extLst>
                  <a:ext uri="{FF2B5EF4-FFF2-40B4-BE49-F238E27FC236}">
                    <a16:creationId xmlns:a16="http://schemas.microsoft.com/office/drawing/2014/main" id="{8F322438-8015-4785-AC67-7B5891F5A1FF}"/>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50" name="Rectangle: Rounded Corners 649">
                <a:extLst>
                  <a:ext uri="{FF2B5EF4-FFF2-40B4-BE49-F238E27FC236}">
                    <a16:creationId xmlns:a16="http://schemas.microsoft.com/office/drawing/2014/main" id="{D1ABC7AD-7D80-C158-73E0-3ADF15090672}"/>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51" name="Oval 650">
                <a:extLst>
                  <a:ext uri="{FF2B5EF4-FFF2-40B4-BE49-F238E27FC236}">
                    <a16:creationId xmlns:a16="http://schemas.microsoft.com/office/drawing/2014/main" id="{15BBB6FB-B37C-D726-883C-53F5E14AD582}"/>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grpSp>
          <p:nvGrpSpPr>
            <p:cNvPr id="501" name="Group 500">
              <a:extLst>
                <a:ext uri="{FF2B5EF4-FFF2-40B4-BE49-F238E27FC236}">
                  <a16:creationId xmlns:a16="http://schemas.microsoft.com/office/drawing/2014/main" id="{98BF5C3C-3E00-6B4C-58D6-E4F6F1F1AB23}"/>
                </a:ext>
              </a:extLst>
            </p:cNvPr>
            <p:cNvGrpSpPr/>
            <p:nvPr/>
          </p:nvGrpSpPr>
          <p:grpSpPr>
            <a:xfrm>
              <a:off x="7912750" y="2719990"/>
              <a:ext cx="291975" cy="623937"/>
              <a:chOff x="4423627" y="1973989"/>
              <a:chExt cx="245880" cy="525434"/>
            </a:xfrm>
          </p:grpSpPr>
          <p:sp>
            <p:nvSpPr>
              <p:cNvPr id="636" name="Rectangle: Rounded Corners 635">
                <a:extLst>
                  <a:ext uri="{FF2B5EF4-FFF2-40B4-BE49-F238E27FC236}">
                    <a16:creationId xmlns:a16="http://schemas.microsoft.com/office/drawing/2014/main" id="{7F2D183E-0161-9DEF-37B9-017BB8DADEA5}"/>
                  </a:ext>
                </a:extLst>
              </p:cNvPr>
              <p:cNvSpPr/>
              <p:nvPr/>
            </p:nvSpPr>
            <p:spPr>
              <a:xfrm>
                <a:off x="4423627" y="2125527"/>
                <a:ext cx="245880" cy="373896"/>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effectLst/>
                  <a:uLnTx/>
                  <a:uFillTx/>
                  <a:cs typeface="Arial" panose="020B0604020202020204" pitchFamily="34" charset="0"/>
                </a:endParaRPr>
              </a:p>
            </p:txBody>
          </p:sp>
          <p:sp>
            <p:nvSpPr>
              <p:cNvPr id="637" name="Oval 636">
                <a:extLst>
                  <a:ext uri="{FF2B5EF4-FFF2-40B4-BE49-F238E27FC236}">
                    <a16:creationId xmlns:a16="http://schemas.microsoft.com/office/drawing/2014/main" id="{34421823-A606-F640-9A65-F1A79861657A}"/>
                  </a:ext>
                </a:extLst>
              </p:cNvPr>
              <p:cNvSpPr/>
              <p:nvPr/>
            </p:nvSpPr>
            <p:spPr>
              <a:xfrm>
                <a:off x="4484332" y="2302259"/>
                <a:ext cx="124470" cy="109248"/>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effectLst/>
                  <a:uLnTx/>
                  <a:uFillTx/>
                  <a:cs typeface="Arial" panose="020B0604020202020204" pitchFamily="34" charset="0"/>
                </a:endParaRPr>
              </a:p>
            </p:txBody>
          </p:sp>
          <p:sp>
            <p:nvSpPr>
              <p:cNvPr id="638" name="Oval 637">
                <a:extLst>
                  <a:ext uri="{FF2B5EF4-FFF2-40B4-BE49-F238E27FC236}">
                    <a16:creationId xmlns:a16="http://schemas.microsoft.com/office/drawing/2014/main" id="{99B41321-3D31-F8E7-10B3-580BA2AEE18D}"/>
                  </a:ext>
                </a:extLst>
              </p:cNvPr>
              <p:cNvSpPr/>
              <p:nvPr/>
            </p:nvSpPr>
            <p:spPr>
              <a:xfrm>
                <a:off x="4505701" y="1973989"/>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639" name="Oval 638">
                <a:extLst>
                  <a:ext uri="{FF2B5EF4-FFF2-40B4-BE49-F238E27FC236}">
                    <a16:creationId xmlns:a16="http://schemas.microsoft.com/office/drawing/2014/main" id="{DADE7019-AD63-BEE3-9664-AB1F6AB50888}"/>
                  </a:ext>
                </a:extLst>
              </p:cNvPr>
              <p:cNvSpPr/>
              <p:nvPr/>
            </p:nvSpPr>
            <p:spPr>
              <a:xfrm>
                <a:off x="4489535" y="2087624"/>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640" name="Oval 639">
                <a:extLst>
                  <a:ext uri="{FF2B5EF4-FFF2-40B4-BE49-F238E27FC236}">
                    <a16:creationId xmlns:a16="http://schemas.microsoft.com/office/drawing/2014/main" id="{8B38E4D0-46DC-6980-5059-D2776537EEEF}"/>
                  </a:ext>
                </a:extLst>
              </p:cNvPr>
              <p:cNvSpPr/>
              <p:nvPr/>
            </p:nvSpPr>
            <p:spPr>
              <a:xfrm>
                <a:off x="4572183" y="2046690"/>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grpSp>
          <p:nvGrpSpPr>
            <p:cNvPr id="502" name="!!Group 899">
              <a:extLst>
                <a:ext uri="{FF2B5EF4-FFF2-40B4-BE49-F238E27FC236}">
                  <a16:creationId xmlns:a16="http://schemas.microsoft.com/office/drawing/2014/main" id="{90D2151D-A6EC-8719-BDCA-9AB525B6EEB5}"/>
                </a:ext>
              </a:extLst>
            </p:cNvPr>
            <p:cNvGrpSpPr/>
            <p:nvPr/>
          </p:nvGrpSpPr>
          <p:grpSpPr>
            <a:xfrm>
              <a:off x="7636533" y="2829274"/>
              <a:ext cx="274270" cy="514648"/>
              <a:chOff x="5661453" y="2606543"/>
              <a:chExt cx="275343" cy="516667"/>
            </a:xfrm>
          </p:grpSpPr>
          <p:sp>
            <p:nvSpPr>
              <p:cNvPr id="625" name="Freeform: Shape 4616">
                <a:extLst>
                  <a:ext uri="{FF2B5EF4-FFF2-40B4-BE49-F238E27FC236}">
                    <a16:creationId xmlns:a16="http://schemas.microsoft.com/office/drawing/2014/main" id="{C74C9532-A204-A6EF-4F8B-BA892DB850F4}"/>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26" name="Freeform: Shape 4617">
                <a:extLst>
                  <a:ext uri="{FF2B5EF4-FFF2-40B4-BE49-F238E27FC236}">
                    <a16:creationId xmlns:a16="http://schemas.microsoft.com/office/drawing/2014/main" id="{493AF53C-A155-6D13-1AFD-FABDD70E770C}"/>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27" name="Freeform: Shape 4618">
                <a:extLst>
                  <a:ext uri="{FF2B5EF4-FFF2-40B4-BE49-F238E27FC236}">
                    <a16:creationId xmlns:a16="http://schemas.microsoft.com/office/drawing/2014/main" id="{CD0DC7C3-6A10-9919-CA19-E687DDD31065}"/>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28" name="Freeform: Shape 4619">
                <a:extLst>
                  <a:ext uri="{FF2B5EF4-FFF2-40B4-BE49-F238E27FC236}">
                    <a16:creationId xmlns:a16="http://schemas.microsoft.com/office/drawing/2014/main" id="{23CB5BFF-0AB3-6D06-3392-92EA02B13419}"/>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29" name="Freeform: Shape 4620">
                <a:extLst>
                  <a:ext uri="{FF2B5EF4-FFF2-40B4-BE49-F238E27FC236}">
                    <a16:creationId xmlns:a16="http://schemas.microsoft.com/office/drawing/2014/main" id="{C65110E2-2455-5CAD-30BF-B8345144A8BC}"/>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30" name="Freeform: Shape 4621">
                <a:extLst>
                  <a:ext uri="{FF2B5EF4-FFF2-40B4-BE49-F238E27FC236}">
                    <a16:creationId xmlns:a16="http://schemas.microsoft.com/office/drawing/2014/main" id="{E9550DC2-C7C9-72B1-658A-C7B0CE363181}"/>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31" name="Freeform: Shape 4622">
                <a:extLst>
                  <a:ext uri="{FF2B5EF4-FFF2-40B4-BE49-F238E27FC236}">
                    <a16:creationId xmlns:a16="http://schemas.microsoft.com/office/drawing/2014/main" id="{B1234C41-2372-6464-46B0-40AB64A2054E}"/>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32" name="Freeform: Shape 4623">
                <a:extLst>
                  <a:ext uri="{FF2B5EF4-FFF2-40B4-BE49-F238E27FC236}">
                    <a16:creationId xmlns:a16="http://schemas.microsoft.com/office/drawing/2014/main" id="{B9EA405C-DCCA-1ABE-FB03-140C5713C542}"/>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33" name="Freeform: Shape 4624">
                <a:extLst>
                  <a:ext uri="{FF2B5EF4-FFF2-40B4-BE49-F238E27FC236}">
                    <a16:creationId xmlns:a16="http://schemas.microsoft.com/office/drawing/2014/main" id="{64C8BE5D-77AD-607B-092D-45B1A854266B}"/>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34" name="Rectangle: Rounded Corners 633">
                <a:extLst>
                  <a:ext uri="{FF2B5EF4-FFF2-40B4-BE49-F238E27FC236}">
                    <a16:creationId xmlns:a16="http://schemas.microsoft.com/office/drawing/2014/main" id="{9E20D957-D047-F8AF-1225-FA95BE37101E}"/>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35" name="Oval 634">
                <a:extLst>
                  <a:ext uri="{FF2B5EF4-FFF2-40B4-BE49-F238E27FC236}">
                    <a16:creationId xmlns:a16="http://schemas.microsoft.com/office/drawing/2014/main" id="{FB2C2E74-272E-60FD-310A-BBE12CCEF663}"/>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grpSp>
          <p:nvGrpSpPr>
            <p:cNvPr id="503" name="Group 502">
              <a:extLst>
                <a:ext uri="{FF2B5EF4-FFF2-40B4-BE49-F238E27FC236}">
                  <a16:creationId xmlns:a16="http://schemas.microsoft.com/office/drawing/2014/main" id="{B44B788C-F1DC-D85C-A086-13637AAA7464}"/>
                </a:ext>
              </a:extLst>
            </p:cNvPr>
            <p:cNvGrpSpPr/>
            <p:nvPr/>
          </p:nvGrpSpPr>
          <p:grpSpPr>
            <a:xfrm rot="14391471">
              <a:off x="7538547" y="2297141"/>
              <a:ext cx="200689" cy="214367"/>
              <a:chOff x="5427046" y="2952605"/>
              <a:chExt cx="190322" cy="203293"/>
            </a:xfrm>
          </p:grpSpPr>
          <p:sp>
            <p:nvSpPr>
              <p:cNvPr id="623" name="Rectangle: Rounded Corners 1179">
                <a:extLst>
                  <a:ext uri="{FF2B5EF4-FFF2-40B4-BE49-F238E27FC236}">
                    <a16:creationId xmlns:a16="http://schemas.microsoft.com/office/drawing/2014/main" id="{2EC8D3FC-F349-24EF-2081-C90D894F5C4E}"/>
                  </a:ext>
                </a:extLst>
              </p:cNvPr>
              <p:cNvSpPr/>
              <p:nvPr/>
            </p:nvSpPr>
            <p:spPr>
              <a:xfrm rot="4669285">
                <a:off x="5420560" y="2959091"/>
                <a:ext cx="203293" cy="190322"/>
              </a:xfrm>
              <a:custGeom>
                <a:avLst/>
                <a:gdLst>
                  <a:gd name="connsiteX0" fmla="*/ 0 w 192688"/>
                  <a:gd name="connsiteY0" fmla="*/ 68716 h 274362"/>
                  <a:gd name="connsiteX1" fmla="*/ 68716 w 192688"/>
                  <a:gd name="connsiteY1" fmla="*/ 0 h 274362"/>
                  <a:gd name="connsiteX2" fmla="*/ 123972 w 192688"/>
                  <a:gd name="connsiteY2" fmla="*/ 0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0 w 192688"/>
                  <a:gd name="connsiteY0" fmla="*/ 68716 h 274362"/>
                  <a:gd name="connsiteX1" fmla="*/ 68716 w 192688"/>
                  <a:gd name="connsiteY1" fmla="*/ 0 h 274362"/>
                  <a:gd name="connsiteX2" fmla="*/ 67356 w 192688"/>
                  <a:gd name="connsiteY2" fmla="*/ 70144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0 w 192688"/>
                  <a:gd name="connsiteY8" fmla="*/ 68716 h 274362"/>
                  <a:gd name="connsiteX0" fmla="*/ 20055 w 192688"/>
                  <a:gd name="connsiteY0" fmla="*/ 140116 h 274362"/>
                  <a:gd name="connsiteX1" fmla="*/ 68716 w 192688"/>
                  <a:gd name="connsiteY1" fmla="*/ 0 h 274362"/>
                  <a:gd name="connsiteX2" fmla="*/ 67356 w 192688"/>
                  <a:gd name="connsiteY2" fmla="*/ 70144 h 274362"/>
                  <a:gd name="connsiteX3" fmla="*/ 192688 w 192688"/>
                  <a:gd name="connsiteY3" fmla="*/ 68716 h 274362"/>
                  <a:gd name="connsiteX4" fmla="*/ 192688 w 192688"/>
                  <a:gd name="connsiteY4" fmla="*/ 205646 h 274362"/>
                  <a:gd name="connsiteX5" fmla="*/ 123972 w 192688"/>
                  <a:gd name="connsiteY5" fmla="*/ 274362 h 274362"/>
                  <a:gd name="connsiteX6" fmla="*/ 68716 w 192688"/>
                  <a:gd name="connsiteY6" fmla="*/ 274362 h 274362"/>
                  <a:gd name="connsiteX7" fmla="*/ 0 w 192688"/>
                  <a:gd name="connsiteY7" fmla="*/ 205646 h 274362"/>
                  <a:gd name="connsiteX8" fmla="*/ 20055 w 192688"/>
                  <a:gd name="connsiteY8" fmla="*/ 140116 h 274362"/>
                  <a:gd name="connsiteX0" fmla="*/ 20055 w 192688"/>
                  <a:gd name="connsiteY0" fmla="*/ 87905 h 222151"/>
                  <a:gd name="connsiteX1" fmla="*/ 17384 w 192688"/>
                  <a:gd name="connsiteY1" fmla="*/ 33921 h 222151"/>
                  <a:gd name="connsiteX2" fmla="*/ 67356 w 192688"/>
                  <a:gd name="connsiteY2" fmla="*/ 17933 h 222151"/>
                  <a:gd name="connsiteX3" fmla="*/ 192688 w 192688"/>
                  <a:gd name="connsiteY3" fmla="*/ 16505 h 222151"/>
                  <a:gd name="connsiteX4" fmla="*/ 192688 w 192688"/>
                  <a:gd name="connsiteY4" fmla="*/ 153435 h 222151"/>
                  <a:gd name="connsiteX5" fmla="*/ 123972 w 192688"/>
                  <a:gd name="connsiteY5" fmla="*/ 222151 h 222151"/>
                  <a:gd name="connsiteX6" fmla="*/ 68716 w 192688"/>
                  <a:gd name="connsiteY6" fmla="*/ 222151 h 222151"/>
                  <a:gd name="connsiteX7" fmla="*/ 0 w 192688"/>
                  <a:gd name="connsiteY7" fmla="*/ 153435 h 222151"/>
                  <a:gd name="connsiteX8" fmla="*/ 20055 w 192688"/>
                  <a:gd name="connsiteY8" fmla="*/ 87905 h 222151"/>
                  <a:gd name="connsiteX0" fmla="*/ 20055 w 192688"/>
                  <a:gd name="connsiteY0" fmla="*/ 69976 h 204222"/>
                  <a:gd name="connsiteX1" fmla="*/ 17384 w 192688"/>
                  <a:gd name="connsiteY1" fmla="*/ 15992 h 204222"/>
                  <a:gd name="connsiteX2" fmla="*/ 67356 w 192688"/>
                  <a:gd name="connsiteY2" fmla="*/ 4 h 204222"/>
                  <a:gd name="connsiteX3" fmla="*/ 168100 w 192688"/>
                  <a:gd name="connsiteY3" fmla="*/ 36852 h 204222"/>
                  <a:gd name="connsiteX4" fmla="*/ 192688 w 192688"/>
                  <a:gd name="connsiteY4" fmla="*/ 135506 h 204222"/>
                  <a:gd name="connsiteX5" fmla="*/ 123972 w 192688"/>
                  <a:gd name="connsiteY5" fmla="*/ 204222 h 204222"/>
                  <a:gd name="connsiteX6" fmla="*/ 68716 w 192688"/>
                  <a:gd name="connsiteY6" fmla="*/ 204222 h 204222"/>
                  <a:gd name="connsiteX7" fmla="*/ 0 w 192688"/>
                  <a:gd name="connsiteY7" fmla="*/ 135506 h 204222"/>
                  <a:gd name="connsiteX8" fmla="*/ 20055 w 192688"/>
                  <a:gd name="connsiteY8" fmla="*/ 69976 h 204222"/>
                  <a:gd name="connsiteX0" fmla="*/ 20055 w 192688"/>
                  <a:gd name="connsiteY0" fmla="*/ 69976 h 204222"/>
                  <a:gd name="connsiteX1" fmla="*/ 17384 w 192688"/>
                  <a:gd name="connsiteY1" fmla="*/ 15992 h 204222"/>
                  <a:gd name="connsiteX2" fmla="*/ 67356 w 192688"/>
                  <a:gd name="connsiteY2" fmla="*/ 4 h 204222"/>
                  <a:gd name="connsiteX3" fmla="*/ 168100 w 192688"/>
                  <a:gd name="connsiteY3" fmla="*/ 36852 h 204222"/>
                  <a:gd name="connsiteX4" fmla="*/ 192688 w 192688"/>
                  <a:gd name="connsiteY4" fmla="*/ 135506 h 204222"/>
                  <a:gd name="connsiteX5" fmla="*/ 101644 w 192688"/>
                  <a:gd name="connsiteY5" fmla="*/ 190322 h 204222"/>
                  <a:gd name="connsiteX6" fmla="*/ 68716 w 192688"/>
                  <a:gd name="connsiteY6" fmla="*/ 204222 h 204222"/>
                  <a:gd name="connsiteX7" fmla="*/ 0 w 192688"/>
                  <a:gd name="connsiteY7" fmla="*/ 135506 h 204222"/>
                  <a:gd name="connsiteX8" fmla="*/ 20055 w 192688"/>
                  <a:gd name="connsiteY8" fmla="*/ 69976 h 204222"/>
                  <a:gd name="connsiteX0" fmla="*/ 22116 w 194749"/>
                  <a:gd name="connsiteY0" fmla="*/ 69976 h 190322"/>
                  <a:gd name="connsiteX1" fmla="*/ 19445 w 194749"/>
                  <a:gd name="connsiteY1" fmla="*/ 15992 h 190322"/>
                  <a:gd name="connsiteX2" fmla="*/ 69417 w 194749"/>
                  <a:gd name="connsiteY2" fmla="*/ 4 h 190322"/>
                  <a:gd name="connsiteX3" fmla="*/ 170161 w 194749"/>
                  <a:gd name="connsiteY3" fmla="*/ 36852 h 190322"/>
                  <a:gd name="connsiteX4" fmla="*/ 194749 w 194749"/>
                  <a:gd name="connsiteY4" fmla="*/ 135506 h 190322"/>
                  <a:gd name="connsiteX5" fmla="*/ 103705 w 194749"/>
                  <a:gd name="connsiteY5" fmla="*/ 190322 h 190322"/>
                  <a:gd name="connsiteX6" fmla="*/ 27256 w 194749"/>
                  <a:gd name="connsiteY6" fmla="*/ 147672 h 190322"/>
                  <a:gd name="connsiteX7" fmla="*/ 2061 w 194749"/>
                  <a:gd name="connsiteY7" fmla="*/ 135506 h 190322"/>
                  <a:gd name="connsiteX8" fmla="*/ 22116 w 194749"/>
                  <a:gd name="connsiteY8" fmla="*/ 69976 h 190322"/>
                  <a:gd name="connsiteX0" fmla="*/ 30660 w 203293"/>
                  <a:gd name="connsiteY0" fmla="*/ 69976 h 190322"/>
                  <a:gd name="connsiteX1" fmla="*/ 27989 w 203293"/>
                  <a:gd name="connsiteY1" fmla="*/ 15992 h 190322"/>
                  <a:gd name="connsiteX2" fmla="*/ 77961 w 203293"/>
                  <a:gd name="connsiteY2" fmla="*/ 4 h 190322"/>
                  <a:gd name="connsiteX3" fmla="*/ 178705 w 203293"/>
                  <a:gd name="connsiteY3" fmla="*/ 36852 h 190322"/>
                  <a:gd name="connsiteX4" fmla="*/ 203293 w 203293"/>
                  <a:gd name="connsiteY4" fmla="*/ 135506 h 190322"/>
                  <a:gd name="connsiteX5" fmla="*/ 112249 w 203293"/>
                  <a:gd name="connsiteY5" fmla="*/ 190322 h 190322"/>
                  <a:gd name="connsiteX6" fmla="*/ 35800 w 203293"/>
                  <a:gd name="connsiteY6" fmla="*/ 147672 h 190322"/>
                  <a:gd name="connsiteX7" fmla="*/ 22 w 203293"/>
                  <a:gd name="connsiteY7" fmla="*/ 108856 h 190322"/>
                  <a:gd name="connsiteX8" fmla="*/ 30660 w 203293"/>
                  <a:gd name="connsiteY8" fmla="*/ 69976 h 1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93" h="190322">
                    <a:moveTo>
                      <a:pt x="30660" y="69976"/>
                    </a:moveTo>
                    <a:cubicBezTo>
                      <a:pt x="30660" y="32025"/>
                      <a:pt x="-9962" y="15992"/>
                      <a:pt x="27989" y="15992"/>
                    </a:cubicBezTo>
                    <a:cubicBezTo>
                      <a:pt x="46408" y="15992"/>
                      <a:pt x="59542" y="4"/>
                      <a:pt x="77961" y="4"/>
                    </a:cubicBezTo>
                    <a:cubicBezTo>
                      <a:pt x="115912" y="4"/>
                      <a:pt x="178705" y="-1099"/>
                      <a:pt x="178705" y="36852"/>
                    </a:cubicBezTo>
                    <a:lnTo>
                      <a:pt x="203293" y="135506"/>
                    </a:lnTo>
                    <a:cubicBezTo>
                      <a:pt x="203293" y="173457"/>
                      <a:pt x="150200" y="190322"/>
                      <a:pt x="112249" y="190322"/>
                    </a:cubicBezTo>
                    <a:lnTo>
                      <a:pt x="35800" y="147672"/>
                    </a:lnTo>
                    <a:cubicBezTo>
                      <a:pt x="-2151" y="147672"/>
                      <a:pt x="22" y="146807"/>
                      <a:pt x="22" y="108856"/>
                    </a:cubicBezTo>
                    <a:lnTo>
                      <a:pt x="30660" y="69976"/>
                    </a:lnTo>
                    <a:close/>
                  </a:path>
                </a:pathLst>
              </a:cu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24" name="Oval 623">
                <a:extLst>
                  <a:ext uri="{FF2B5EF4-FFF2-40B4-BE49-F238E27FC236}">
                    <a16:creationId xmlns:a16="http://schemas.microsoft.com/office/drawing/2014/main" id="{D8CC7E5E-AC67-1524-35F7-E73B8DCEF38B}"/>
                  </a:ext>
                </a:extLst>
              </p:cNvPr>
              <p:cNvSpPr/>
              <p:nvPr/>
            </p:nvSpPr>
            <p:spPr>
              <a:xfrm rot="4669285">
                <a:off x="5459041" y="3021224"/>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grpSp>
          <p:nvGrpSpPr>
            <p:cNvPr id="504" name="!!Group 1060">
              <a:extLst>
                <a:ext uri="{FF2B5EF4-FFF2-40B4-BE49-F238E27FC236}">
                  <a16:creationId xmlns:a16="http://schemas.microsoft.com/office/drawing/2014/main" id="{284782A9-F6C9-FC64-B83E-CA4209D8157D}"/>
                </a:ext>
              </a:extLst>
            </p:cNvPr>
            <p:cNvGrpSpPr/>
            <p:nvPr/>
          </p:nvGrpSpPr>
          <p:grpSpPr>
            <a:xfrm>
              <a:off x="10181115" y="2841821"/>
              <a:ext cx="274270" cy="514648"/>
              <a:chOff x="5661453" y="2606543"/>
              <a:chExt cx="275343" cy="516667"/>
            </a:xfrm>
          </p:grpSpPr>
          <p:sp>
            <p:nvSpPr>
              <p:cNvPr id="612" name="Freeform: Shape 4603">
                <a:extLst>
                  <a:ext uri="{FF2B5EF4-FFF2-40B4-BE49-F238E27FC236}">
                    <a16:creationId xmlns:a16="http://schemas.microsoft.com/office/drawing/2014/main" id="{359B1010-44C4-C4CD-D766-D3F54AF3DD62}"/>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13" name="Freeform: Shape 4604">
                <a:extLst>
                  <a:ext uri="{FF2B5EF4-FFF2-40B4-BE49-F238E27FC236}">
                    <a16:creationId xmlns:a16="http://schemas.microsoft.com/office/drawing/2014/main" id="{16548167-5CD0-708E-4A95-33E810D4B083}"/>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14" name="Freeform: Shape 4605">
                <a:extLst>
                  <a:ext uri="{FF2B5EF4-FFF2-40B4-BE49-F238E27FC236}">
                    <a16:creationId xmlns:a16="http://schemas.microsoft.com/office/drawing/2014/main" id="{09892AE6-9EF0-3BD1-5703-B9DEFAFFA73A}"/>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15" name="Freeform: Shape 4606">
                <a:extLst>
                  <a:ext uri="{FF2B5EF4-FFF2-40B4-BE49-F238E27FC236}">
                    <a16:creationId xmlns:a16="http://schemas.microsoft.com/office/drawing/2014/main" id="{083451DE-B802-4E49-0314-17CD4CDC44F3}"/>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16" name="Freeform: Shape 4607">
                <a:extLst>
                  <a:ext uri="{FF2B5EF4-FFF2-40B4-BE49-F238E27FC236}">
                    <a16:creationId xmlns:a16="http://schemas.microsoft.com/office/drawing/2014/main" id="{FBA6EBD3-0DA1-E381-CC7E-DBB8E40C7077}"/>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17" name="Freeform: Shape 4608">
                <a:extLst>
                  <a:ext uri="{FF2B5EF4-FFF2-40B4-BE49-F238E27FC236}">
                    <a16:creationId xmlns:a16="http://schemas.microsoft.com/office/drawing/2014/main" id="{536234C8-0E3A-216C-683C-5A52C45F1C00}"/>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18" name="Freeform: Shape 4609">
                <a:extLst>
                  <a:ext uri="{FF2B5EF4-FFF2-40B4-BE49-F238E27FC236}">
                    <a16:creationId xmlns:a16="http://schemas.microsoft.com/office/drawing/2014/main" id="{FE0AF4F7-E6AB-6236-501B-F103E0B4153D}"/>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19" name="Freeform: Shape 4610">
                <a:extLst>
                  <a:ext uri="{FF2B5EF4-FFF2-40B4-BE49-F238E27FC236}">
                    <a16:creationId xmlns:a16="http://schemas.microsoft.com/office/drawing/2014/main" id="{B9149BFA-E96F-FCF7-B777-67BE465F6684}"/>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20" name="Freeform: Shape 4611">
                <a:extLst>
                  <a:ext uri="{FF2B5EF4-FFF2-40B4-BE49-F238E27FC236}">
                    <a16:creationId xmlns:a16="http://schemas.microsoft.com/office/drawing/2014/main" id="{A95D703C-BAF0-9624-5DEA-ED76645086B7}"/>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621" name="Rectangle: Rounded Corners 620">
                <a:extLst>
                  <a:ext uri="{FF2B5EF4-FFF2-40B4-BE49-F238E27FC236}">
                    <a16:creationId xmlns:a16="http://schemas.microsoft.com/office/drawing/2014/main" id="{42762BA3-A27C-E4B9-000F-2C57B48064F7}"/>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622" name="Oval 621">
                <a:extLst>
                  <a:ext uri="{FF2B5EF4-FFF2-40B4-BE49-F238E27FC236}">
                    <a16:creationId xmlns:a16="http://schemas.microsoft.com/office/drawing/2014/main" id="{C241FEFB-4A4B-06EE-6668-2B47E58AF0B8}"/>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grpSp>
          <p:nvGrpSpPr>
            <p:cNvPr id="505" name="!!Group 1094">
              <a:extLst>
                <a:ext uri="{FF2B5EF4-FFF2-40B4-BE49-F238E27FC236}">
                  <a16:creationId xmlns:a16="http://schemas.microsoft.com/office/drawing/2014/main" id="{7AB3F27B-A3C8-3A66-62A0-E1014BC72A0A}"/>
                </a:ext>
              </a:extLst>
            </p:cNvPr>
            <p:cNvGrpSpPr/>
            <p:nvPr/>
          </p:nvGrpSpPr>
          <p:grpSpPr>
            <a:xfrm>
              <a:off x="8049940" y="2115679"/>
              <a:ext cx="356745" cy="285098"/>
              <a:chOff x="2868308" y="2241594"/>
              <a:chExt cx="150801" cy="120514"/>
            </a:xfrm>
          </p:grpSpPr>
          <p:grpSp>
            <p:nvGrpSpPr>
              <p:cNvPr id="603" name="Group 602">
                <a:extLst>
                  <a:ext uri="{FF2B5EF4-FFF2-40B4-BE49-F238E27FC236}">
                    <a16:creationId xmlns:a16="http://schemas.microsoft.com/office/drawing/2014/main" id="{7B763ECB-AD5B-5BC6-BBB8-8A45CA45C68C}"/>
                  </a:ext>
                </a:extLst>
              </p:cNvPr>
              <p:cNvGrpSpPr/>
              <p:nvPr/>
            </p:nvGrpSpPr>
            <p:grpSpPr>
              <a:xfrm rot="19712856">
                <a:off x="2947504" y="2316389"/>
                <a:ext cx="71605" cy="45719"/>
                <a:chOff x="3364807" y="1820427"/>
                <a:chExt cx="722492" cy="461298"/>
              </a:xfrm>
            </p:grpSpPr>
            <p:sp>
              <p:nvSpPr>
                <p:cNvPr id="610" name="Oval 609">
                  <a:extLst>
                    <a:ext uri="{FF2B5EF4-FFF2-40B4-BE49-F238E27FC236}">
                      <a16:creationId xmlns:a16="http://schemas.microsoft.com/office/drawing/2014/main" id="{ACC7D357-FB13-5374-D49C-2F8FCD7EC90D}"/>
                    </a:ext>
                  </a:extLst>
                </p:cNvPr>
                <p:cNvSpPr/>
                <p:nvPr/>
              </p:nvSpPr>
              <p:spPr>
                <a:xfrm>
                  <a:off x="3682613" y="1820427"/>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611" name="Oval 610">
                  <a:extLst>
                    <a:ext uri="{FF2B5EF4-FFF2-40B4-BE49-F238E27FC236}">
                      <a16:creationId xmlns:a16="http://schemas.microsoft.com/office/drawing/2014/main" id="{4942EACC-9AA7-27A5-8ABE-F50639451287}"/>
                    </a:ext>
                  </a:extLst>
                </p:cNvPr>
                <p:cNvSpPr/>
                <p:nvPr/>
              </p:nvSpPr>
              <p:spPr>
                <a:xfrm>
                  <a:off x="3364807" y="1849512"/>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grpSp>
            <p:nvGrpSpPr>
              <p:cNvPr id="604" name="Group 603">
                <a:extLst>
                  <a:ext uri="{FF2B5EF4-FFF2-40B4-BE49-F238E27FC236}">
                    <a16:creationId xmlns:a16="http://schemas.microsoft.com/office/drawing/2014/main" id="{35B580D3-5F16-D443-C31D-D4D269A154E9}"/>
                  </a:ext>
                </a:extLst>
              </p:cNvPr>
              <p:cNvGrpSpPr/>
              <p:nvPr/>
            </p:nvGrpSpPr>
            <p:grpSpPr>
              <a:xfrm rot="1293024">
                <a:off x="2868308" y="2273207"/>
                <a:ext cx="71605" cy="45719"/>
                <a:chOff x="3364807" y="1820427"/>
                <a:chExt cx="722492" cy="461298"/>
              </a:xfrm>
            </p:grpSpPr>
            <p:sp>
              <p:nvSpPr>
                <p:cNvPr id="608" name="Oval 607">
                  <a:extLst>
                    <a:ext uri="{FF2B5EF4-FFF2-40B4-BE49-F238E27FC236}">
                      <a16:creationId xmlns:a16="http://schemas.microsoft.com/office/drawing/2014/main" id="{8F2EDCE1-5CF8-8FFD-24AA-1373E9435BBB}"/>
                    </a:ext>
                  </a:extLst>
                </p:cNvPr>
                <p:cNvSpPr/>
                <p:nvPr/>
              </p:nvSpPr>
              <p:spPr>
                <a:xfrm>
                  <a:off x="3682613" y="1820427"/>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609" name="Oval 608">
                  <a:extLst>
                    <a:ext uri="{FF2B5EF4-FFF2-40B4-BE49-F238E27FC236}">
                      <a16:creationId xmlns:a16="http://schemas.microsoft.com/office/drawing/2014/main" id="{5B5C90B8-D2B6-CC20-86F6-4E7408E15150}"/>
                    </a:ext>
                  </a:extLst>
                </p:cNvPr>
                <p:cNvSpPr/>
                <p:nvPr/>
              </p:nvSpPr>
              <p:spPr>
                <a:xfrm>
                  <a:off x="3364807" y="1849512"/>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grpSp>
            <p:nvGrpSpPr>
              <p:cNvPr id="605" name="Group 604">
                <a:extLst>
                  <a:ext uri="{FF2B5EF4-FFF2-40B4-BE49-F238E27FC236}">
                    <a16:creationId xmlns:a16="http://schemas.microsoft.com/office/drawing/2014/main" id="{A02C5C09-B879-E9E4-9CD1-B248E71F1DA9}"/>
                  </a:ext>
                </a:extLst>
              </p:cNvPr>
              <p:cNvGrpSpPr/>
              <p:nvPr/>
            </p:nvGrpSpPr>
            <p:grpSpPr>
              <a:xfrm rot="2044539">
                <a:off x="2933978" y="2241594"/>
                <a:ext cx="71605" cy="45719"/>
                <a:chOff x="3364807" y="1820427"/>
                <a:chExt cx="722492" cy="461298"/>
              </a:xfrm>
            </p:grpSpPr>
            <p:sp>
              <p:nvSpPr>
                <p:cNvPr id="606" name="Oval 605">
                  <a:extLst>
                    <a:ext uri="{FF2B5EF4-FFF2-40B4-BE49-F238E27FC236}">
                      <a16:creationId xmlns:a16="http://schemas.microsoft.com/office/drawing/2014/main" id="{F3DB7F38-4F14-7DBB-C9FE-A01F61C55DF4}"/>
                    </a:ext>
                  </a:extLst>
                </p:cNvPr>
                <p:cNvSpPr/>
                <p:nvPr/>
              </p:nvSpPr>
              <p:spPr>
                <a:xfrm>
                  <a:off x="3682613" y="1820427"/>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607" name="Oval 606">
                  <a:extLst>
                    <a:ext uri="{FF2B5EF4-FFF2-40B4-BE49-F238E27FC236}">
                      <a16:creationId xmlns:a16="http://schemas.microsoft.com/office/drawing/2014/main" id="{2F3BDF1B-1A1D-275E-15A9-DCEBCE15B940}"/>
                    </a:ext>
                  </a:extLst>
                </p:cNvPr>
                <p:cNvSpPr/>
                <p:nvPr/>
              </p:nvSpPr>
              <p:spPr>
                <a:xfrm>
                  <a:off x="3364807" y="1849512"/>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grpSp>
        <p:grpSp>
          <p:nvGrpSpPr>
            <p:cNvPr id="506" name="Smoke">
              <a:extLst>
                <a:ext uri="{FF2B5EF4-FFF2-40B4-BE49-F238E27FC236}">
                  <a16:creationId xmlns:a16="http://schemas.microsoft.com/office/drawing/2014/main" id="{4E9FCB35-1150-A9D1-FEA2-905725ED54D7}"/>
                </a:ext>
              </a:extLst>
            </p:cNvPr>
            <p:cNvGrpSpPr/>
            <p:nvPr/>
          </p:nvGrpSpPr>
          <p:grpSpPr>
            <a:xfrm>
              <a:off x="7082867" y="2077219"/>
              <a:ext cx="297394" cy="435601"/>
              <a:chOff x="7766832" y="1334453"/>
              <a:chExt cx="370693" cy="536147"/>
            </a:xfrm>
          </p:grpSpPr>
          <p:sp>
            <p:nvSpPr>
              <p:cNvPr id="597" name="Freeform: Shape 4588">
                <a:extLst>
                  <a:ext uri="{FF2B5EF4-FFF2-40B4-BE49-F238E27FC236}">
                    <a16:creationId xmlns:a16="http://schemas.microsoft.com/office/drawing/2014/main" id="{3A01A903-6F10-6AF2-BE8C-1B18C2BA1C08}"/>
                  </a:ext>
                </a:extLst>
              </p:cNvPr>
              <p:cNvSpPr/>
              <p:nvPr/>
            </p:nvSpPr>
            <p:spPr>
              <a:xfrm>
                <a:off x="8005994" y="1462198"/>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GB" sz="1400" kern="0"/>
              </a:p>
            </p:txBody>
          </p:sp>
          <p:sp>
            <p:nvSpPr>
              <p:cNvPr id="598" name="Freeform: Shape 4589">
                <a:extLst>
                  <a:ext uri="{FF2B5EF4-FFF2-40B4-BE49-F238E27FC236}">
                    <a16:creationId xmlns:a16="http://schemas.microsoft.com/office/drawing/2014/main" id="{2A353C2D-2E49-7B94-FF19-ACCDC19C0E53}"/>
                  </a:ext>
                </a:extLst>
              </p:cNvPr>
              <p:cNvSpPr/>
              <p:nvPr/>
            </p:nvSpPr>
            <p:spPr>
              <a:xfrm>
                <a:off x="7933878" y="1396240"/>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GB" sz="1400" kern="0"/>
              </a:p>
            </p:txBody>
          </p:sp>
          <p:sp>
            <p:nvSpPr>
              <p:cNvPr id="599" name="Freeform: Shape 4590">
                <a:extLst>
                  <a:ext uri="{FF2B5EF4-FFF2-40B4-BE49-F238E27FC236}">
                    <a16:creationId xmlns:a16="http://schemas.microsoft.com/office/drawing/2014/main" id="{350EF2D6-47DA-95CB-2350-7852F8B8CB70}"/>
                  </a:ext>
                </a:extLst>
              </p:cNvPr>
              <p:cNvSpPr/>
              <p:nvPr/>
            </p:nvSpPr>
            <p:spPr>
              <a:xfrm>
                <a:off x="7766832" y="1425657"/>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GB" sz="1400" kern="0"/>
              </a:p>
            </p:txBody>
          </p:sp>
          <p:sp>
            <p:nvSpPr>
              <p:cNvPr id="600" name="Freeform: Shape 4591">
                <a:extLst>
                  <a:ext uri="{FF2B5EF4-FFF2-40B4-BE49-F238E27FC236}">
                    <a16:creationId xmlns:a16="http://schemas.microsoft.com/office/drawing/2014/main" id="{D768FB38-3F4D-6B53-C60F-377AB64BC372}"/>
                  </a:ext>
                </a:extLst>
              </p:cNvPr>
              <p:cNvSpPr/>
              <p:nvPr/>
            </p:nvSpPr>
            <p:spPr>
              <a:xfrm>
                <a:off x="7830905" y="1672637"/>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GB" sz="1400" kern="0"/>
              </a:p>
            </p:txBody>
          </p:sp>
          <p:sp>
            <p:nvSpPr>
              <p:cNvPr id="601" name="Freeform: Shape 4592">
                <a:extLst>
                  <a:ext uri="{FF2B5EF4-FFF2-40B4-BE49-F238E27FC236}">
                    <a16:creationId xmlns:a16="http://schemas.microsoft.com/office/drawing/2014/main" id="{55A6AD87-772F-8B3E-3195-216D5BFBBAFC}"/>
                  </a:ext>
                </a:extLst>
              </p:cNvPr>
              <p:cNvSpPr/>
              <p:nvPr/>
            </p:nvSpPr>
            <p:spPr>
              <a:xfrm>
                <a:off x="7887705" y="1528585"/>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GB" sz="1400" kern="0"/>
              </a:p>
            </p:txBody>
          </p:sp>
          <p:sp>
            <p:nvSpPr>
              <p:cNvPr id="602" name="Freeform: Shape 4593">
                <a:extLst>
                  <a:ext uri="{FF2B5EF4-FFF2-40B4-BE49-F238E27FC236}">
                    <a16:creationId xmlns:a16="http://schemas.microsoft.com/office/drawing/2014/main" id="{08884527-4B35-943B-030B-DEBAB55F3AB6}"/>
                  </a:ext>
                </a:extLst>
              </p:cNvPr>
              <p:cNvSpPr/>
              <p:nvPr/>
            </p:nvSpPr>
            <p:spPr>
              <a:xfrm>
                <a:off x="8068064" y="1334453"/>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GB" sz="1400" kern="0"/>
              </a:p>
            </p:txBody>
          </p:sp>
        </p:grpSp>
        <p:grpSp>
          <p:nvGrpSpPr>
            <p:cNvPr id="507" name="Group 506">
              <a:extLst>
                <a:ext uri="{FF2B5EF4-FFF2-40B4-BE49-F238E27FC236}">
                  <a16:creationId xmlns:a16="http://schemas.microsoft.com/office/drawing/2014/main" id="{F65F905F-727D-304C-A7C5-9BE460280295}"/>
                </a:ext>
              </a:extLst>
            </p:cNvPr>
            <p:cNvGrpSpPr/>
            <p:nvPr/>
          </p:nvGrpSpPr>
          <p:grpSpPr>
            <a:xfrm>
              <a:off x="9934191" y="2134249"/>
              <a:ext cx="244073" cy="273663"/>
              <a:chOff x="1350461" y="4967375"/>
              <a:chExt cx="145673" cy="163333"/>
            </a:xfrm>
          </p:grpSpPr>
          <p:sp>
            <p:nvSpPr>
              <p:cNvPr id="590" name="Oval 589">
                <a:extLst>
                  <a:ext uri="{FF2B5EF4-FFF2-40B4-BE49-F238E27FC236}">
                    <a16:creationId xmlns:a16="http://schemas.microsoft.com/office/drawing/2014/main" id="{333F4459-1DC3-71FF-5F68-7A413444275C}"/>
                  </a:ext>
                </a:extLst>
              </p:cNvPr>
              <p:cNvSpPr/>
              <p:nvPr/>
            </p:nvSpPr>
            <p:spPr>
              <a:xfrm>
                <a:off x="1410190" y="5074482"/>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400" kern="0"/>
              </a:p>
            </p:txBody>
          </p:sp>
          <p:sp>
            <p:nvSpPr>
              <p:cNvPr id="591" name="Oval 590">
                <a:extLst>
                  <a:ext uri="{FF2B5EF4-FFF2-40B4-BE49-F238E27FC236}">
                    <a16:creationId xmlns:a16="http://schemas.microsoft.com/office/drawing/2014/main" id="{CEC3380E-AAA1-FA8A-2D88-D2CD510927E4}"/>
                  </a:ext>
                </a:extLst>
              </p:cNvPr>
              <p:cNvSpPr/>
              <p:nvPr/>
            </p:nvSpPr>
            <p:spPr>
              <a:xfrm>
                <a:off x="1421174" y="5028563"/>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400" kern="0"/>
              </a:p>
            </p:txBody>
          </p:sp>
          <p:sp>
            <p:nvSpPr>
              <p:cNvPr id="592" name="Oval 591">
                <a:extLst>
                  <a:ext uri="{FF2B5EF4-FFF2-40B4-BE49-F238E27FC236}">
                    <a16:creationId xmlns:a16="http://schemas.microsoft.com/office/drawing/2014/main" id="{23F8C759-EF98-5DF9-DB0F-6D4585DC2E27}"/>
                  </a:ext>
                </a:extLst>
              </p:cNvPr>
              <p:cNvSpPr/>
              <p:nvPr/>
            </p:nvSpPr>
            <p:spPr>
              <a:xfrm>
                <a:off x="1351059" y="5020512"/>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400" kern="0"/>
              </a:p>
            </p:txBody>
          </p:sp>
          <p:sp>
            <p:nvSpPr>
              <p:cNvPr id="593" name="Oval 592">
                <a:extLst>
                  <a:ext uri="{FF2B5EF4-FFF2-40B4-BE49-F238E27FC236}">
                    <a16:creationId xmlns:a16="http://schemas.microsoft.com/office/drawing/2014/main" id="{BDD36C2E-755E-4AC6-DE2E-C91ECC1BCF20}"/>
                  </a:ext>
                </a:extLst>
              </p:cNvPr>
              <p:cNvSpPr/>
              <p:nvPr/>
            </p:nvSpPr>
            <p:spPr>
              <a:xfrm>
                <a:off x="1407420" y="4967375"/>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400" kern="0"/>
              </a:p>
            </p:txBody>
          </p:sp>
          <p:sp>
            <p:nvSpPr>
              <p:cNvPr id="594" name="Oval 593">
                <a:extLst>
                  <a:ext uri="{FF2B5EF4-FFF2-40B4-BE49-F238E27FC236}">
                    <a16:creationId xmlns:a16="http://schemas.microsoft.com/office/drawing/2014/main" id="{2439B136-45AF-EF43-D27C-F93A82DE46E1}"/>
                  </a:ext>
                </a:extLst>
              </p:cNvPr>
              <p:cNvSpPr/>
              <p:nvPr/>
            </p:nvSpPr>
            <p:spPr>
              <a:xfrm>
                <a:off x="1350461" y="5108229"/>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400" kern="0"/>
              </a:p>
            </p:txBody>
          </p:sp>
          <p:sp>
            <p:nvSpPr>
              <p:cNvPr id="595" name="Oval 594">
                <a:extLst>
                  <a:ext uri="{FF2B5EF4-FFF2-40B4-BE49-F238E27FC236}">
                    <a16:creationId xmlns:a16="http://schemas.microsoft.com/office/drawing/2014/main" id="{935AA9B5-3014-FEC3-7B90-DAC3C7B7D20F}"/>
                  </a:ext>
                </a:extLst>
              </p:cNvPr>
              <p:cNvSpPr/>
              <p:nvPr/>
            </p:nvSpPr>
            <p:spPr>
              <a:xfrm>
                <a:off x="1465297" y="5113568"/>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400" kern="0"/>
              </a:p>
            </p:txBody>
          </p:sp>
          <p:sp>
            <p:nvSpPr>
              <p:cNvPr id="596" name="Oval 595">
                <a:extLst>
                  <a:ext uri="{FF2B5EF4-FFF2-40B4-BE49-F238E27FC236}">
                    <a16:creationId xmlns:a16="http://schemas.microsoft.com/office/drawing/2014/main" id="{0BCD4F4A-C56C-D7DB-B37F-510ED234F524}"/>
                  </a:ext>
                </a:extLst>
              </p:cNvPr>
              <p:cNvSpPr/>
              <p:nvPr/>
            </p:nvSpPr>
            <p:spPr>
              <a:xfrm>
                <a:off x="1475501" y="5001754"/>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400" kern="0"/>
              </a:p>
            </p:txBody>
          </p:sp>
        </p:grpSp>
        <p:sp>
          <p:nvSpPr>
            <p:cNvPr id="508" name="TextBox 507">
              <a:extLst>
                <a:ext uri="{FF2B5EF4-FFF2-40B4-BE49-F238E27FC236}">
                  <a16:creationId xmlns:a16="http://schemas.microsoft.com/office/drawing/2014/main" id="{6B6B6F2A-DE59-76A5-F096-0ED165F93941}"/>
                </a:ext>
              </a:extLst>
            </p:cNvPr>
            <p:cNvSpPr txBox="1"/>
            <p:nvPr/>
          </p:nvSpPr>
          <p:spPr>
            <a:xfrm>
              <a:off x="8844683" y="3360352"/>
              <a:ext cx="626701" cy="579414"/>
            </a:xfrm>
            <a:prstGeom prst="rect">
              <a:avLst/>
            </a:prstGeom>
            <a:noFill/>
          </p:spPr>
          <p:txBody>
            <a:bodyPr wrap="square" lIns="0" tIns="0" rIns="0" bIns="0" rtlCol="0">
              <a:spAutoFit/>
            </a:bodyPr>
            <a:lstStyle/>
            <a:p>
              <a:pPr algn="ctr">
                <a:defRPr/>
              </a:pPr>
              <a:r>
                <a:rPr lang="en-GB" sz="1400" b="1" kern="0">
                  <a:cs typeface="Arial" panose="020B0604020202020204" pitchFamily="34" charset="0"/>
                </a:rPr>
                <a:t>TSLP/</a:t>
              </a:r>
              <a:br>
                <a:rPr lang="en-GB" sz="1400" b="1" kern="0">
                  <a:cs typeface="Arial" panose="020B0604020202020204" pitchFamily="34" charset="0"/>
                </a:rPr>
              </a:br>
              <a:r>
                <a:rPr lang="en-GB" sz="1400" b="1" kern="0">
                  <a:cs typeface="Arial" panose="020B0604020202020204" pitchFamily="34" charset="0"/>
                </a:rPr>
                <a:t>IL-25/</a:t>
              </a:r>
              <a:br>
                <a:rPr lang="en-GB" sz="1400" b="1" kern="0">
                  <a:cs typeface="Arial" panose="020B0604020202020204" pitchFamily="34" charset="0"/>
                </a:rPr>
              </a:br>
              <a:r>
                <a:rPr lang="en-GB" sz="1400" b="1" kern="0">
                  <a:cs typeface="Arial" panose="020B0604020202020204" pitchFamily="34" charset="0"/>
                </a:rPr>
                <a:t>IL-33</a:t>
              </a:r>
            </a:p>
          </p:txBody>
        </p:sp>
        <p:grpSp>
          <p:nvGrpSpPr>
            <p:cNvPr id="510" name="Group 509">
              <a:extLst>
                <a:ext uri="{FF2B5EF4-FFF2-40B4-BE49-F238E27FC236}">
                  <a16:creationId xmlns:a16="http://schemas.microsoft.com/office/drawing/2014/main" id="{FF692BE4-CCE4-75EC-CF70-B2973B694132}"/>
                </a:ext>
              </a:extLst>
            </p:cNvPr>
            <p:cNvGrpSpPr/>
            <p:nvPr/>
          </p:nvGrpSpPr>
          <p:grpSpPr>
            <a:xfrm rot="5400000">
              <a:off x="9588614" y="2266069"/>
              <a:ext cx="269011" cy="278361"/>
              <a:chOff x="2887782" y="4331819"/>
              <a:chExt cx="1324276" cy="1370298"/>
            </a:xfrm>
          </p:grpSpPr>
          <p:sp>
            <p:nvSpPr>
              <p:cNvPr id="532" name="Freeform: Shape 4507">
                <a:extLst>
                  <a:ext uri="{FF2B5EF4-FFF2-40B4-BE49-F238E27FC236}">
                    <a16:creationId xmlns:a16="http://schemas.microsoft.com/office/drawing/2014/main" id="{D70647FB-54AB-CE3C-8F07-AD23553DFD9A}"/>
                  </a:ext>
                </a:extLst>
              </p:cNvPr>
              <p:cNvSpPr/>
              <p:nvPr/>
            </p:nvSpPr>
            <p:spPr>
              <a:xfrm rot="15922158">
                <a:off x="3139228" y="4967776"/>
                <a:ext cx="3249" cy="3249"/>
              </a:xfrm>
              <a:custGeom>
                <a:avLst/>
                <a:gdLst>
                  <a:gd name="connsiteX0" fmla="*/ -838 w 3249"/>
                  <a:gd name="connsiteY0" fmla="*/ -1124 h 3249"/>
                  <a:gd name="connsiteX1" fmla="*/ -838 w 3249"/>
                  <a:gd name="connsiteY1" fmla="*/ -1124 h 3249"/>
                </a:gdLst>
                <a:ahLst/>
                <a:cxnLst>
                  <a:cxn ang="0">
                    <a:pos x="connsiteX0" y="connsiteY0"/>
                  </a:cxn>
                  <a:cxn ang="0">
                    <a:pos x="connsiteX1" y="connsiteY1"/>
                  </a:cxn>
                </a:cxnLst>
                <a:rect l="l" t="t" r="r" b="b"/>
                <a:pathLst>
                  <a:path w="3249" h="3249">
                    <a:moveTo>
                      <a:pt x="-838" y="-1124"/>
                    </a:moveTo>
                    <a:lnTo>
                      <a:pt x="-838" y="-1124"/>
                    </a:lnTo>
                    <a:close/>
                  </a:path>
                </a:pathLst>
              </a:custGeom>
              <a:solidFill>
                <a:srgbClr val="FFBBAE"/>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33" name="Freeform: Shape 4508">
                <a:extLst>
                  <a:ext uri="{FF2B5EF4-FFF2-40B4-BE49-F238E27FC236}">
                    <a16:creationId xmlns:a16="http://schemas.microsoft.com/office/drawing/2014/main" id="{F5A0C76D-D2B5-607D-01C6-92544CEFEFC6}"/>
                  </a:ext>
                </a:extLst>
              </p:cNvPr>
              <p:cNvSpPr/>
              <p:nvPr/>
            </p:nvSpPr>
            <p:spPr>
              <a:xfrm>
                <a:off x="3651131" y="4331819"/>
                <a:ext cx="288032" cy="1017555"/>
              </a:xfrm>
              <a:custGeom>
                <a:avLst/>
                <a:gdLst>
                  <a:gd name="connsiteX0" fmla="*/ 286039 w 288032"/>
                  <a:gd name="connsiteY0" fmla="*/ 1017432 h 1017555"/>
                  <a:gd name="connsiteX1" fmla="*/ 110779 w 288032"/>
                  <a:gd name="connsiteY1" fmla="*/ 303057 h 1017555"/>
                  <a:gd name="connsiteX2" fmla="*/ -187 w 288032"/>
                  <a:gd name="connsiteY2" fmla="*/ -124 h 1017555"/>
                </a:gdLst>
                <a:ahLst/>
                <a:cxnLst>
                  <a:cxn ang="0">
                    <a:pos x="connsiteX0" y="connsiteY0"/>
                  </a:cxn>
                  <a:cxn ang="0">
                    <a:pos x="connsiteX1" y="connsiteY1"/>
                  </a:cxn>
                  <a:cxn ang="0">
                    <a:pos x="connsiteX2" y="connsiteY2"/>
                  </a:cxn>
                </a:cxnLst>
                <a:rect l="l" t="t" r="r" b="b"/>
                <a:pathLst>
                  <a:path w="288032" h="1017555">
                    <a:moveTo>
                      <a:pt x="286039" y="1017432"/>
                    </a:moveTo>
                    <a:cubicBezTo>
                      <a:pt x="286039" y="1017432"/>
                      <a:pt x="318233" y="687581"/>
                      <a:pt x="110779" y="303057"/>
                    </a:cubicBezTo>
                    <a:cubicBezTo>
                      <a:pt x="35246" y="163230"/>
                      <a:pt x="9242" y="164183"/>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34" name="Freeform: Shape 4509">
                <a:extLst>
                  <a:ext uri="{FF2B5EF4-FFF2-40B4-BE49-F238E27FC236}">
                    <a16:creationId xmlns:a16="http://schemas.microsoft.com/office/drawing/2014/main" id="{D4A776B3-C9FA-EB32-BD1C-1FBBC40FDA4C}"/>
                  </a:ext>
                </a:extLst>
              </p:cNvPr>
              <p:cNvSpPr/>
              <p:nvPr/>
            </p:nvSpPr>
            <p:spPr>
              <a:xfrm>
                <a:off x="3310422" y="4529939"/>
                <a:ext cx="540162" cy="301656"/>
              </a:xfrm>
              <a:custGeom>
                <a:avLst/>
                <a:gdLst>
                  <a:gd name="connsiteX0" fmla="*/ -187 w 540162"/>
                  <a:gd name="connsiteY0" fmla="*/ -124 h 301656"/>
                  <a:gd name="connsiteX1" fmla="*/ 539976 w 540162"/>
                  <a:gd name="connsiteY1" fmla="*/ 301533 h 301656"/>
                </a:gdLst>
                <a:ahLst/>
                <a:cxnLst>
                  <a:cxn ang="0">
                    <a:pos x="connsiteX0" y="connsiteY0"/>
                  </a:cxn>
                  <a:cxn ang="0">
                    <a:pos x="connsiteX1" y="connsiteY1"/>
                  </a:cxn>
                </a:cxnLst>
                <a:rect l="l" t="t" r="r" b="b"/>
                <a:pathLst>
                  <a:path w="540162" h="301656">
                    <a:moveTo>
                      <a:pt x="-187" y="-124"/>
                    </a:moveTo>
                    <a:cubicBezTo>
                      <a:pt x="152213" y="108747"/>
                      <a:pt x="539976" y="301533"/>
                      <a:pt x="539976" y="30153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35" name="Freeform: Shape 4510">
                <a:extLst>
                  <a:ext uri="{FF2B5EF4-FFF2-40B4-BE49-F238E27FC236}">
                    <a16:creationId xmlns:a16="http://schemas.microsoft.com/office/drawing/2014/main" id="{5CF38914-CF8A-DB19-1190-B8091D4B69A6}"/>
                  </a:ext>
                </a:extLst>
              </p:cNvPr>
              <p:cNvSpPr/>
              <p:nvPr/>
            </p:nvSpPr>
            <p:spPr>
              <a:xfrm>
                <a:off x="3285049" y="4503861"/>
                <a:ext cx="53917" cy="53957"/>
              </a:xfrm>
              <a:custGeom>
                <a:avLst/>
                <a:gdLst>
                  <a:gd name="connsiteX0" fmla="*/ 10518 w 53917"/>
                  <a:gd name="connsiteY0" fmla="*/ 48338 h 53957"/>
                  <a:gd name="connsiteX1" fmla="*/ 5269 w 53917"/>
                  <a:gd name="connsiteY1" fmla="*/ 10581 h 53957"/>
                  <a:gd name="connsiteX2" fmla="*/ 43026 w 53917"/>
                  <a:gd name="connsiteY2" fmla="*/ 5333 h 53957"/>
                  <a:gd name="connsiteX3" fmla="*/ 48618 w 53917"/>
                  <a:gd name="connsiteY3" fmla="*/ 42623 h 53957"/>
                  <a:gd name="connsiteX4" fmla="*/ 11137 w 53917"/>
                  <a:gd name="connsiteY4" fmla="*/ 48796 h 53957"/>
                  <a:gd name="connsiteX5" fmla="*/ 10518 w 53917"/>
                  <a:gd name="connsiteY5" fmla="*/ 48338 h 5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7" h="53957">
                    <a:moveTo>
                      <a:pt x="10518" y="48338"/>
                    </a:moveTo>
                    <a:cubicBezTo>
                      <a:pt x="-1360" y="39366"/>
                      <a:pt x="-3713" y="22459"/>
                      <a:pt x="5269" y="10581"/>
                    </a:cubicBezTo>
                    <a:cubicBezTo>
                      <a:pt x="14242" y="-1296"/>
                      <a:pt x="31149" y="-3649"/>
                      <a:pt x="43026" y="5333"/>
                    </a:cubicBezTo>
                    <a:cubicBezTo>
                      <a:pt x="54723" y="14172"/>
                      <a:pt x="57209" y="30736"/>
                      <a:pt x="48618" y="42623"/>
                    </a:cubicBezTo>
                    <a:cubicBezTo>
                      <a:pt x="39969" y="54682"/>
                      <a:pt x="23186" y="57444"/>
                      <a:pt x="11137" y="48796"/>
                    </a:cubicBezTo>
                    <a:cubicBezTo>
                      <a:pt x="10927" y="48643"/>
                      <a:pt x="10718" y="48491"/>
                      <a:pt x="10518" y="48338"/>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36" name="Freeform: Shape 4511">
                <a:extLst>
                  <a:ext uri="{FF2B5EF4-FFF2-40B4-BE49-F238E27FC236}">
                    <a16:creationId xmlns:a16="http://schemas.microsoft.com/office/drawing/2014/main" id="{EAF07F3B-2612-10C5-AC0B-13754718D198}"/>
                  </a:ext>
                </a:extLst>
              </p:cNvPr>
              <p:cNvSpPr/>
              <p:nvPr/>
            </p:nvSpPr>
            <p:spPr>
              <a:xfrm>
                <a:off x="3557310" y="4419258"/>
                <a:ext cx="185166" cy="180975"/>
              </a:xfrm>
              <a:custGeom>
                <a:avLst/>
                <a:gdLst>
                  <a:gd name="connsiteX0" fmla="*/ -187 w 185166"/>
                  <a:gd name="connsiteY0" fmla="*/ -124 h 180975"/>
                  <a:gd name="connsiteX1" fmla="*/ 184979 w 185166"/>
                  <a:gd name="connsiteY1" fmla="*/ 180851 h 180975"/>
                </a:gdLst>
                <a:ahLst/>
                <a:cxnLst>
                  <a:cxn ang="0">
                    <a:pos x="connsiteX0" y="connsiteY0"/>
                  </a:cxn>
                  <a:cxn ang="0">
                    <a:pos x="connsiteX1" y="connsiteY1"/>
                  </a:cxn>
                </a:cxnLst>
                <a:rect l="l" t="t" r="r" b="b"/>
                <a:pathLst>
                  <a:path w="185166" h="180975">
                    <a:moveTo>
                      <a:pt x="-187" y="-124"/>
                    </a:moveTo>
                    <a:cubicBezTo>
                      <a:pt x="64583" y="56998"/>
                      <a:pt x="126390" y="117405"/>
                      <a:pt x="184979" y="18085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37" name="Freeform: Shape 4512">
                <a:extLst>
                  <a:ext uri="{FF2B5EF4-FFF2-40B4-BE49-F238E27FC236}">
                    <a16:creationId xmlns:a16="http://schemas.microsoft.com/office/drawing/2014/main" id="{955D1AF9-AFA7-BE9B-6370-D38388483816}"/>
                  </a:ext>
                </a:extLst>
              </p:cNvPr>
              <p:cNvSpPr/>
              <p:nvPr/>
            </p:nvSpPr>
            <p:spPr>
              <a:xfrm>
                <a:off x="3531069" y="4393619"/>
                <a:ext cx="53914" cy="53950"/>
              </a:xfrm>
              <a:custGeom>
                <a:avLst/>
                <a:gdLst>
                  <a:gd name="connsiteX0" fmla="*/ 8718 w 53914"/>
                  <a:gd name="connsiteY0" fmla="*/ 46851 h 53950"/>
                  <a:gd name="connsiteX1" fmla="*/ 6746 w 53914"/>
                  <a:gd name="connsiteY1" fmla="*/ 8780 h 53950"/>
                  <a:gd name="connsiteX2" fmla="*/ 44818 w 53914"/>
                  <a:gd name="connsiteY2" fmla="*/ 6818 h 53950"/>
                  <a:gd name="connsiteX3" fmla="*/ 46818 w 53914"/>
                  <a:gd name="connsiteY3" fmla="*/ 44851 h 53950"/>
                  <a:gd name="connsiteX4" fmla="*/ 8889 w 53914"/>
                  <a:gd name="connsiteY4" fmla="*/ 47013 h 53950"/>
                  <a:gd name="connsiteX5" fmla="*/ 8718 w 53914"/>
                  <a:gd name="connsiteY5" fmla="*/ 46851 h 5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4" h="53950">
                    <a:moveTo>
                      <a:pt x="8718" y="46851"/>
                    </a:moveTo>
                    <a:cubicBezTo>
                      <a:pt x="-2341" y="36879"/>
                      <a:pt x="-3217" y="19839"/>
                      <a:pt x="6746" y="8780"/>
                    </a:cubicBezTo>
                    <a:cubicBezTo>
                      <a:pt x="16719" y="-2278"/>
                      <a:pt x="33769" y="-3155"/>
                      <a:pt x="44818" y="6818"/>
                    </a:cubicBezTo>
                    <a:cubicBezTo>
                      <a:pt x="55867" y="16772"/>
                      <a:pt x="56762" y="33793"/>
                      <a:pt x="46818" y="44851"/>
                    </a:cubicBezTo>
                    <a:cubicBezTo>
                      <a:pt x="36940" y="55919"/>
                      <a:pt x="19957" y="56881"/>
                      <a:pt x="8889" y="47013"/>
                    </a:cubicBezTo>
                    <a:cubicBezTo>
                      <a:pt x="8832" y="46956"/>
                      <a:pt x="8775" y="46909"/>
                      <a:pt x="8718" y="46851"/>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38" name="Freeform: Shape 4513">
                <a:extLst>
                  <a:ext uri="{FF2B5EF4-FFF2-40B4-BE49-F238E27FC236}">
                    <a16:creationId xmlns:a16="http://schemas.microsoft.com/office/drawing/2014/main" id="{F7521286-9243-0469-EF25-5B83D8B75097}"/>
                  </a:ext>
                </a:extLst>
              </p:cNvPr>
              <p:cNvSpPr/>
              <p:nvPr/>
            </p:nvSpPr>
            <p:spPr>
              <a:xfrm>
                <a:off x="3162404" y="4552989"/>
                <a:ext cx="402716" cy="130587"/>
              </a:xfrm>
              <a:custGeom>
                <a:avLst/>
                <a:gdLst>
                  <a:gd name="connsiteX0" fmla="*/ -187 w 402716"/>
                  <a:gd name="connsiteY0" fmla="*/ -124 h 130587"/>
                  <a:gd name="connsiteX1" fmla="*/ 186503 w 402716"/>
                  <a:gd name="connsiteY1" fmla="*/ 125225 h 130587"/>
                  <a:gd name="connsiteX2" fmla="*/ 402530 w 402716"/>
                  <a:gd name="connsiteY2" fmla="*/ 129416 h 130587"/>
                </a:gdLst>
                <a:ahLst/>
                <a:cxnLst>
                  <a:cxn ang="0">
                    <a:pos x="connsiteX0" y="connsiteY0"/>
                  </a:cxn>
                  <a:cxn ang="0">
                    <a:pos x="connsiteX1" y="connsiteY1"/>
                  </a:cxn>
                  <a:cxn ang="0">
                    <a:pos x="connsiteX2" y="connsiteY2"/>
                  </a:cxn>
                </a:cxnLst>
                <a:rect l="l" t="t" r="r" b="b"/>
                <a:pathLst>
                  <a:path w="402716" h="130587">
                    <a:moveTo>
                      <a:pt x="-187" y="-124"/>
                    </a:moveTo>
                    <a:cubicBezTo>
                      <a:pt x="35912" y="37405"/>
                      <a:pt x="121256" y="118844"/>
                      <a:pt x="186503" y="125225"/>
                    </a:cubicBezTo>
                    <a:cubicBezTo>
                      <a:pt x="271561" y="133607"/>
                      <a:pt x="402530" y="129416"/>
                      <a:pt x="402530" y="129416"/>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39" name="Freeform: Shape 4514">
                <a:extLst>
                  <a:ext uri="{FF2B5EF4-FFF2-40B4-BE49-F238E27FC236}">
                    <a16:creationId xmlns:a16="http://schemas.microsoft.com/office/drawing/2014/main" id="{1B3FF544-585F-904C-509A-3A7224641A63}"/>
                  </a:ext>
                </a:extLst>
              </p:cNvPr>
              <p:cNvSpPr/>
              <p:nvPr/>
            </p:nvSpPr>
            <p:spPr>
              <a:xfrm>
                <a:off x="3136399" y="4526985"/>
                <a:ext cx="53913" cy="53874"/>
              </a:xfrm>
              <a:custGeom>
                <a:avLst/>
                <a:gdLst>
                  <a:gd name="connsiteX0" fmla="*/ 7053 w 53913"/>
                  <a:gd name="connsiteY0" fmla="*/ 45217 h 53874"/>
                  <a:gd name="connsiteX1" fmla="*/ 8386 w 53913"/>
                  <a:gd name="connsiteY1" fmla="*/ 7117 h 53874"/>
                  <a:gd name="connsiteX2" fmla="*/ 46486 w 53913"/>
                  <a:gd name="connsiteY2" fmla="*/ 8450 h 53874"/>
                  <a:gd name="connsiteX3" fmla="*/ 45153 w 53913"/>
                  <a:gd name="connsiteY3" fmla="*/ 46550 h 53874"/>
                  <a:gd name="connsiteX4" fmla="*/ 7053 w 53913"/>
                  <a:gd name="connsiteY4" fmla="*/ 45217 h 53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3" h="53874">
                    <a:moveTo>
                      <a:pt x="7053" y="45217"/>
                    </a:moveTo>
                    <a:cubicBezTo>
                      <a:pt x="-3101" y="34329"/>
                      <a:pt x="-2501" y="17270"/>
                      <a:pt x="8386" y="7117"/>
                    </a:cubicBezTo>
                    <a:cubicBezTo>
                      <a:pt x="19273" y="-3037"/>
                      <a:pt x="36333" y="-2437"/>
                      <a:pt x="46486" y="8450"/>
                    </a:cubicBezTo>
                    <a:cubicBezTo>
                      <a:pt x="56640" y="19347"/>
                      <a:pt x="56040" y="36396"/>
                      <a:pt x="45153" y="46550"/>
                    </a:cubicBezTo>
                    <a:cubicBezTo>
                      <a:pt x="34247" y="56647"/>
                      <a:pt x="17226" y="56056"/>
                      <a:pt x="7053" y="45217"/>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40" name="Freeform: Shape 4515">
                <a:extLst>
                  <a:ext uri="{FF2B5EF4-FFF2-40B4-BE49-F238E27FC236}">
                    <a16:creationId xmlns:a16="http://schemas.microsoft.com/office/drawing/2014/main" id="{2FE0571E-E77B-29C4-A933-2380FEE12D7C}"/>
                  </a:ext>
                </a:extLst>
              </p:cNvPr>
              <p:cNvSpPr/>
              <p:nvPr/>
            </p:nvSpPr>
            <p:spPr>
              <a:xfrm>
                <a:off x="3937929" y="4760825"/>
                <a:ext cx="272011" cy="489204"/>
              </a:xfrm>
              <a:custGeom>
                <a:avLst/>
                <a:gdLst>
                  <a:gd name="connsiteX0" fmla="*/ 193456 w 272011"/>
                  <a:gd name="connsiteY0" fmla="*/ -124 h 489204"/>
                  <a:gd name="connsiteX1" fmla="*/ 263941 w 272011"/>
                  <a:gd name="connsiteY1" fmla="*/ 300485 h 489204"/>
                  <a:gd name="connsiteX2" fmla="*/ -187 w 272011"/>
                  <a:gd name="connsiteY2" fmla="*/ 489080 h 489204"/>
                </a:gdLst>
                <a:ahLst/>
                <a:cxnLst>
                  <a:cxn ang="0">
                    <a:pos x="connsiteX0" y="connsiteY0"/>
                  </a:cxn>
                  <a:cxn ang="0">
                    <a:pos x="connsiteX1" y="connsiteY1"/>
                  </a:cxn>
                  <a:cxn ang="0">
                    <a:pos x="connsiteX2" y="connsiteY2"/>
                  </a:cxn>
                </a:cxnLst>
                <a:rect l="l" t="t" r="r" b="b"/>
                <a:pathLst>
                  <a:path w="272011" h="489204">
                    <a:moveTo>
                      <a:pt x="193456" y="-124"/>
                    </a:moveTo>
                    <a:cubicBezTo>
                      <a:pt x="222031" y="65027"/>
                      <a:pt x="295945" y="247526"/>
                      <a:pt x="263941" y="300485"/>
                    </a:cubicBezTo>
                    <a:cubicBezTo>
                      <a:pt x="224793" y="365636"/>
                      <a:pt x="-187" y="489080"/>
                      <a:pt x="-187" y="489080"/>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41" name="Freeform: Shape 4516">
                <a:extLst>
                  <a:ext uri="{FF2B5EF4-FFF2-40B4-BE49-F238E27FC236}">
                    <a16:creationId xmlns:a16="http://schemas.microsoft.com/office/drawing/2014/main" id="{900DC9C0-DD67-6C1E-414F-99BC1CD392DD}"/>
                  </a:ext>
                </a:extLst>
              </p:cNvPr>
              <p:cNvSpPr/>
              <p:nvPr/>
            </p:nvSpPr>
            <p:spPr>
              <a:xfrm>
                <a:off x="4105027" y="4735271"/>
                <a:ext cx="53927" cy="53895"/>
              </a:xfrm>
              <a:custGeom>
                <a:avLst/>
                <a:gdLst>
                  <a:gd name="connsiteX0" fmla="*/ 2069 w 53927"/>
                  <a:gd name="connsiteY0" fmla="*/ 37622 h 53895"/>
                  <a:gd name="connsiteX1" fmla="*/ 15995 w 53927"/>
                  <a:gd name="connsiteY1" fmla="*/ 2132 h 53895"/>
                  <a:gd name="connsiteX2" fmla="*/ 51485 w 53927"/>
                  <a:gd name="connsiteY2" fmla="*/ 16057 h 53895"/>
                  <a:gd name="connsiteX3" fmla="*/ 37598 w 53927"/>
                  <a:gd name="connsiteY3" fmla="*/ 51528 h 53895"/>
                  <a:gd name="connsiteX4" fmla="*/ 2069 w 53927"/>
                  <a:gd name="connsiteY4" fmla="*/ 37622 h 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7" h="53895">
                    <a:moveTo>
                      <a:pt x="2069" y="37622"/>
                    </a:moveTo>
                    <a:cubicBezTo>
                      <a:pt x="-3884" y="23973"/>
                      <a:pt x="2346" y="8085"/>
                      <a:pt x="15995" y="2132"/>
                    </a:cubicBezTo>
                    <a:cubicBezTo>
                      <a:pt x="29635" y="-3821"/>
                      <a:pt x="45523" y="2417"/>
                      <a:pt x="51485" y="16057"/>
                    </a:cubicBezTo>
                    <a:cubicBezTo>
                      <a:pt x="57429" y="29688"/>
                      <a:pt x="51218" y="45556"/>
                      <a:pt x="37598" y="51528"/>
                    </a:cubicBezTo>
                    <a:cubicBezTo>
                      <a:pt x="23949" y="57453"/>
                      <a:pt x="8070" y="51243"/>
                      <a:pt x="2069" y="3762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42" name="Freeform: Shape 4517">
                <a:extLst>
                  <a:ext uri="{FF2B5EF4-FFF2-40B4-BE49-F238E27FC236}">
                    <a16:creationId xmlns:a16="http://schemas.microsoft.com/office/drawing/2014/main" id="{4E077D08-F4CC-AF51-BDFB-E99B268EB145}"/>
                  </a:ext>
                </a:extLst>
              </p:cNvPr>
              <p:cNvSpPr/>
              <p:nvPr/>
            </p:nvSpPr>
            <p:spPr>
              <a:xfrm>
                <a:off x="3877064" y="4580040"/>
                <a:ext cx="334994" cy="411956"/>
              </a:xfrm>
              <a:custGeom>
                <a:avLst/>
                <a:gdLst>
                  <a:gd name="connsiteX0" fmla="*/ -187 w 334994"/>
                  <a:gd name="connsiteY0" fmla="*/ -124 h 411956"/>
                  <a:gd name="connsiteX1" fmla="*/ 109636 w 334994"/>
                  <a:gd name="connsiteY1" fmla="*/ 187424 h 411956"/>
                  <a:gd name="connsiteX2" fmla="*/ 334807 w 334994"/>
                  <a:gd name="connsiteY2" fmla="*/ 411833 h 411956"/>
                </a:gdLst>
                <a:ahLst/>
                <a:cxnLst>
                  <a:cxn ang="0">
                    <a:pos x="connsiteX0" y="connsiteY0"/>
                  </a:cxn>
                  <a:cxn ang="0">
                    <a:pos x="connsiteX1" y="connsiteY1"/>
                  </a:cxn>
                  <a:cxn ang="0">
                    <a:pos x="connsiteX2" y="connsiteY2"/>
                  </a:cxn>
                </a:cxnLst>
                <a:rect l="l" t="t" r="r" b="b"/>
                <a:pathLst>
                  <a:path w="334994" h="411956">
                    <a:moveTo>
                      <a:pt x="-187" y="-124"/>
                    </a:moveTo>
                    <a:cubicBezTo>
                      <a:pt x="14767" y="39786"/>
                      <a:pt x="50200" y="121511"/>
                      <a:pt x="109636" y="187424"/>
                    </a:cubicBezTo>
                    <a:cubicBezTo>
                      <a:pt x="191456" y="278292"/>
                      <a:pt x="334807" y="411833"/>
                      <a:pt x="334807" y="41183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43" name="Freeform: Shape 4518">
                <a:extLst>
                  <a:ext uri="{FF2B5EF4-FFF2-40B4-BE49-F238E27FC236}">
                    <a16:creationId xmlns:a16="http://schemas.microsoft.com/office/drawing/2014/main" id="{AA696B29-4985-4E82-ABA4-17393F67B10F}"/>
                  </a:ext>
                </a:extLst>
              </p:cNvPr>
              <p:cNvSpPr/>
              <p:nvPr/>
            </p:nvSpPr>
            <p:spPr>
              <a:xfrm>
                <a:off x="3850839" y="4554368"/>
                <a:ext cx="53926" cy="53895"/>
              </a:xfrm>
              <a:custGeom>
                <a:avLst/>
                <a:gdLst>
                  <a:gd name="connsiteX0" fmla="*/ 1368 w 53926"/>
                  <a:gd name="connsiteY0" fmla="*/ 35836 h 53895"/>
                  <a:gd name="connsiteX1" fmla="*/ 17779 w 53926"/>
                  <a:gd name="connsiteY1" fmla="*/ 1432 h 53895"/>
                  <a:gd name="connsiteX2" fmla="*/ 52184 w 53926"/>
                  <a:gd name="connsiteY2" fmla="*/ 17834 h 53895"/>
                  <a:gd name="connsiteX3" fmla="*/ 35848 w 53926"/>
                  <a:gd name="connsiteY3" fmla="*/ 52219 h 53895"/>
                  <a:gd name="connsiteX4" fmla="*/ 1368 w 53926"/>
                  <a:gd name="connsiteY4" fmla="*/ 35836 h 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6" h="53895">
                    <a:moveTo>
                      <a:pt x="1368" y="35836"/>
                    </a:moveTo>
                    <a:cubicBezTo>
                      <a:pt x="-3604" y="21806"/>
                      <a:pt x="3740" y="6394"/>
                      <a:pt x="17779" y="1432"/>
                    </a:cubicBezTo>
                    <a:cubicBezTo>
                      <a:pt x="31810" y="-3540"/>
                      <a:pt x="47212" y="3803"/>
                      <a:pt x="52184" y="17834"/>
                    </a:cubicBezTo>
                    <a:cubicBezTo>
                      <a:pt x="57146" y="31845"/>
                      <a:pt x="49841" y="47218"/>
                      <a:pt x="35848" y="52219"/>
                    </a:cubicBezTo>
                    <a:cubicBezTo>
                      <a:pt x="21809" y="57181"/>
                      <a:pt x="6387" y="49857"/>
                      <a:pt x="1368" y="3583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44" name="Freeform: Shape 4519">
                <a:extLst>
                  <a:ext uri="{FF2B5EF4-FFF2-40B4-BE49-F238E27FC236}">
                    <a16:creationId xmlns:a16="http://schemas.microsoft.com/office/drawing/2014/main" id="{CFCBDF2B-BFAB-CD81-7F85-7813894A294F}"/>
                  </a:ext>
                </a:extLst>
              </p:cNvPr>
              <p:cNvSpPr/>
              <p:nvPr/>
            </p:nvSpPr>
            <p:spPr>
              <a:xfrm>
                <a:off x="3523115" y="4492124"/>
                <a:ext cx="203168" cy="272415"/>
              </a:xfrm>
              <a:custGeom>
                <a:avLst/>
                <a:gdLst>
                  <a:gd name="connsiteX0" fmla="*/ -187 w 203168"/>
                  <a:gd name="connsiteY0" fmla="*/ -124 h 272415"/>
                  <a:gd name="connsiteX1" fmla="*/ 202981 w 203168"/>
                  <a:gd name="connsiteY1" fmla="*/ 272291 h 272415"/>
                </a:gdLst>
                <a:ahLst/>
                <a:cxnLst>
                  <a:cxn ang="0">
                    <a:pos x="connsiteX0" y="connsiteY0"/>
                  </a:cxn>
                  <a:cxn ang="0">
                    <a:pos x="connsiteX1" y="connsiteY1"/>
                  </a:cxn>
                </a:cxnLst>
                <a:rect l="l" t="t" r="r" b="b"/>
                <a:pathLst>
                  <a:path w="203168" h="272415">
                    <a:moveTo>
                      <a:pt x="-187" y="-124"/>
                    </a:moveTo>
                    <a:cubicBezTo>
                      <a:pt x="92205" y="88078"/>
                      <a:pt x="202981" y="272291"/>
                      <a:pt x="202981" y="27229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45" name="Freeform: Shape 4520">
                <a:extLst>
                  <a:ext uri="{FF2B5EF4-FFF2-40B4-BE49-F238E27FC236}">
                    <a16:creationId xmlns:a16="http://schemas.microsoft.com/office/drawing/2014/main" id="{F1556146-836A-83D9-9F04-7628AC170D28}"/>
                  </a:ext>
                </a:extLst>
              </p:cNvPr>
              <p:cNvSpPr/>
              <p:nvPr/>
            </p:nvSpPr>
            <p:spPr>
              <a:xfrm>
                <a:off x="3496917" y="4465926"/>
                <a:ext cx="54101" cy="54141"/>
              </a:xfrm>
              <a:custGeom>
                <a:avLst/>
                <a:gdLst>
                  <a:gd name="connsiteX0" fmla="*/ 8866 w 54101"/>
                  <a:gd name="connsiteY0" fmla="*/ 47125 h 54141"/>
                  <a:gd name="connsiteX1" fmla="*/ 6666 w 54101"/>
                  <a:gd name="connsiteY1" fmla="*/ 8930 h 54141"/>
                  <a:gd name="connsiteX2" fmla="*/ 44861 w 54101"/>
                  <a:gd name="connsiteY2" fmla="*/ 6729 h 54141"/>
                  <a:gd name="connsiteX3" fmla="*/ 47061 w 54101"/>
                  <a:gd name="connsiteY3" fmla="*/ 44925 h 54141"/>
                  <a:gd name="connsiteX4" fmla="*/ 46966 w 54101"/>
                  <a:gd name="connsiteY4" fmla="*/ 45029 h 54141"/>
                  <a:gd name="connsiteX5" fmla="*/ 8904 w 54101"/>
                  <a:gd name="connsiteY5" fmla="*/ 47163 h 54141"/>
                  <a:gd name="connsiteX6" fmla="*/ 8866 w 54101"/>
                  <a:gd name="connsiteY6" fmla="*/ 47125 h 5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01" h="54141">
                    <a:moveTo>
                      <a:pt x="8866" y="47125"/>
                    </a:moveTo>
                    <a:cubicBezTo>
                      <a:pt x="-2288" y="37181"/>
                      <a:pt x="-3269" y="20083"/>
                      <a:pt x="6666" y="8930"/>
                    </a:cubicBezTo>
                    <a:cubicBezTo>
                      <a:pt x="16610" y="-2224"/>
                      <a:pt x="33707" y="-3205"/>
                      <a:pt x="44861" y="6729"/>
                    </a:cubicBezTo>
                    <a:cubicBezTo>
                      <a:pt x="56015" y="16673"/>
                      <a:pt x="56996" y="33771"/>
                      <a:pt x="47061" y="44925"/>
                    </a:cubicBezTo>
                    <a:cubicBezTo>
                      <a:pt x="47023" y="44963"/>
                      <a:pt x="46995" y="44991"/>
                      <a:pt x="46966" y="45029"/>
                    </a:cubicBezTo>
                    <a:cubicBezTo>
                      <a:pt x="37041" y="56126"/>
                      <a:pt x="20001" y="57078"/>
                      <a:pt x="8904" y="47163"/>
                    </a:cubicBezTo>
                    <a:cubicBezTo>
                      <a:pt x="8895" y="47144"/>
                      <a:pt x="8876" y="47134"/>
                      <a:pt x="8866" y="4712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46" name="Freeform: Shape 4521">
                <a:extLst>
                  <a:ext uri="{FF2B5EF4-FFF2-40B4-BE49-F238E27FC236}">
                    <a16:creationId xmlns:a16="http://schemas.microsoft.com/office/drawing/2014/main" id="{B265C8EC-8891-3B39-3E15-0B28A3CD8E0C}"/>
                  </a:ext>
                </a:extLst>
              </p:cNvPr>
              <p:cNvSpPr/>
              <p:nvPr/>
            </p:nvSpPr>
            <p:spPr>
              <a:xfrm>
                <a:off x="3510733" y="4786066"/>
                <a:ext cx="397192" cy="354615"/>
              </a:xfrm>
              <a:custGeom>
                <a:avLst/>
                <a:gdLst>
                  <a:gd name="connsiteX0" fmla="*/ 397005 w 397192"/>
                  <a:gd name="connsiteY0" fmla="*/ 354492 h 354615"/>
                  <a:gd name="connsiteX1" fmla="*/ -187 w 397192"/>
                  <a:gd name="connsiteY1" fmla="*/ -124 h 354615"/>
                </a:gdLst>
                <a:ahLst/>
                <a:cxnLst>
                  <a:cxn ang="0">
                    <a:pos x="connsiteX0" y="connsiteY0"/>
                  </a:cxn>
                  <a:cxn ang="0">
                    <a:pos x="connsiteX1" y="connsiteY1"/>
                  </a:cxn>
                </a:cxnLst>
                <a:rect l="l" t="t" r="r" b="b"/>
                <a:pathLst>
                  <a:path w="397192" h="354615">
                    <a:moveTo>
                      <a:pt x="397005" y="354492"/>
                    </a:moveTo>
                    <a:cubicBezTo>
                      <a:pt x="339855" y="316964"/>
                      <a:pt x="174596" y="20104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47" name="Freeform: Shape 4522">
                <a:extLst>
                  <a:ext uri="{FF2B5EF4-FFF2-40B4-BE49-F238E27FC236}">
                    <a16:creationId xmlns:a16="http://schemas.microsoft.com/office/drawing/2014/main" id="{B9FF7720-4166-2554-175E-E9A50971C83D}"/>
                  </a:ext>
                </a:extLst>
              </p:cNvPr>
              <p:cNvSpPr/>
              <p:nvPr/>
            </p:nvSpPr>
            <p:spPr>
              <a:xfrm>
                <a:off x="3879965" y="5112804"/>
                <a:ext cx="53918" cy="53922"/>
              </a:xfrm>
              <a:custGeom>
                <a:avLst/>
                <a:gdLst>
                  <a:gd name="connsiteX0" fmla="*/ 41298 w 53918"/>
                  <a:gd name="connsiteY0" fmla="*/ 4132 h 53922"/>
                  <a:gd name="connsiteX1" fmla="*/ 49480 w 53918"/>
                  <a:gd name="connsiteY1" fmla="*/ 41365 h 53922"/>
                  <a:gd name="connsiteX2" fmla="*/ 12237 w 53918"/>
                  <a:gd name="connsiteY2" fmla="*/ 49547 h 53922"/>
                  <a:gd name="connsiteX3" fmla="*/ 4055 w 53918"/>
                  <a:gd name="connsiteY3" fmla="*/ 12323 h 53922"/>
                  <a:gd name="connsiteX4" fmla="*/ 41289 w 53918"/>
                  <a:gd name="connsiteY4" fmla="*/ 4122 h 53922"/>
                  <a:gd name="connsiteX5" fmla="*/ 41298 w 53918"/>
                  <a:gd name="connsiteY5" fmla="*/ 4132 h 5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8" h="53922">
                    <a:moveTo>
                      <a:pt x="41298" y="4132"/>
                    </a:moveTo>
                    <a:cubicBezTo>
                      <a:pt x="53842" y="12152"/>
                      <a:pt x="57500" y="28830"/>
                      <a:pt x="49480" y="41365"/>
                    </a:cubicBezTo>
                    <a:cubicBezTo>
                      <a:pt x="41451" y="53910"/>
                      <a:pt x="24782" y="57567"/>
                      <a:pt x="12237" y="49547"/>
                    </a:cubicBezTo>
                    <a:cubicBezTo>
                      <a:pt x="-288" y="41527"/>
                      <a:pt x="-3955" y="24858"/>
                      <a:pt x="4055" y="12323"/>
                    </a:cubicBezTo>
                    <a:cubicBezTo>
                      <a:pt x="12076" y="-221"/>
                      <a:pt x="28735" y="-3898"/>
                      <a:pt x="41289" y="4122"/>
                    </a:cubicBezTo>
                    <a:cubicBezTo>
                      <a:pt x="41289" y="4122"/>
                      <a:pt x="41298" y="4132"/>
                      <a:pt x="41298" y="413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48" name="Freeform: Shape 4523">
                <a:extLst>
                  <a:ext uri="{FF2B5EF4-FFF2-40B4-BE49-F238E27FC236}">
                    <a16:creationId xmlns:a16="http://schemas.microsoft.com/office/drawing/2014/main" id="{4C95A9E9-A1FE-58E1-A73C-85060A65EC34}"/>
                  </a:ext>
                </a:extLst>
              </p:cNvPr>
              <p:cNvSpPr/>
              <p:nvPr/>
            </p:nvSpPr>
            <p:spPr>
              <a:xfrm>
                <a:off x="3363949" y="4759872"/>
                <a:ext cx="527307" cy="634365"/>
              </a:xfrm>
              <a:custGeom>
                <a:avLst/>
                <a:gdLst>
                  <a:gd name="connsiteX0" fmla="*/ 527120 w 527307"/>
                  <a:gd name="connsiteY0" fmla="*/ 634241 h 634365"/>
                  <a:gd name="connsiteX1" fmla="*/ 197 w 527307"/>
                  <a:gd name="connsiteY1" fmla="*/ -124 h 634365"/>
                </a:gdLst>
                <a:ahLst/>
                <a:cxnLst>
                  <a:cxn ang="0">
                    <a:pos x="connsiteX0" y="connsiteY0"/>
                  </a:cxn>
                  <a:cxn ang="0">
                    <a:pos x="connsiteX1" y="connsiteY1"/>
                  </a:cxn>
                </a:cxnLst>
                <a:rect l="l" t="t" r="r" b="b"/>
                <a:pathLst>
                  <a:path w="527307" h="634365">
                    <a:moveTo>
                      <a:pt x="527120" y="634241"/>
                    </a:moveTo>
                    <a:cubicBezTo>
                      <a:pt x="527120" y="634241"/>
                      <a:pt x="-16663" y="107795"/>
                      <a:pt x="19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49" name="Freeform: Shape 4524">
                <a:extLst>
                  <a:ext uri="{FF2B5EF4-FFF2-40B4-BE49-F238E27FC236}">
                    <a16:creationId xmlns:a16="http://schemas.microsoft.com/office/drawing/2014/main" id="{F88F5315-49F6-0D67-1373-A4A1D68C9F73}"/>
                  </a:ext>
                </a:extLst>
              </p:cNvPr>
              <p:cNvSpPr/>
              <p:nvPr/>
            </p:nvSpPr>
            <p:spPr>
              <a:xfrm>
                <a:off x="2999717" y="4924750"/>
                <a:ext cx="788288" cy="367188"/>
              </a:xfrm>
              <a:custGeom>
                <a:avLst/>
                <a:gdLst>
                  <a:gd name="connsiteX0" fmla="*/ -187 w 788288"/>
                  <a:gd name="connsiteY0" fmla="*/ -124 h 367188"/>
                  <a:gd name="connsiteX1" fmla="*/ 325377 w 788288"/>
                  <a:gd name="connsiteY1" fmla="*/ 104651 h 367188"/>
                  <a:gd name="connsiteX2" fmla="*/ 788102 w 788288"/>
                  <a:gd name="connsiteY2" fmla="*/ 367065 h 367188"/>
                </a:gdLst>
                <a:ahLst/>
                <a:cxnLst>
                  <a:cxn ang="0">
                    <a:pos x="connsiteX0" y="connsiteY0"/>
                  </a:cxn>
                  <a:cxn ang="0">
                    <a:pos x="connsiteX1" y="connsiteY1"/>
                  </a:cxn>
                  <a:cxn ang="0">
                    <a:pos x="connsiteX2" y="connsiteY2"/>
                  </a:cxn>
                </a:cxnLst>
                <a:rect l="l" t="t" r="r" b="b"/>
                <a:pathLst>
                  <a:path w="788288" h="367188">
                    <a:moveTo>
                      <a:pt x="-187" y="-124"/>
                    </a:moveTo>
                    <a:cubicBezTo>
                      <a:pt x="147450" y="82934"/>
                      <a:pt x="276038" y="123035"/>
                      <a:pt x="325377" y="104651"/>
                    </a:cubicBezTo>
                    <a:cubicBezTo>
                      <a:pt x="414722" y="71314"/>
                      <a:pt x="788102" y="367065"/>
                      <a:pt x="788102" y="36706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50" name="Freeform: Shape 4525">
                <a:extLst>
                  <a:ext uri="{FF2B5EF4-FFF2-40B4-BE49-F238E27FC236}">
                    <a16:creationId xmlns:a16="http://schemas.microsoft.com/office/drawing/2014/main" id="{B7DC3925-C9A9-2A88-0F81-4C5E78C0D28A}"/>
                  </a:ext>
                </a:extLst>
              </p:cNvPr>
              <p:cNvSpPr/>
              <p:nvPr/>
            </p:nvSpPr>
            <p:spPr>
              <a:xfrm>
                <a:off x="2974047" y="4898141"/>
                <a:ext cx="53920" cy="53885"/>
              </a:xfrm>
              <a:custGeom>
                <a:avLst/>
                <a:gdLst>
                  <a:gd name="connsiteX0" fmla="*/ 13671 w 53920"/>
                  <a:gd name="connsiteY0" fmla="*/ 50393 h 53885"/>
                  <a:gd name="connsiteX1" fmla="*/ 3213 w 53920"/>
                  <a:gd name="connsiteY1" fmla="*/ 13732 h 53885"/>
                  <a:gd name="connsiteX2" fmla="*/ 39874 w 53920"/>
                  <a:gd name="connsiteY2" fmla="*/ 3283 h 53885"/>
                  <a:gd name="connsiteX3" fmla="*/ 50342 w 53920"/>
                  <a:gd name="connsiteY3" fmla="*/ 39916 h 53885"/>
                  <a:gd name="connsiteX4" fmla="*/ 13671 w 53920"/>
                  <a:gd name="connsiteY4" fmla="*/ 50393 h 53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0" h="53885">
                    <a:moveTo>
                      <a:pt x="13671" y="50393"/>
                    </a:moveTo>
                    <a:cubicBezTo>
                      <a:pt x="660" y="43154"/>
                      <a:pt x="-4017" y="26743"/>
                      <a:pt x="3213" y="13732"/>
                    </a:cubicBezTo>
                    <a:cubicBezTo>
                      <a:pt x="10451" y="720"/>
                      <a:pt x="26863" y="-3956"/>
                      <a:pt x="39874" y="3283"/>
                    </a:cubicBezTo>
                    <a:cubicBezTo>
                      <a:pt x="52876" y="10512"/>
                      <a:pt x="57562" y="26905"/>
                      <a:pt x="50342" y="39916"/>
                    </a:cubicBezTo>
                    <a:cubicBezTo>
                      <a:pt x="43075" y="52898"/>
                      <a:pt x="26692" y="57575"/>
                      <a:pt x="13671" y="50393"/>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51" name="Freeform: Shape 4526">
                <a:extLst>
                  <a:ext uri="{FF2B5EF4-FFF2-40B4-BE49-F238E27FC236}">
                    <a16:creationId xmlns:a16="http://schemas.microsoft.com/office/drawing/2014/main" id="{82D32962-01A2-BB44-B914-B97763B14738}"/>
                  </a:ext>
                </a:extLst>
              </p:cNvPr>
              <p:cNvSpPr/>
              <p:nvPr/>
            </p:nvSpPr>
            <p:spPr>
              <a:xfrm>
                <a:off x="3126971" y="4669671"/>
                <a:ext cx="332041" cy="260127"/>
              </a:xfrm>
              <a:custGeom>
                <a:avLst/>
                <a:gdLst>
                  <a:gd name="connsiteX0" fmla="*/ -187 w 332041"/>
                  <a:gd name="connsiteY0" fmla="*/ -124 h 260127"/>
                  <a:gd name="connsiteX1" fmla="*/ 331854 w 332041"/>
                  <a:gd name="connsiteY1" fmla="*/ 260004 h 260127"/>
                </a:gdLst>
                <a:ahLst/>
                <a:cxnLst>
                  <a:cxn ang="0">
                    <a:pos x="connsiteX0" y="connsiteY0"/>
                  </a:cxn>
                  <a:cxn ang="0">
                    <a:pos x="connsiteX1" y="connsiteY1"/>
                  </a:cxn>
                </a:cxnLst>
                <a:rect l="l" t="t" r="r" b="b"/>
                <a:pathLst>
                  <a:path w="332041" h="260127">
                    <a:moveTo>
                      <a:pt x="-187" y="-124"/>
                    </a:moveTo>
                    <a:cubicBezTo>
                      <a:pt x="123638" y="65218"/>
                      <a:pt x="331854" y="260004"/>
                      <a:pt x="331854" y="26000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52" name="Freeform: Shape 4527">
                <a:extLst>
                  <a:ext uri="{FF2B5EF4-FFF2-40B4-BE49-F238E27FC236}">
                    <a16:creationId xmlns:a16="http://schemas.microsoft.com/office/drawing/2014/main" id="{F0A360AB-FF19-70F1-F6CB-65AA8AD0817E}"/>
                  </a:ext>
                </a:extLst>
              </p:cNvPr>
              <p:cNvSpPr/>
              <p:nvPr/>
            </p:nvSpPr>
            <p:spPr>
              <a:xfrm>
                <a:off x="3101174" y="4643352"/>
                <a:ext cx="53924" cy="53923"/>
              </a:xfrm>
              <a:custGeom>
                <a:avLst/>
                <a:gdLst>
                  <a:gd name="connsiteX0" fmla="*/ 15132 w 53924"/>
                  <a:gd name="connsiteY0" fmla="*/ 51151 h 53923"/>
                  <a:gd name="connsiteX1" fmla="*/ 2463 w 53924"/>
                  <a:gd name="connsiteY1" fmla="*/ 15194 h 53923"/>
                  <a:gd name="connsiteX2" fmla="*/ 38420 w 53924"/>
                  <a:gd name="connsiteY2" fmla="*/ 2525 h 53923"/>
                  <a:gd name="connsiteX3" fmla="*/ 51089 w 53924"/>
                  <a:gd name="connsiteY3" fmla="*/ 38482 h 53923"/>
                  <a:gd name="connsiteX4" fmla="*/ 51041 w 53924"/>
                  <a:gd name="connsiteY4" fmla="*/ 38577 h 53923"/>
                  <a:gd name="connsiteX5" fmla="*/ 15132 w 53924"/>
                  <a:gd name="connsiteY5" fmla="*/ 51151 h 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4" h="53923">
                    <a:moveTo>
                      <a:pt x="15132" y="51151"/>
                    </a:moveTo>
                    <a:cubicBezTo>
                      <a:pt x="1701" y="44721"/>
                      <a:pt x="-3966" y="28624"/>
                      <a:pt x="2463" y="15194"/>
                    </a:cubicBezTo>
                    <a:cubicBezTo>
                      <a:pt x="8893" y="1773"/>
                      <a:pt x="24990" y="-3904"/>
                      <a:pt x="38420" y="2525"/>
                    </a:cubicBezTo>
                    <a:cubicBezTo>
                      <a:pt x="51841" y="8955"/>
                      <a:pt x="57518" y="25052"/>
                      <a:pt x="51089" y="38482"/>
                    </a:cubicBezTo>
                    <a:cubicBezTo>
                      <a:pt x="51069" y="38511"/>
                      <a:pt x="51060" y="38549"/>
                      <a:pt x="51041" y="38577"/>
                    </a:cubicBezTo>
                    <a:cubicBezTo>
                      <a:pt x="44573" y="51941"/>
                      <a:pt x="28524" y="57561"/>
                      <a:pt x="15132" y="51151"/>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53" name="Freeform: Shape 4528">
                <a:extLst>
                  <a:ext uri="{FF2B5EF4-FFF2-40B4-BE49-F238E27FC236}">
                    <a16:creationId xmlns:a16="http://schemas.microsoft.com/office/drawing/2014/main" id="{1ACF54C4-C042-13CD-DEFA-DCEFCAFB3F9E}"/>
                  </a:ext>
                </a:extLst>
              </p:cNvPr>
              <p:cNvSpPr/>
              <p:nvPr/>
            </p:nvSpPr>
            <p:spPr>
              <a:xfrm>
                <a:off x="3538464" y="4926369"/>
                <a:ext cx="52468" cy="157638"/>
              </a:xfrm>
              <a:custGeom>
                <a:avLst/>
                <a:gdLst>
                  <a:gd name="connsiteX0" fmla="*/ -106 w 52468"/>
                  <a:gd name="connsiteY0" fmla="*/ -124 h 157638"/>
                  <a:gd name="connsiteX1" fmla="*/ 52282 w 52468"/>
                  <a:gd name="connsiteY1" fmla="*/ 157515 h 157638"/>
                </a:gdLst>
                <a:ahLst/>
                <a:cxnLst>
                  <a:cxn ang="0">
                    <a:pos x="connsiteX0" y="connsiteY0"/>
                  </a:cxn>
                  <a:cxn ang="0">
                    <a:pos x="connsiteX1" y="connsiteY1"/>
                  </a:cxn>
                </a:cxnLst>
                <a:rect l="l" t="t" r="r" b="b"/>
                <a:pathLst>
                  <a:path w="52468" h="157638">
                    <a:moveTo>
                      <a:pt x="-106" y="-124"/>
                    </a:moveTo>
                    <a:cubicBezTo>
                      <a:pt x="-2582" y="53312"/>
                      <a:pt x="52282" y="157515"/>
                      <a:pt x="52282" y="15751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54" name="Freeform: Shape 4529">
                <a:extLst>
                  <a:ext uri="{FF2B5EF4-FFF2-40B4-BE49-F238E27FC236}">
                    <a16:creationId xmlns:a16="http://schemas.microsoft.com/office/drawing/2014/main" id="{DAC1865D-0C1E-1742-1E9F-7F16DAE77EB5}"/>
                  </a:ext>
                </a:extLst>
              </p:cNvPr>
              <p:cNvSpPr/>
              <p:nvPr/>
            </p:nvSpPr>
            <p:spPr>
              <a:xfrm>
                <a:off x="3512201" y="4900596"/>
                <a:ext cx="53923" cy="53928"/>
              </a:xfrm>
              <a:custGeom>
                <a:avLst/>
                <a:gdLst>
                  <a:gd name="connsiteX0" fmla="*/ 1202 w 53923"/>
                  <a:gd name="connsiteY0" fmla="*/ 18316 h 53928"/>
                  <a:gd name="connsiteX1" fmla="*/ 35302 w 53923"/>
                  <a:gd name="connsiteY1" fmla="*/ 1266 h 53928"/>
                  <a:gd name="connsiteX2" fmla="*/ 52342 w 53923"/>
                  <a:gd name="connsiteY2" fmla="*/ 35366 h 53928"/>
                  <a:gd name="connsiteX3" fmla="*/ 18252 w 53923"/>
                  <a:gd name="connsiteY3" fmla="*/ 52415 h 53928"/>
                  <a:gd name="connsiteX4" fmla="*/ 1202 w 53923"/>
                  <a:gd name="connsiteY4" fmla="*/ 18316 h 53928"/>
                  <a:gd name="connsiteX5" fmla="*/ 1202 w 53923"/>
                  <a:gd name="connsiteY5" fmla="*/ 18316 h 5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3" h="53928">
                    <a:moveTo>
                      <a:pt x="1202" y="18316"/>
                    </a:moveTo>
                    <a:cubicBezTo>
                      <a:pt x="5908" y="4190"/>
                      <a:pt x="21176" y="-3439"/>
                      <a:pt x="35302" y="1266"/>
                    </a:cubicBezTo>
                    <a:cubicBezTo>
                      <a:pt x="49427" y="5981"/>
                      <a:pt x="57057" y="21250"/>
                      <a:pt x="52342" y="35366"/>
                    </a:cubicBezTo>
                    <a:cubicBezTo>
                      <a:pt x="47637" y="49491"/>
                      <a:pt x="32378" y="57121"/>
                      <a:pt x="18252" y="52415"/>
                    </a:cubicBezTo>
                    <a:cubicBezTo>
                      <a:pt x="4127" y="47710"/>
                      <a:pt x="-3503" y="32441"/>
                      <a:pt x="1202" y="18316"/>
                    </a:cubicBezTo>
                    <a:cubicBezTo>
                      <a:pt x="1202" y="18316"/>
                      <a:pt x="1202" y="18316"/>
                      <a:pt x="1202" y="1831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55" name="Freeform: Shape 4530">
                <a:extLst>
                  <a:ext uri="{FF2B5EF4-FFF2-40B4-BE49-F238E27FC236}">
                    <a16:creationId xmlns:a16="http://schemas.microsoft.com/office/drawing/2014/main" id="{C2F242BC-5F67-F5B2-CC4A-B9E5CD13CBCA}"/>
                  </a:ext>
                </a:extLst>
              </p:cNvPr>
              <p:cNvSpPr/>
              <p:nvPr/>
            </p:nvSpPr>
            <p:spPr>
              <a:xfrm>
                <a:off x="3017052" y="4704913"/>
                <a:ext cx="468725" cy="377951"/>
              </a:xfrm>
              <a:custGeom>
                <a:avLst/>
                <a:gdLst>
                  <a:gd name="connsiteX0" fmla="*/ -187 w 468725"/>
                  <a:gd name="connsiteY0" fmla="*/ -124 h 377951"/>
                  <a:gd name="connsiteX1" fmla="*/ 196314 w 468725"/>
                  <a:gd name="connsiteY1" fmla="*/ 104651 h 377951"/>
                  <a:gd name="connsiteX2" fmla="*/ 468538 w 468725"/>
                  <a:gd name="connsiteY2" fmla="*/ 377828 h 377951"/>
                </a:gdLst>
                <a:ahLst/>
                <a:cxnLst>
                  <a:cxn ang="0">
                    <a:pos x="connsiteX0" y="connsiteY0"/>
                  </a:cxn>
                  <a:cxn ang="0">
                    <a:pos x="connsiteX1" y="connsiteY1"/>
                  </a:cxn>
                  <a:cxn ang="0">
                    <a:pos x="connsiteX2" y="connsiteY2"/>
                  </a:cxn>
                </a:cxnLst>
                <a:rect l="l" t="t" r="r" b="b"/>
                <a:pathLst>
                  <a:path w="468725" h="377951">
                    <a:moveTo>
                      <a:pt x="-187" y="-124"/>
                    </a:moveTo>
                    <a:cubicBezTo>
                      <a:pt x="45152" y="10354"/>
                      <a:pt x="141259" y="39215"/>
                      <a:pt x="196314" y="104651"/>
                    </a:cubicBezTo>
                    <a:cubicBezTo>
                      <a:pt x="270323" y="192948"/>
                      <a:pt x="468538" y="377828"/>
                      <a:pt x="468538" y="377828"/>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56" name="Freeform: Shape 4531">
                <a:extLst>
                  <a:ext uri="{FF2B5EF4-FFF2-40B4-BE49-F238E27FC236}">
                    <a16:creationId xmlns:a16="http://schemas.microsoft.com/office/drawing/2014/main" id="{A637D0C3-4C57-5379-A8F4-2934D9C0E3DB}"/>
                  </a:ext>
                </a:extLst>
              </p:cNvPr>
              <p:cNvSpPr/>
              <p:nvPr/>
            </p:nvSpPr>
            <p:spPr>
              <a:xfrm>
                <a:off x="2991393" y="4678311"/>
                <a:ext cx="53919" cy="53921"/>
              </a:xfrm>
              <a:custGeom>
                <a:avLst/>
                <a:gdLst>
                  <a:gd name="connsiteX0" fmla="*/ 21376 w 53919"/>
                  <a:gd name="connsiteY0" fmla="*/ 53244 h 53921"/>
                  <a:gd name="connsiteX1" fmla="*/ 364 w 53919"/>
                  <a:gd name="connsiteY1" fmla="*/ 21440 h 53921"/>
                  <a:gd name="connsiteX2" fmla="*/ 32168 w 53919"/>
                  <a:gd name="connsiteY2" fmla="*/ 428 h 53921"/>
                  <a:gd name="connsiteX3" fmla="*/ 53190 w 53919"/>
                  <a:gd name="connsiteY3" fmla="*/ 32194 h 53921"/>
                  <a:gd name="connsiteX4" fmla="*/ 21414 w 53919"/>
                  <a:gd name="connsiteY4" fmla="*/ 53254 h 53921"/>
                  <a:gd name="connsiteX5" fmla="*/ 21376 w 53919"/>
                  <a:gd name="connsiteY5" fmla="*/ 53244 h 5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9" h="53921">
                    <a:moveTo>
                      <a:pt x="21376" y="53244"/>
                    </a:moveTo>
                    <a:cubicBezTo>
                      <a:pt x="6793" y="50263"/>
                      <a:pt x="-2617" y="36023"/>
                      <a:pt x="364" y="21440"/>
                    </a:cubicBezTo>
                    <a:cubicBezTo>
                      <a:pt x="3345" y="6848"/>
                      <a:pt x="17585" y="-2553"/>
                      <a:pt x="32168" y="428"/>
                    </a:cubicBezTo>
                    <a:cubicBezTo>
                      <a:pt x="46741" y="3400"/>
                      <a:pt x="56142" y="17621"/>
                      <a:pt x="53190" y="32194"/>
                    </a:cubicBezTo>
                    <a:cubicBezTo>
                      <a:pt x="50227" y="46786"/>
                      <a:pt x="36006" y="56216"/>
                      <a:pt x="21414" y="53254"/>
                    </a:cubicBezTo>
                    <a:cubicBezTo>
                      <a:pt x="21405" y="53254"/>
                      <a:pt x="21386" y="53244"/>
                      <a:pt x="21376" y="53244"/>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57" name="Freeform: Shape 4532">
                <a:extLst>
                  <a:ext uri="{FF2B5EF4-FFF2-40B4-BE49-F238E27FC236}">
                    <a16:creationId xmlns:a16="http://schemas.microsoft.com/office/drawing/2014/main" id="{F17FDCCE-E65B-BCC5-0102-641C7D5F45F0}"/>
                  </a:ext>
                </a:extLst>
              </p:cNvPr>
              <p:cNvSpPr/>
              <p:nvPr/>
            </p:nvSpPr>
            <p:spPr>
              <a:xfrm>
                <a:off x="3690374" y="4859504"/>
                <a:ext cx="143310" cy="458438"/>
              </a:xfrm>
              <a:custGeom>
                <a:avLst/>
                <a:gdLst>
                  <a:gd name="connsiteX0" fmla="*/ -187 w 143310"/>
                  <a:gd name="connsiteY0" fmla="*/ -124 h 458438"/>
                  <a:gd name="connsiteX1" fmla="*/ 129924 w 143310"/>
                  <a:gd name="connsiteY1" fmla="*/ 270863 h 458438"/>
                  <a:gd name="connsiteX2" fmla="*/ 127733 w 143310"/>
                  <a:gd name="connsiteY2" fmla="*/ 458315 h 458438"/>
                </a:gdLst>
                <a:ahLst/>
                <a:cxnLst>
                  <a:cxn ang="0">
                    <a:pos x="connsiteX0" y="connsiteY0"/>
                  </a:cxn>
                  <a:cxn ang="0">
                    <a:pos x="connsiteX1" y="connsiteY1"/>
                  </a:cxn>
                  <a:cxn ang="0">
                    <a:pos x="connsiteX2" y="connsiteY2"/>
                  </a:cxn>
                </a:cxnLst>
                <a:rect l="l" t="t" r="r" b="b"/>
                <a:pathLst>
                  <a:path w="143310" h="458438">
                    <a:moveTo>
                      <a:pt x="-187" y="-124"/>
                    </a:moveTo>
                    <a:cubicBezTo>
                      <a:pt x="-187" y="-124"/>
                      <a:pt x="99063" y="169421"/>
                      <a:pt x="129924" y="270863"/>
                    </a:cubicBezTo>
                    <a:cubicBezTo>
                      <a:pt x="148241" y="332118"/>
                      <a:pt x="147479" y="397497"/>
                      <a:pt x="127733" y="45831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58" name="Freeform: Shape 4533">
                <a:extLst>
                  <a:ext uri="{FF2B5EF4-FFF2-40B4-BE49-F238E27FC236}">
                    <a16:creationId xmlns:a16="http://schemas.microsoft.com/office/drawing/2014/main" id="{8AD46C19-D6FC-7C9D-3DA9-98501E750EE7}"/>
                  </a:ext>
                </a:extLst>
              </p:cNvPr>
              <p:cNvSpPr/>
              <p:nvPr/>
            </p:nvSpPr>
            <p:spPr>
              <a:xfrm>
                <a:off x="3055247" y="4839597"/>
                <a:ext cx="128873" cy="162877"/>
              </a:xfrm>
              <a:custGeom>
                <a:avLst/>
                <a:gdLst>
                  <a:gd name="connsiteX0" fmla="*/ -187 w 128873"/>
                  <a:gd name="connsiteY0" fmla="*/ -124 h 162877"/>
                  <a:gd name="connsiteX1" fmla="*/ 128686 w 128873"/>
                  <a:gd name="connsiteY1" fmla="*/ 162754 h 162877"/>
                </a:gdLst>
                <a:ahLst/>
                <a:cxnLst>
                  <a:cxn ang="0">
                    <a:pos x="connsiteX0" y="connsiteY0"/>
                  </a:cxn>
                  <a:cxn ang="0">
                    <a:pos x="connsiteX1" y="connsiteY1"/>
                  </a:cxn>
                </a:cxnLst>
                <a:rect l="l" t="t" r="r" b="b"/>
                <a:pathLst>
                  <a:path w="128873" h="162877">
                    <a:moveTo>
                      <a:pt x="-187" y="-124"/>
                    </a:moveTo>
                    <a:cubicBezTo>
                      <a:pt x="99349" y="136274"/>
                      <a:pt x="128686" y="162754"/>
                      <a:pt x="128686" y="16275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59" name="Freeform: Shape 4534">
                <a:extLst>
                  <a:ext uri="{FF2B5EF4-FFF2-40B4-BE49-F238E27FC236}">
                    <a16:creationId xmlns:a16="http://schemas.microsoft.com/office/drawing/2014/main" id="{DC0FA830-5425-8B80-4A78-CC88444E6953}"/>
                  </a:ext>
                </a:extLst>
              </p:cNvPr>
              <p:cNvSpPr/>
              <p:nvPr/>
            </p:nvSpPr>
            <p:spPr>
              <a:xfrm>
                <a:off x="3029424" y="4813742"/>
                <a:ext cx="53915" cy="53875"/>
              </a:xfrm>
              <a:custGeom>
                <a:avLst/>
                <a:gdLst>
                  <a:gd name="connsiteX0" fmla="*/ 4966 w 53915"/>
                  <a:gd name="connsiteY0" fmla="*/ 42685 h 53875"/>
                  <a:gd name="connsiteX1" fmla="*/ 10920 w 53915"/>
                  <a:gd name="connsiteY1" fmla="*/ 5033 h 53875"/>
                  <a:gd name="connsiteX2" fmla="*/ 48572 w 53915"/>
                  <a:gd name="connsiteY2" fmla="*/ 10986 h 53875"/>
                  <a:gd name="connsiteX3" fmla="*/ 43066 w 53915"/>
                  <a:gd name="connsiteY3" fmla="*/ 48305 h 53875"/>
                  <a:gd name="connsiteX4" fmla="*/ 5185 w 53915"/>
                  <a:gd name="connsiteY4" fmla="*/ 42980 h 53875"/>
                  <a:gd name="connsiteX5" fmla="*/ 4966 w 53915"/>
                  <a:gd name="connsiteY5" fmla="*/ 42685 h 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5" h="53875">
                    <a:moveTo>
                      <a:pt x="4966" y="42685"/>
                    </a:moveTo>
                    <a:cubicBezTo>
                      <a:pt x="-3787" y="30645"/>
                      <a:pt x="-1120" y="13786"/>
                      <a:pt x="10920" y="5033"/>
                    </a:cubicBezTo>
                    <a:cubicBezTo>
                      <a:pt x="22959" y="-3721"/>
                      <a:pt x="39818" y="-1063"/>
                      <a:pt x="48572" y="10986"/>
                    </a:cubicBezTo>
                    <a:cubicBezTo>
                      <a:pt x="57201" y="22844"/>
                      <a:pt x="54753" y="39437"/>
                      <a:pt x="43066" y="48305"/>
                    </a:cubicBezTo>
                    <a:cubicBezTo>
                      <a:pt x="31131" y="57296"/>
                      <a:pt x="14177" y="54906"/>
                      <a:pt x="5185" y="42980"/>
                    </a:cubicBezTo>
                    <a:cubicBezTo>
                      <a:pt x="5109" y="42876"/>
                      <a:pt x="5043" y="42780"/>
                      <a:pt x="4966" y="4268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60" name="Freeform: Shape 4535">
                <a:extLst>
                  <a:ext uri="{FF2B5EF4-FFF2-40B4-BE49-F238E27FC236}">
                    <a16:creationId xmlns:a16="http://schemas.microsoft.com/office/drawing/2014/main" id="{91ED5E15-8B84-0DAF-0446-584EDA23DE0A}"/>
                  </a:ext>
                </a:extLst>
              </p:cNvPr>
              <p:cNvSpPr/>
              <p:nvPr/>
            </p:nvSpPr>
            <p:spPr>
              <a:xfrm>
                <a:off x="2997526" y="5229580"/>
                <a:ext cx="878014" cy="187994"/>
              </a:xfrm>
              <a:custGeom>
                <a:avLst/>
                <a:gdLst>
                  <a:gd name="connsiteX0" fmla="*/ 877827 w 878014"/>
                  <a:gd name="connsiteY0" fmla="*/ 187870 h 187994"/>
                  <a:gd name="connsiteX1" fmla="*/ 661324 w 878014"/>
                  <a:gd name="connsiteY1" fmla="*/ 187870 h 187994"/>
                  <a:gd name="connsiteX2" fmla="*/ -187 w 878014"/>
                  <a:gd name="connsiteY2" fmla="*/ 2989 h 187994"/>
                </a:gdLst>
                <a:ahLst/>
                <a:cxnLst>
                  <a:cxn ang="0">
                    <a:pos x="connsiteX0" y="connsiteY0"/>
                  </a:cxn>
                  <a:cxn ang="0">
                    <a:pos x="connsiteX1" y="connsiteY1"/>
                  </a:cxn>
                  <a:cxn ang="0">
                    <a:pos x="connsiteX2" y="connsiteY2"/>
                  </a:cxn>
                </a:cxnLst>
                <a:rect l="l" t="t" r="r" b="b"/>
                <a:pathLst>
                  <a:path w="878014" h="187994">
                    <a:moveTo>
                      <a:pt x="877827" y="187870"/>
                    </a:moveTo>
                    <a:cubicBezTo>
                      <a:pt x="877827" y="187870"/>
                      <a:pt x="781148" y="187203"/>
                      <a:pt x="661324" y="187870"/>
                    </a:cubicBezTo>
                    <a:cubicBezTo>
                      <a:pt x="541499" y="188536"/>
                      <a:pt x="206219" y="-28443"/>
                      <a:pt x="-187" y="2989"/>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61" name="Freeform: Shape 4536">
                <a:extLst>
                  <a:ext uri="{FF2B5EF4-FFF2-40B4-BE49-F238E27FC236}">
                    <a16:creationId xmlns:a16="http://schemas.microsoft.com/office/drawing/2014/main" id="{F888D691-211D-6880-7817-D80A57BD01B3}"/>
                  </a:ext>
                </a:extLst>
              </p:cNvPr>
              <p:cNvSpPr/>
              <p:nvPr/>
            </p:nvSpPr>
            <p:spPr>
              <a:xfrm>
                <a:off x="2913515" y="5045051"/>
                <a:ext cx="187833" cy="189166"/>
              </a:xfrm>
              <a:custGeom>
                <a:avLst/>
                <a:gdLst>
                  <a:gd name="connsiteX0" fmla="*/ -187 w 187833"/>
                  <a:gd name="connsiteY0" fmla="*/ -124 h 189166"/>
                  <a:gd name="connsiteX1" fmla="*/ 187646 w 187833"/>
                  <a:gd name="connsiteY1" fmla="*/ 189043 h 189166"/>
                </a:gdLst>
                <a:ahLst/>
                <a:cxnLst>
                  <a:cxn ang="0">
                    <a:pos x="connsiteX0" y="connsiteY0"/>
                  </a:cxn>
                  <a:cxn ang="0">
                    <a:pos x="connsiteX1" y="connsiteY1"/>
                  </a:cxn>
                </a:cxnLst>
                <a:rect l="l" t="t" r="r" b="b"/>
                <a:pathLst>
                  <a:path w="187833" h="189166">
                    <a:moveTo>
                      <a:pt x="-187" y="-124"/>
                    </a:moveTo>
                    <a:cubicBezTo>
                      <a:pt x="72203" y="87697"/>
                      <a:pt x="187646" y="189043"/>
                      <a:pt x="187646" y="18904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62" name="Freeform: Shape 4537">
                <a:extLst>
                  <a:ext uri="{FF2B5EF4-FFF2-40B4-BE49-F238E27FC236}">
                    <a16:creationId xmlns:a16="http://schemas.microsoft.com/office/drawing/2014/main" id="{4DD0D6A3-1404-370E-3218-D0E9A4C55B81}"/>
                  </a:ext>
                </a:extLst>
              </p:cNvPr>
              <p:cNvSpPr/>
              <p:nvPr/>
            </p:nvSpPr>
            <p:spPr>
              <a:xfrm>
                <a:off x="2887782" y="5018927"/>
                <a:ext cx="53912" cy="53915"/>
              </a:xfrm>
              <a:custGeom>
                <a:avLst/>
                <a:gdLst>
                  <a:gd name="connsiteX0" fmla="*/ 5829 w 53912"/>
                  <a:gd name="connsiteY0" fmla="*/ 43812 h 53915"/>
                  <a:gd name="connsiteX1" fmla="*/ 9792 w 53912"/>
                  <a:gd name="connsiteY1" fmla="*/ 5893 h 53915"/>
                  <a:gd name="connsiteX2" fmla="*/ 47701 w 53912"/>
                  <a:gd name="connsiteY2" fmla="*/ 9855 h 53915"/>
                  <a:gd name="connsiteX3" fmla="*/ 43929 w 53912"/>
                  <a:gd name="connsiteY3" fmla="*/ 47622 h 53915"/>
                  <a:gd name="connsiteX4" fmla="*/ 5982 w 53912"/>
                  <a:gd name="connsiteY4" fmla="*/ 43993 h 53915"/>
                  <a:gd name="connsiteX5" fmla="*/ 5829 w 53912"/>
                  <a:gd name="connsiteY5" fmla="*/ 43812 h 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2" h="53915">
                    <a:moveTo>
                      <a:pt x="5829" y="43812"/>
                    </a:moveTo>
                    <a:cubicBezTo>
                      <a:pt x="-3543" y="32249"/>
                      <a:pt x="-1772" y="15275"/>
                      <a:pt x="9792" y="5893"/>
                    </a:cubicBezTo>
                    <a:cubicBezTo>
                      <a:pt x="21355" y="-3480"/>
                      <a:pt x="38329" y="-1708"/>
                      <a:pt x="47701" y="9855"/>
                    </a:cubicBezTo>
                    <a:cubicBezTo>
                      <a:pt x="57026" y="21352"/>
                      <a:pt x="55340" y="38202"/>
                      <a:pt x="43929" y="47622"/>
                    </a:cubicBezTo>
                    <a:cubicBezTo>
                      <a:pt x="32452" y="57099"/>
                      <a:pt x="15459" y="55480"/>
                      <a:pt x="5982" y="43993"/>
                    </a:cubicBezTo>
                    <a:cubicBezTo>
                      <a:pt x="5934" y="43936"/>
                      <a:pt x="5877" y="43879"/>
                      <a:pt x="5829" y="4381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63" name="Freeform: Shape 4538">
                <a:extLst>
                  <a:ext uri="{FF2B5EF4-FFF2-40B4-BE49-F238E27FC236}">
                    <a16:creationId xmlns:a16="http://schemas.microsoft.com/office/drawing/2014/main" id="{C2EAA310-6805-4803-B1F9-0377AC0DE04E}"/>
                  </a:ext>
                </a:extLst>
              </p:cNvPr>
              <p:cNvSpPr/>
              <p:nvPr/>
            </p:nvSpPr>
            <p:spPr>
              <a:xfrm>
                <a:off x="3229079" y="5323467"/>
                <a:ext cx="156114" cy="230600"/>
              </a:xfrm>
              <a:custGeom>
                <a:avLst/>
                <a:gdLst>
                  <a:gd name="connsiteX0" fmla="*/ -187 w 156114"/>
                  <a:gd name="connsiteY0" fmla="*/ 230477 h 230600"/>
                  <a:gd name="connsiteX1" fmla="*/ 88395 w 156114"/>
                  <a:gd name="connsiteY1" fmla="*/ 149800 h 230600"/>
                  <a:gd name="connsiteX2" fmla="*/ 155927 w 156114"/>
                  <a:gd name="connsiteY2" fmla="*/ -124 h 230600"/>
                </a:gdLst>
                <a:ahLst/>
                <a:cxnLst>
                  <a:cxn ang="0">
                    <a:pos x="connsiteX0" y="connsiteY0"/>
                  </a:cxn>
                  <a:cxn ang="0">
                    <a:pos x="connsiteX1" y="connsiteY1"/>
                  </a:cxn>
                  <a:cxn ang="0">
                    <a:pos x="connsiteX2" y="connsiteY2"/>
                  </a:cxn>
                </a:cxnLst>
                <a:rect l="l" t="t" r="r" b="b"/>
                <a:pathLst>
                  <a:path w="156114" h="230600">
                    <a:moveTo>
                      <a:pt x="-187" y="230477"/>
                    </a:moveTo>
                    <a:cubicBezTo>
                      <a:pt x="27530" y="229715"/>
                      <a:pt x="70298" y="216951"/>
                      <a:pt x="88395" y="149800"/>
                    </a:cubicBezTo>
                    <a:cubicBezTo>
                      <a:pt x="116208" y="46644"/>
                      <a:pt x="155927" y="-124"/>
                      <a:pt x="15592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64" name="Freeform: Shape 4539">
                <a:extLst>
                  <a:ext uri="{FF2B5EF4-FFF2-40B4-BE49-F238E27FC236}">
                    <a16:creationId xmlns:a16="http://schemas.microsoft.com/office/drawing/2014/main" id="{E23A8225-45D8-7288-7264-5AC04542BE1B}"/>
                  </a:ext>
                </a:extLst>
              </p:cNvPr>
              <p:cNvSpPr/>
              <p:nvPr/>
            </p:nvSpPr>
            <p:spPr>
              <a:xfrm>
                <a:off x="3203376" y="5527033"/>
                <a:ext cx="53914" cy="53908"/>
              </a:xfrm>
              <a:custGeom>
                <a:avLst/>
                <a:gdLst>
                  <a:gd name="connsiteX0" fmla="*/ 24277 w 53914"/>
                  <a:gd name="connsiteY0" fmla="*/ 53676 h 53908"/>
                  <a:gd name="connsiteX1" fmla="*/ -69 w 53914"/>
                  <a:gd name="connsiteY1" fmla="*/ 24339 h 53908"/>
                  <a:gd name="connsiteX2" fmla="*/ 29268 w 53914"/>
                  <a:gd name="connsiteY2" fmla="*/ -7 h 53908"/>
                  <a:gd name="connsiteX3" fmla="*/ 53614 w 53914"/>
                  <a:gd name="connsiteY3" fmla="*/ 29292 h 53908"/>
                  <a:gd name="connsiteX4" fmla="*/ 24277 w 53914"/>
                  <a:gd name="connsiteY4" fmla="*/ 53676 h 53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 h="53908">
                    <a:moveTo>
                      <a:pt x="24277" y="53676"/>
                    </a:moveTo>
                    <a:cubicBezTo>
                      <a:pt x="9456" y="52295"/>
                      <a:pt x="-1450" y="39169"/>
                      <a:pt x="-69" y="24339"/>
                    </a:cubicBezTo>
                    <a:cubicBezTo>
                      <a:pt x="1302" y="9518"/>
                      <a:pt x="14437" y="-1379"/>
                      <a:pt x="29268" y="-7"/>
                    </a:cubicBezTo>
                    <a:cubicBezTo>
                      <a:pt x="44070" y="1374"/>
                      <a:pt x="54966" y="14481"/>
                      <a:pt x="53614" y="29292"/>
                    </a:cubicBezTo>
                    <a:cubicBezTo>
                      <a:pt x="52204" y="44103"/>
                      <a:pt x="39097" y="55000"/>
                      <a:pt x="24277" y="5367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65" name="Freeform: Shape 4540">
                <a:extLst>
                  <a:ext uri="{FF2B5EF4-FFF2-40B4-BE49-F238E27FC236}">
                    <a16:creationId xmlns:a16="http://schemas.microsoft.com/office/drawing/2014/main" id="{BC19DB2E-C116-DC6A-DD58-A158E65D8A98}"/>
                  </a:ext>
                </a:extLst>
              </p:cNvPr>
              <p:cNvSpPr/>
              <p:nvPr/>
            </p:nvSpPr>
            <p:spPr>
              <a:xfrm>
                <a:off x="3186597" y="5417288"/>
                <a:ext cx="616458" cy="211926"/>
              </a:xfrm>
              <a:custGeom>
                <a:avLst/>
                <a:gdLst>
                  <a:gd name="connsiteX0" fmla="*/ 616271 w 616458"/>
                  <a:gd name="connsiteY0" fmla="*/ -124 h 211926"/>
                  <a:gd name="connsiteX1" fmla="*/ 463871 w 616458"/>
                  <a:gd name="connsiteY1" fmla="*/ 210474 h 211926"/>
                  <a:gd name="connsiteX2" fmla="*/ -187 w 616458"/>
                  <a:gd name="connsiteY2" fmla="*/ 59408 h 211926"/>
                </a:gdLst>
                <a:ahLst/>
                <a:cxnLst>
                  <a:cxn ang="0">
                    <a:pos x="connsiteX0" y="connsiteY0"/>
                  </a:cxn>
                  <a:cxn ang="0">
                    <a:pos x="connsiteX1" y="connsiteY1"/>
                  </a:cxn>
                  <a:cxn ang="0">
                    <a:pos x="connsiteX2" y="connsiteY2"/>
                  </a:cxn>
                </a:cxnLst>
                <a:rect l="l" t="t" r="r" b="b"/>
                <a:pathLst>
                  <a:path w="616458" h="211926">
                    <a:moveTo>
                      <a:pt x="616271" y="-124"/>
                    </a:moveTo>
                    <a:cubicBezTo>
                      <a:pt x="616271" y="-124"/>
                      <a:pt x="543119" y="192567"/>
                      <a:pt x="463871" y="210474"/>
                    </a:cubicBezTo>
                    <a:cubicBezTo>
                      <a:pt x="384623" y="228381"/>
                      <a:pt x="-187" y="59408"/>
                      <a:pt x="-187" y="59408"/>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66" name="Freeform: Shape 4541">
                <a:extLst>
                  <a:ext uri="{FF2B5EF4-FFF2-40B4-BE49-F238E27FC236}">
                    <a16:creationId xmlns:a16="http://schemas.microsoft.com/office/drawing/2014/main" id="{0B93AFDF-A357-F1A1-3797-7C4CD377212C}"/>
                  </a:ext>
                </a:extLst>
              </p:cNvPr>
              <p:cNvSpPr/>
              <p:nvPr/>
            </p:nvSpPr>
            <p:spPr>
              <a:xfrm>
                <a:off x="3343283" y="5203356"/>
                <a:ext cx="285845" cy="48958"/>
              </a:xfrm>
              <a:custGeom>
                <a:avLst/>
                <a:gdLst>
                  <a:gd name="connsiteX0" fmla="*/ 285658 w 285845"/>
                  <a:gd name="connsiteY0" fmla="*/ -124 h 48958"/>
                  <a:gd name="connsiteX1" fmla="*/ 184217 w 285845"/>
                  <a:gd name="connsiteY1" fmla="*/ 24356 h 48958"/>
                  <a:gd name="connsiteX2" fmla="*/ -187 w 285845"/>
                  <a:gd name="connsiteY2" fmla="*/ 48835 h 48958"/>
                </a:gdLst>
                <a:ahLst/>
                <a:cxnLst>
                  <a:cxn ang="0">
                    <a:pos x="connsiteX0" y="connsiteY0"/>
                  </a:cxn>
                  <a:cxn ang="0">
                    <a:pos x="connsiteX1" y="connsiteY1"/>
                  </a:cxn>
                  <a:cxn ang="0">
                    <a:pos x="connsiteX2" y="connsiteY2"/>
                  </a:cxn>
                </a:cxnLst>
                <a:rect l="l" t="t" r="r" b="b"/>
                <a:pathLst>
                  <a:path w="285845" h="48958">
                    <a:moveTo>
                      <a:pt x="285658" y="-124"/>
                    </a:moveTo>
                    <a:cubicBezTo>
                      <a:pt x="258512" y="14831"/>
                      <a:pt x="212506" y="35786"/>
                      <a:pt x="184217" y="24356"/>
                    </a:cubicBezTo>
                    <a:cubicBezTo>
                      <a:pt x="142116" y="7401"/>
                      <a:pt x="35055" y="-26889"/>
                      <a:pt x="-187" y="4883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67" name="Freeform: Shape 4542">
                <a:extLst>
                  <a:ext uri="{FF2B5EF4-FFF2-40B4-BE49-F238E27FC236}">
                    <a16:creationId xmlns:a16="http://schemas.microsoft.com/office/drawing/2014/main" id="{EDDDBB06-DD0F-E6A7-2AEA-52F4FC8CF370}"/>
                  </a:ext>
                </a:extLst>
              </p:cNvPr>
              <p:cNvSpPr/>
              <p:nvPr/>
            </p:nvSpPr>
            <p:spPr>
              <a:xfrm rot="19580401">
                <a:off x="3600804" y="5176702"/>
                <a:ext cx="53911" cy="53911"/>
              </a:xfrm>
              <a:custGeom>
                <a:avLst/>
                <a:gdLst>
                  <a:gd name="connsiteX0" fmla="*/ 53724 w 53911"/>
                  <a:gd name="connsiteY0" fmla="*/ 26832 h 53911"/>
                  <a:gd name="connsiteX1" fmla="*/ 26769 w 53911"/>
                  <a:gd name="connsiteY1" fmla="*/ 53788 h 53911"/>
                  <a:gd name="connsiteX2" fmla="*/ -187 w 53911"/>
                  <a:gd name="connsiteY2" fmla="*/ 26832 h 53911"/>
                  <a:gd name="connsiteX3" fmla="*/ 26769 w 53911"/>
                  <a:gd name="connsiteY3" fmla="*/ -124 h 53911"/>
                  <a:gd name="connsiteX4" fmla="*/ 53724 w 53911"/>
                  <a:gd name="connsiteY4" fmla="*/ 26832 h 53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 h="53911">
                    <a:moveTo>
                      <a:pt x="53724" y="26832"/>
                    </a:moveTo>
                    <a:cubicBezTo>
                      <a:pt x="53724" y="41719"/>
                      <a:pt x="41656" y="53788"/>
                      <a:pt x="26769" y="53788"/>
                    </a:cubicBezTo>
                    <a:cubicBezTo>
                      <a:pt x="11881" y="53788"/>
                      <a:pt x="-187" y="41719"/>
                      <a:pt x="-187" y="26832"/>
                    </a:cubicBezTo>
                    <a:cubicBezTo>
                      <a:pt x="-187" y="11945"/>
                      <a:pt x="11881" y="-124"/>
                      <a:pt x="26769" y="-124"/>
                    </a:cubicBezTo>
                    <a:cubicBezTo>
                      <a:pt x="41656" y="-124"/>
                      <a:pt x="53724" y="11945"/>
                      <a:pt x="53724" y="2683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68" name="Freeform: Shape 4543">
                <a:extLst>
                  <a:ext uri="{FF2B5EF4-FFF2-40B4-BE49-F238E27FC236}">
                    <a16:creationId xmlns:a16="http://schemas.microsoft.com/office/drawing/2014/main" id="{AEB6C733-5782-8F34-8B72-73E2DCF39DC1}"/>
                  </a:ext>
                </a:extLst>
              </p:cNvPr>
              <p:cNvSpPr/>
              <p:nvPr/>
            </p:nvSpPr>
            <p:spPr>
              <a:xfrm>
                <a:off x="2969046" y="5042003"/>
                <a:ext cx="301466" cy="68434"/>
              </a:xfrm>
              <a:custGeom>
                <a:avLst/>
                <a:gdLst>
                  <a:gd name="connsiteX0" fmla="*/ 301279 w 301466"/>
                  <a:gd name="connsiteY0" fmla="*/ 11306 h 68434"/>
                  <a:gd name="connsiteX1" fmla="*/ 208410 w 301466"/>
                  <a:gd name="connsiteY1" fmla="*/ 67790 h 68434"/>
                  <a:gd name="connsiteX2" fmla="*/ -187 w 301466"/>
                  <a:gd name="connsiteY2" fmla="*/ -124 h 68434"/>
                </a:gdLst>
                <a:ahLst/>
                <a:cxnLst>
                  <a:cxn ang="0">
                    <a:pos x="connsiteX0" y="connsiteY0"/>
                  </a:cxn>
                  <a:cxn ang="0">
                    <a:pos x="connsiteX1" y="connsiteY1"/>
                  </a:cxn>
                  <a:cxn ang="0">
                    <a:pos x="connsiteX2" y="connsiteY2"/>
                  </a:cxn>
                </a:cxnLst>
                <a:rect l="l" t="t" r="r" b="b"/>
                <a:pathLst>
                  <a:path w="301466" h="68434">
                    <a:moveTo>
                      <a:pt x="301279" y="11306"/>
                    </a:moveTo>
                    <a:cubicBezTo>
                      <a:pt x="284039" y="36357"/>
                      <a:pt x="251082" y="73124"/>
                      <a:pt x="208410" y="67790"/>
                    </a:cubicBezTo>
                    <a:cubicBezTo>
                      <a:pt x="144497" y="59789"/>
                      <a:pt x="-187" y="-12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69" name="Freeform: Shape 4544">
                <a:extLst>
                  <a:ext uri="{FF2B5EF4-FFF2-40B4-BE49-F238E27FC236}">
                    <a16:creationId xmlns:a16="http://schemas.microsoft.com/office/drawing/2014/main" id="{8CEE2B9D-2952-0F6E-97D8-654394F21A8B}"/>
                  </a:ext>
                </a:extLst>
              </p:cNvPr>
              <p:cNvSpPr/>
              <p:nvPr/>
            </p:nvSpPr>
            <p:spPr>
              <a:xfrm>
                <a:off x="3242895" y="5027543"/>
                <a:ext cx="53916" cy="53919"/>
              </a:xfrm>
              <a:custGeom>
                <a:avLst/>
                <a:gdLst>
                  <a:gd name="connsiteX0" fmla="*/ 3808 w 53916"/>
                  <a:gd name="connsiteY0" fmla="*/ 12717 h 53919"/>
                  <a:gd name="connsiteX1" fmla="*/ 40889 w 53916"/>
                  <a:gd name="connsiteY1" fmla="*/ 3868 h 53919"/>
                  <a:gd name="connsiteX2" fmla="*/ 49737 w 53916"/>
                  <a:gd name="connsiteY2" fmla="*/ 40949 h 53919"/>
                  <a:gd name="connsiteX3" fmla="*/ 12761 w 53916"/>
                  <a:gd name="connsiteY3" fmla="*/ 49865 h 53919"/>
                  <a:gd name="connsiteX4" fmla="*/ 3741 w 53916"/>
                  <a:gd name="connsiteY4" fmla="*/ 12822 h 53919"/>
                  <a:gd name="connsiteX5" fmla="*/ 3808 w 53916"/>
                  <a:gd name="connsiteY5" fmla="*/ 12717 h 5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6" h="53919">
                    <a:moveTo>
                      <a:pt x="3808" y="12717"/>
                    </a:moveTo>
                    <a:cubicBezTo>
                      <a:pt x="11609" y="39"/>
                      <a:pt x="28211" y="-3923"/>
                      <a:pt x="40889" y="3868"/>
                    </a:cubicBezTo>
                    <a:cubicBezTo>
                      <a:pt x="53566" y="11669"/>
                      <a:pt x="57529" y="28271"/>
                      <a:pt x="49737" y="40949"/>
                    </a:cubicBezTo>
                    <a:cubicBezTo>
                      <a:pt x="41965" y="53589"/>
                      <a:pt x="25439" y="57580"/>
                      <a:pt x="12761" y="49865"/>
                    </a:cubicBezTo>
                    <a:cubicBezTo>
                      <a:pt x="45" y="42130"/>
                      <a:pt x="-3993" y="25547"/>
                      <a:pt x="3741" y="12822"/>
                    </a:cubicBezTo>
                    <a:cubicBezTo>
                      <a:pt x="3760" y="12793"/>
                      <a:pt x="3789" y="12755"/>
                      <a:pt x="3808" y="12717"/>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70" name="Freeform: Shape 4545">
                <a:extLst>
                  <a:ext uri="{FF2B5EF4-FFF2-40B4-BE49-F238E27FC236}">
                    <a16:creationId xmlns:a16="http://schemas.microsoft.com/office/drawing/2014/main" id="{40B1DD45-44A0-3BAD-FB3B-1CB4D618D91A}"/>
                  </a:ext>
                </a:extLst>
              </p:cNvPr>
              <p:cNvSpPr/>
              <p:nvPr/>
            </p:nvSpPr>
            <p:spPr>
              <a:xfrm>
                <a:off x="3932690" y="4571373"/>
                <a:ext cx="107504" cy="449199"/>
              </a:xfrm>
              <a:custGeom>
                <a:avLst/>
                <a:gdLst>
                  <a:gd name="connsiteX0" fmla="*/ -187 w 107504"/>
                  <a:gd name="connsiteY0" fmla="*/ 449075 h 449199"/>
                  <a:gd name="connsiteX1" fmla="*/ 76013 w 107504"/>
                  <a:gd name="connsiteY1" fmla="*/ 423072 h 449199"/>
                  <a:gd name="connsiteX2" fmla="*/ 47438 w 107504"/>
                  <a:gd name="connsiteY2" fmla="*/ -124 h 449199"/>
                </a:gdLst>
                <a:ahLst/>
                <a:cxnLst>
                  <a:cxn ang="0">
                    <a:pos x="connsiteX0" y="connsiteY0"/>
                  </a:cxn>
                  <a:cxn ang="0">
                    <a:pos x="connsiteX1" y="connsiteY1"/>
                  </a:cxn>
                  <a:cxn ang="0">
                    <a:pos x="connsiteX2" y="connsiteY2"/>
                  </a:cxn>
                </a:cxnLst>
                <a:rect l="l" t="t" r="r" b="b"/>
                <a:pathLst>
                  <a:path w="107504" h="449199">
                    <a:moveTo>
                      <a:pt x="-187" y="449075"/>
                    </a:moveTo>
                    <a:cubicBezTo>
                      <a:pt x="24673" y="442979"/>
                      <a:pt x="61058" y="432788"/>
                      <a:pt x="76013" y="423072"/>
                    </a:cubicBezTo>
                    <a:cubicBezTo>
                      <a:pt x="160404" y="368113"/>
                      <a:pt x="47438" y="-124"/>
                      <a:pt x="47438"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71" name="Freeform: Shape 4546">
                <a:extLst>
                  <a:ext uri="{FF2B5EF4-FFF2-40B4-BE49-F238E27FC236}">
                    <a16:creationId xmlns:a16="http://schemas.microsoft.com/office/drawing/2014/main" id="{D006D880-F4C6-1AAA-2DCB-3612BE366261}"/>
                  </a:ext>
                </a:extLst>
              </p:cNvPr>
              <p:cNvSpPr/>
              <p:nvPr/>
            </p:nvSpPr>
            <p:spPr>
              <a:xfrm>
                <a:off x="3906663" y="4992973"/>
                <a:ext cx="54115" cy="54111"/>
              </a:xfrm>
              <a:custGeom>
                <a:avLst/>
                <a:gdLst>
                  <a:gd name="connsiteX0" fmla="*/ 33365 w 54115"/>
                  <a:gd name="connsiteY0" fmla="*/ 53193 h 54111"/>
                  <a:gd name="connsiteX1" fmla="*/ 608 w 54115"/>
                  <a:gd name="connsiteY1" fmla="*/ 33428 h 54111"/>
                  <a:gd name="connsiteX2" fmla="*/ 20382 w 54115"/>
                  <a:gd name="connsiteY2" fmla="*/ 672 h 54111"/>
                  <a:gd name="connsiteX3" fmla="*/ 53129 w 54115"/>
                  <a:gd name="connsiteY3" fmla="*/ 20436 h 54111"/>
                  <a:gd name="connsiteX4" fmla="*/ 53177 w 54115"/>
                  <a:gd name="connsiteY4" fmla="*/ 20617 h 54111"/>
                  <a:gd name="connsiteX5" fmla="*/ 33365 w 54115"/>
                  <a:gd name="connsiteY5" fmla="*/ 53193 h 5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15" h="54111">
                    <a:moveTo>
                      <a:pt x="33365" y="53193"/>
                    </a:moveTo>
                    <a:cubicBezTo>
                      <a:pt x="18858" y="56774"/>
                      <a:pt x="4199" y="47925"/>
                      <a:pt x="608" y="33428"/>
                    </a:cubicBezTo>
                    <a:cubicBezTo>
                      <a:pt x="-2973" y="18922"/>
                      <a:pt x="5875" y="4253"/>
                      <a:pt x="20382" y="672"/>
                    </a:cubicBezTo>
                    <a:cubicBezTo>
                      <a:pt x="34889" y="-2909"/>
                      <a:pt x="49548" y="5939"/>
                      <a:pt x="53129" y="20436"/>
                    </a:cubicBezTo>
                    <a:cubicBezTo>
                      <a:pt x="53148" y="20503"/>
                      <a:pt x="53158" y="20560"/>
                      <a:pt x="53177" y="20617"/>
                    </a:cubicBezTo>
                    <a:cubicBezTo>
                      <a:pt x="56644" y="35076"/>
                      <a:pt x="47795" y="49621"/>
                      <a:pt x="33365" y="53193"/>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72" name="Freeform: Shape 4547">
                <a:extLst>
                  <a:ext uri="{FF2B5EF4-FFF2-40B4-BE49-F238E27FC236}">
                    <a16:creationId xmlns:a16="http://schemas.microsoft.com/office/drawing/2014/main" id="{D6899755-FFC6-54EB-F410-3BF011BA7625}"/>
                  </a:ext>
                </a:extLst>
              </p:cNvPr>
              <p:cNvSpPr/>
              <p:nvPr/>
            </p:nvSpPr>
            <p:spPr>
              <a:xfrm>
                <a:off x="3474823" y="5428527"/>
                <a:ext cx="112109" cy="60308"/>
              </a:xfrm>
              <a:custGeom>
                <a:avLst/>
                <a:gdLst>
                  <a:gd name="connsiteX0" fmla="*/ 111922 w 112109"/>
                  <a:gd name="connsiteY0" fmla="*/ -124 h 60308"/>
                  <a:gd name="connsiteX1" fmla="*/ -187 w 112109"/>
                  <a:gd name="connsiteY1" fmla="*/ 57884 h 60308"/>
                </a:gdLst>
                <a:ahLst/>
                <a:cxnLst>
                  <a:cxn ang="0">
                    <a:pos x="connsiteX0" y="connsiteY0"/>
                  </a:cxn>
                  <a:cxn ang="0">
                    <a:pos x="connsiteX1" y="connsiteY1"/>
                  </a:cxn>
                </a:cxnLst>
                <a:rect l="l" t="t" r="r" b="b"/>
                <a:pathLst>
                  <a:path w="112109" h="60308">
                    <a:moveTo>
                      <a:pt x="111922" y="-124"/>
                    </a:moveTo>
                    <a:cubicBezTo>
                      <a:pt x="90491" y="27404"/>
                      <a:pt x="47914" y="70647"/>
                      <a:pt x="-187" y="5788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73" name="Freeform: Shape 4548">
                <a:extLst>
                  <a:ext uri="{FF2B5EF4-FFF2-40B4-BE49-F238E27FC236}">
                    <a16:creationId xmlns:a16="http://schemas.microsoft.com/office/drawing/2014/main" id="{4D5936E3-47CB-331F-0597-D3D15B4D3321}"/>
                  </a:ext>
                </a:extLst>
              </p:cNvPr>
              <p:cNvSpPr/>
              <p:nvPr/>
            </p:nvSpPr>
            <p:spPr>
              <a:xfrm>
                <a:off x="3558817" y="5403366"/>
                <a:ext cx="53914" cy="53911"/>
              </a:xfrm>
              <a:custGeom>
                <a:avLst/>
                <a:gdLst>
                  <a:gd name="connsiteX0" fmla="*/ 5068 w 53914"/>
                  <a:gd name="connsiteY0" fmla="*/ 10845 h 53911"/>
                  <a:gd name="connsiteX1" fmla="*/ 42759 w 53914"/>
                  <a:gd name="connsiteY1" fmla="*/ 5130 h 53911"/>
                  <a:gd name="connsiteX2" fmla="*/ 48474 w 53914"/>
                  <a:gd name="connsiteY2" fmla="*/ 42820 h 53911"/>
                  <a:gd name="connsiteX3" fmla="*/ 11355 w 53914"/>
                  <a:gd name="connsiteY3" fmla="*/ 48945 h 53911"/>
                  <a:gd name="connsiteX4" fmla="*/ 4659 w 53914"/>
                  <a:gd name="connsiteY4" fmla="*/ 11417 h 53911"/>
                  <a:gd name="connsiteX5" fmla="*/ 5068 w 53914"/>
                  <a:gd name="connsiteY5" fmla="*/ 10845 h 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4" h="53911">
                    <a:moveTo>
                      <a:pt x="5068" y="10845"/>
                    </a:moveTo>
                    <a:cubicBezTo>
                      <a:pt x="13898" y="-1137"/>
                      <a:pt x="30776" y="-3699"/>
                      <a:pt x="42759" y="5130"/>
                    </a:cubicBezTo>
                    <a:cubicBezTo>
                      <a:pt x="54741" y="13960"/>
                      <a:pt x="57303" y="30838"/>
                      <a:pt x="48474" y="42820"/>
                    </a:cubicBezTo>
                    <a:cubicBezTo>
                      <a:pt x="39806" y="54584"/>
                      <a:pt x="23347" y="57299"/>
                      <a:pt x="11355" y="48945"/>
                    </a:cubicBezTo>
                    <a:cubicBezTo>
                      <a:pt x="-856" y="40430"/>
                      <a:pt x="-3857" y="23628"/>
                      <a:pt x="4659" y="11417"/>
                    </a:cubicBezTo>
                    <a:cubicBezTo>
                      <a:pt x="4792" y="11226"/>
                      <a:pt x="4925" y="11036"/>
                      <a:pt x="5068" y="1084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74" name="Freeform: Shape 4549">
                <a:extLst>
                  <a:ext uri="{FF2B5EF4-FFF2-40B4-BE49-F238E27FC236}">
                    <a16:creationId xmlns:a16="http://schemas.microsoft.com/office/drawing/2014/main" id="{E20BEFC6-C3C8-0DB4-C5A5-AAC6D2979CA9}"/>
                  </a:ext>
                </a:extLst>
              </p:cNvPr>
              <p:cNvSpPr/>
              <p:nvPr/>
            </p:nvSpPr>
            <p:spPr>
              <a:xfrm>
                <a:off x="3153545" y="5292891"/>
                <a:ext cx="78390" cy="61600"/>
              </a:xfrm>
              <a:custGeom>
                <a:avLst/>
                <a:gdLst>
                  <a:gd name="connsiteX0" fmla="*/ 78203 w 78390"/>
                  <a:gd name="connsiteY0" fmla="*/ -124 h 61600"/>
                  <a:gd name="connsiteX1" fmla="*/ -187 w 78390"/>
                  <a:gd name="connsiteY1" fmla="*/ 60741 h 61600"/>
                </a:gdLst>
                <a:ahLst/>
                <a:cxnLst>
                  <a:cxn ang="0">
                    <a:pos x="connsiteX0" y="connsiteY0"/>
                  </a:cxn>
                  <a:cxn ang="0">
                    <a:pos x="connsiteX1" y="connsiteY1"/>
                  </a:cxn>
                </a:cxnLst>
                <a:rect l="l" t="t" r="r" b="b"/>
                <a:pathLst>
                  <a:path w="78390" h="61600">
                    <a:moveTo>
                      <a:pt x="78203" y="-124"/>
                    </a:moveTo>
                    <a:cubicBezTo>
                      <a:pt x="65916" y="27308"/>
                      <a:pt x="40103" y="67409"/>
                      <a:pt x="-187" y="6074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75" name="Freeform: Shape 4550">
                <a:extLst>
                  <a:ext uri="{FF2B5EF4-FFF2-40B4-BE49-F238E27FC236}">
                    <a16:creationId xmlns:a16="http://schemas.microsoft.com/office/drawing/2014/main" id="{F3398AC5-D23D-96D0-4635-6D0C3F790071}"/>
                  </a:ext>
                </a:extLst>
              </p:cNvPr>
              <p:cNvSpPr/>
              <p:nvPr/>
            </p:nvSpPr>
            <p:spPr>
              <a:xfrm>
                <a:off x="3204250" y="5267136"/>
                <a:ext cx="53897" cy="53928"/>
              </a:xfrm>
              <a:custGeom>
                <a:avLst/>
                <a:gdLst>
                  <a:gd name="connsiteX0" fmla="*/ 1590 w 53897"/>
                  <a:gd name="connsiteY0" fmla="*/ 17155 h 53928"/>
                  <a:gd name="connsiteX1" fmla="*/ 36433 w 53897"/>
                  <a:gd name="connsiteY1" fmla="*/ 1686 h 53928"/>
                  <a:gd name="connsiteX2" fmla="*/ 51901 w 53897"/>
                  <a:gd name="connsiteY2" fmla="*/ 36529 h 53928"/>
                  <a:gd name="connsiteX3" fmla="*/ 17116 w 53897"/>
                  <a:gd name="connsiteY3" fmla="*/ 52016 h 53928"/>
                  <a:gd name="connsiteX4" fmla="*/ 1590 w 53897"/>
                  <a:gd name="connsiteY4" fmla="*/ 17155 h 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7" h="53928">
                    <a:moveTo>
                      <a:pt x="1590" y="17155"/>
                    </a:moveTo>
                    <a:cubicBezTo>
                      <a:pt x="6943" y="3258"/>
                      <a:pt x="22536" y="-3667"/>
                      <a:pt x="36433" y="1686"/>
                    </a:cubicBezTo>
                    <a:cubicBezTo>
                      <a:pt x="50320" y="7030"/>
                      <a:pt x="57254" y="22632"/>
                      <a:pt x="51901" y="36529"/>
                    </a:cubicBezTo>
                    <a:cubicBezTo>
                      <a:pt x="46558" y="50397"/>
                      <a:pt x="31004" y="57331"/>
                      <a:pt x="17116" y="52016"/>
                    </a:cubicBezTo>
                    <a:cubicBezTo>
                      <a:pt x="3229" y="46644"/>
                      <a:pt x="-3706" y="31071"/>
                      <a:pt x="1590" y="1715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76" name="Freeform: Shape 4551">
                <a:extLst>
                  <a:ext uri="{FF2B5EF4-FFF2-40B4-BE49-F238E27FC236}">
                    <a16:creationId xmlns:a16="http://schemas.microsoft.com/office/drawing/2014/main" id="{BE04D29A-4DD7-3956-544E-B691BFA284A9}"/>
                  </a:ext>
                </a:extLst>
              </p:cNvPr>
              <p:cNvSpPr/>
              <p:nvPr/>
            </p:nvSpPr>
            <p:spPr>
              <a:xfrm>
                <a:off x="3846013" y="4682720"/>
                <a:ext cx="26293" cy="69627"/>
              </a:xfrm>
              <a:custGeom>
                <a:avLst/>
                <a:gdLst>
                  <a:gd name="connsiteX0" fmla="*/ -187 w 26293"/>
                  <a:gd name="connsiteY0" fmla="*/ 69504 h 69627"/>
                  <a:gd name="connsiteX1" fmla="*/ 26102 w 26293"/>
                  <a:gd name="connsiteY1" fmla="*/ -124 h 69627"/>
                </a:gdLst>
                <a:ahLst/>
                <a:cxnLst>
                  <a:cxn ang="0">
                    <a:pos x="connsiteX0" y="connsiteY0"/>
                  </a:cxn>
                  <a:cxn ang="0">
                    <a:pos x="connsiteX1" y="connsiteY1"/>
                  </a:cxn>
                </a:cxnLst>
                <a:rect l="l" t="t" r="r" b="b"/>
                <a:pathLst>
                  <a:path w="26293" h="69627">
                    <a:moveTo>
                      <a:pt x="-187" y="69504"/>
                    </a:moveTo>
                    <a:cubicBezTo>
                      <a:pt x="12957" y="61694"/>
                      <a:pt x="26388" y="43120"/>
                      <a:pt x="26102"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77" name="Freeform: Shape 4552">
                <a:extLst>
                  <a:ext uri="{FF2B5EF4-FFF2-40B4-BE49-F238E27FC236}">
                    <a16:creationId xmlns:a16="http://schemas.microsoft.com/office/drawing/2014/main" id="{E14489BE-D904-AE25-51F7-AA8B288C068D}"/>
                  </a:ext>
                </a:extLst>
              </p:cNvPr>
              <p:cNvSpPr/>
              <p:nvPr/>
            </p:nvSpPr>
            <p:spPr>
              <a:xfrm>
                <a:off x="3820366" y="4724595"/>
                <a:ext cx="53923" cy="53923"/>
              </a:xfrm>
              <a:custGeom>
                <a:avLst/>
                <a:gdLst>
                  <a:gd name="connsiteX0" fmla="*/ 32603 w 53923"/>
                  <a:gd name="connsiteY0" fmla="*/ 53156 h 53923"/>
                  <a:gd name="connsiteX1" fmla="*/ 456 w 53923"/>
                  <a:gd name="connsiteY1" fmla="*/ 32668 h 53923"/>
                  <a:gd name="connsiteX2" fmla="*/ 20945 w 53923"/>
                  <a:gd name="connsiteY2" fmla="*/ 521 h 53923"/>
                  <a:gd name="connsiteX3" fmla="*/ 53082 w 53923"/>
                  <a:gd name="connsiteY3" fmla="*/ 20962 h 53923"/>
                  <a:gd name="connsiteX4" fmla="*/ 32651 w 53923"/>
                  <a:gd name="connsiteY4" fmla="*/ 53147 h 53923"/>
                  <a:gd name="connsiteX5" fmla="*/ 32603 w 53923"/>
                  <a:gd name="connsiteY5" fmla="*/ 53156 h 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3" h="53923">
                    <a:moveTo>
                      <a:pt x="32603" y="53156"/>
                    </a:moveTo>
                    <a:cubicBezTo>
                      <a:pt x="18068" y="56376"/>
                      <a:pt x="3676" y="47203"/>
                      <a:pt x="456" y="32668"/>
                    </a:cubicBezTo>
                    <a:cubicBezTo>
                      <a:pt x="-2763" y="18133"/>
                      <a:pt x="6409" y="3741"/>
                      <a:pt x="20945" y="521"/>
                    </a:cubicBezTo>
                    <a:cubicBezTo>
                      <a:pt x="35461" y="-2698"/>
                      <a:pt x="49843" y="6455"/>
                      <a:pt x="53082" y="20962"/>
                    </a:cubicBezTo>
                    <a:cubicBezTo>
                      <a:pt x="56330" y="35487"/>
                      <a:pt x="47176" y="49899"/>
                      <a:pt x="32651" y="53147"/>
                    </a:cubicBezTo>
                    <a:cubicBezTo>
                      <a:pt x="32632" y="53147"/>
                      <a:pt x="32622" y="53156"/>
                      <a:pt x="32603" y="5315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78" name="Freeform: Shape 4553">
                <a:extLst>
                  <a:ext uri="{FF2B5EF4-FFF2-40B4-BE49-F238E27FC236}">
                    <a16:creationId xmlns:a16="http://schemas.microsoft.com/office/drawing/2014/main" id="{20013BC4-0783-75CF-2380-E024B5C37F61}"/>
                  </a:ext>
                </a:extLst>
              </p:cNvPr>
              <p:cNvSpPr/>
              <p:nvPr/>
            </p:nvSpPr>
            <p:spPr>
              <a:xfrm>
                <a:off x="3636272" y="5098962"/>
                <a:ext cx="286226" cy="264890"/>
              </a:xfrm>
              <a:custGeom>
                <a:avLst/>
                <a:gdLst>
                  <a:gd name="connsiteX0" fmla="*/ 286039 w 286226"/>
                  <a:gd name="connsiteY0" fmla="*/ 264767 h 264890"/>
                  <a:gd name="connsiteX1" fmla="*/ 126209 w 286226"/>
                  <a:gd name="connsiteY1" fmla="*/ 70647 h 264890"/>
                  <a:gd name="connsiteX2" fmla="*/ -187 w 286226"/>
                  <a:gd name="connsiteY2" fmla="*/ -124 h 264890"/>
                </a:gdLst>
                <a:ahLst/>
                <a:cxnLst>
                  <a:cxn ang="0">
                    <a:pos x="connsiteX0" y="connsiteY0"/>
                  </a:cxn>
                  <a:cxn ang="0">
                    <a:pos x="connsiteX1" y="connsiteY1"/>
                  </a:cxn>
                  <a:cxn ang="0">
                    <a:pos x="connsiteX2" y="connsiteY2"/>
                  </a:cxn>
                </a:cxnLst>
                <a:rect l="l" t="t" r="r" b="b"/>
                <a:pathLst>
                  <a:path w="286226" h="264890">
                    <a:moveTo>
                      <a:pt x="286039" y="264767"/>
                    </a:moveTo>
                    <a:cubicBezTo>
                      <a:pt x="286039" y="264767"/>
                      <a:pt x="209839" y="138275"/>
                      <a:pt x="126209" y="70647"/>
                    </a:cubicBezTo>
                    <a:cubicBezTo>
                      <a:pt x="42580" y="3020"/>
                      <a:pt x="-187" y="-12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79" name="Freeform: Shape 4554">
                <a:extLst>
                  <a:ext uri="{FF2B5EF4-FFF2-40B4-BE49-F238E27FC236}">
                    <a16:creationId xmlns:a16="http://schemas.microsoft.com/office/drawing/2014/main" id="{A1FEDC7A-A955-97D6-6F0C-405F908C8228}"/>
                  </a:ext>
                </a:extLst>
              </p:cNvPr>
              <p:cNvSpPr/>
              <p:nvPr/>
            </p:nvSpPr>
            <p:spPr>
              <a:xfrm>
                <a:off x="3627414" y="5277270"/>
                <a:ext cx="244887" cy="173259"/>
              </a:xfrm>
              <a:custGeom>
                <a:avLst/>
                <a:gdLst>
                  <a:gd name="connsiteX0" fmla="*/ 244700 w 244887"/>
                  <a:gd name="connsiteY0" fmla="*/ 173136 h 173259"/>
                  <a:gd name="connsiteX1" fmla="*/ -187 w 244887"/>
                  <a:gd name="connsiteY1" fmla="*/ -124 h 173259"/>
                </a:gdLst>
                <a:ahLst/>
                <a:cxnLst>
                  <a:cxn ang="0">
                    <a:pos x="connsiteX0" y="connsiteY0"/>
                  </a:cxn>
                  <a:cxn ang="0">
                    <a:pos x="connsiteX1" y="connsiteY1"/>
                  </a:cxn>
                </a:cxnLst>
                <a:rect l="l" t="t" r="r" b="b"/>
                <a:pathLst>
                  <a:path w="244887" h="173259">
                    <a:moveTo>
                      <a:pt x="244700" y="173136"/>
                    </a:moveTo>
                    <a:cubicBezTo>
                      <a:pt x="244700" y="173136"/>
                      <a:pt x="85157" y="92459"/>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80" name="Freeform: Shape 4555">
                <a:extLst>
                  <a:ext uri="{FF2B5EF4-FFF2-40B4-BE49-F238E27FC236}">
                    <a16:creationId xmlns:a16="http://schemas.microsoft.com/office/drawing/2014/main" id="{EDACC1A0-F391-F544-C852-1DB697F56BCB}"/>
                  </a:ext>
                </a:extLst>
              </p:cNvPr>
              <p:cNvSpPr/>
              <p:nvPr/>
            </p:nvSpPr>
            <p:spPr>
              <a:xfrm>
                <a:off x="3786386" y="5348898"/>
                <a:ext cx="102869" cy="63055"/>
              </a:xfrm>
              <a:custGeom>
                <a:avLst/>
                <a:gdLst>
                  <a:gd name="connsiteX0" fmla="*/ 102683 w 102869"/>
                  <a:gd name="connsiteY0" fmla="*/ 62932 h 63055"/>
                  <a:gd name="connsiteX1" fmla="*/ -187 w 102869"/>
                  <a:gd name="connsiteY1" fmla="*/ -124 h 63055"/>
                </a:gdLst>
                <a:ahLst/>
                <a:cxnLst>
                  <a:cxn ang="0">
                    <a:pos x="connsiteX0" y="connsiteY0"/>
                  </a:cxn>
                  <a:cxn ang="0">
                    <a:pos x="connsiteX1" y="connsiteY1"/>
                  </a:cxn>
                </a:cxnLst>
                <a:rect l="l" t="t" r="r" b="b"/>
                <a:pathLst>
                  <a:path w="102869" h="63055">
                    <a:moveTo>
                      <a:pt x="102683" y="62932"/>
                    </a:moveTo>
                    <a:cubicBezTo>
                      <a:pt x="102683" y="62932"/>
                      <a:pt x="41913" y="16069"/>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81" name="Freeform: Shape 4556">
                <a:extLst>
                  <a:ext uri="{FF2B5EF4-FFF2-40B4-BE49-F238E27FC236}">
                    <a16:creationId xmlns:a16="http://schemas.microsoft.com/office/drawing/2014/main" id="{B4FB6E5B-2DBD-F80D-2505-CA893C3B1AF9}"/>
                  </a:ext>
                </a:extLst>
              </p:cNvPr>
              <p:cNvSpPr/>
              <p:nvPr/>
            </p:nvSpPr>
            <p:spPr>
              <a:xfrm>
                <a:off x="3771718" y="5225073"/>
                <a:ext cx="136016" cy="153162"/>
              </a:xfrm>
              <a:custGeom>
                <a:avLst/>
                <a:gdLst>
                  <a:gd name="connsiteX0" fmla="*/ 135830 w 136016"/>
                  <a:gd name="connsiteY0" fmla="*/ 153038 h 153162"/>
                  <a:gd name="connsiteX1" fmla="*/ -187 w 136016"/>
                  <a:gd name="connsiteY1" fmla="*/ -124 h 153162"/>
                </a:gdLst>
                <a:ahLst/>
                <a:cxnLst>
                  <a:cxn ang="0">
                    <a:pos x="connsiteX0" y="connsiteY0"/>
                  </a:cxn>
                  <a:cxn ang="0">
                    <a:pos x="connsiteX1" y="connsiteY1"/>
                  </a:cxn>
                </a:cxnLst>
                <a:rect l="l" t="t" r="r" b="b"/>
                <a:pathLst>
                  <a:path w="136016" h="153162">
                    <a:moveTo>
                      <a:pt x="135830" y="153038"/>
                    </a:moveTo>
                    <a:cubicBezTo>
                      <a:pt x="135830" y="153038"/>
                      <a:pt x="26292" y="48263"/>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82" name="Freeform: Shape 4557">
                <a:extLst>
                  <a:ext uri="{FF2B5EF4-FFF2-40B4-BE49-F238E27FC236}">
                    <a16:creationId xmlns:a16="http://schemas.microsoft.com/office/drawing/2014/main" id="{9D72F399-63B4-730F-A845-CCC7DBF02B36}"/>
                  </a:ext>
                </a:extLst>
              </p:cNvPr>
              <p:cNvSpPr/>
              <p:nvPr/>
            </p:nvSpPr>
            <p:spPr>
              <a:xfrm>
                <a:off x="3892440" y="5240504"/>
                <a:ext cx="37487" cy="116109"/>
              </a:xfrm>
              <a:custGeom>
                <a:avLst/>
                <a:gdLst>
                  <a:gd name="connsiteX0" fmla="*/ 37301 w 37487"/>
                  <a:gd name="connsiteY0" fmla="*/ 115986 h 116109"/>
                  <a:gd name="connsiteX1" fmla="*/ -133 w 37487"/>
                  <a:gd name="connsiteY1" fmla="*/ -124 h 116109"/>
                </a:gdLst>
                <a:ahLst/>
                <a:cxnLst>
                  <a:cxn ang="0">
                    <a:pos x="connsiteX0" y="connsiteY0"/>
                  </a:cxn>
                  <a:cxn ang="0">
                    <a:pos x="connsiteX1" y="connsiteY1"/>
                  </a:cxn>
                </a:cxnLst>
                <a:rect l="l" t="t" r="r" b="b"/>
                <a:pathLst>
                  <a:path w="37487" h="116109">
                    <a:moveTo>
                      <a:pt x="37301" y="115986"/>
                    </a:moveTo>
                    <a:cubicBezTo>
                      <a:pt x="37301" y="115986"/>
                      <a:pt x="-1847" y="35976"/>
                      <a:pt x="-133"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83" name="Freeform: Shape 4558">
                <a:extLst>
                  <a:ext uri="{FF2B5EF4-FFF2-40B4-BE49-F238E27FC236}">
                    <a16:creationId xmlns:a16="http://schemas.microsoft.com/office/drawing/2014/main" id="{75BCE9DC-CF70-8D5B-6DDF-BC440CF1E63A}"/>
                  </a:ext>
                </a:extLst>
              </p:cNvPr>
              <p:cNvSpPr/>
              <p:nvPr/>
            </p:nvSpPr>
            <p:spPr>
              <a:xfrm>
                <a:off x="3954217" y="5006665"/>
                <a:ext cx="116385" cy="342137"/>
              </a:xfrm>
              <a:custGeom>
                <a:avLst/>
                <a:gdLst>
                  <a:gd name="connsiteX0" fmla="*/ -187 w 116385"/>
                  <a:gd name="connsiteY0" fmla="*/ 342014 h 342137"/>
                  <a:gd name="connsiteX1" fmla="*/ 66488 w 116385"/>
                  <a:gd name="connsiteY1" fmla="*/ 277149 h 342137"/>
                  <a:gd name="connsiteX2" fmla="*/ 108683 w 116385"/>
                  <a:gd name="connsiteY2" fmla="*/ -124 h 342137"/>
                </a:gdLst>
                <a:ahLst/>
                <a:cxnLst>
                  <a:cxn ang="0">
                    <a:pos x="connsiteX0" y="connsiteY0"/>
                  </a:cxn>
                  <a:cxn ang="0">
                    <a:pos x="connsiteX1" y="connsiteY1"/>
                  </a:cxn>
                  <a:cxn ang="0">
                    <a:pos x="connsiteX2" y="connsiteY2"/>
                  </a:cxn>
                </a:cxnLst>
                <a:rect l="l" t="t" r="r" b="b"/>
                <a:pathLst>
                  <a:path w="116385" h="342137">
                    <a:moveTo>
                      <a:pt x="-187" y="342014"/>
                    </a:moveTo>
                    <a:cubicBezTo>
                      <a:pt x="-187" y="342014"/>
                      <a:pt x="37913" y="289341"/>
                      <a:pt x="66488" y="277149"/>
                    </a:cubicBezTo>
                    <a:cubicBezTo>
                      <a:pt x="87919" y="267624"/>
                      <a:pt x="134306" y="87221"/>
                      <a:pt x="108683"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84" name="Freeform: Shape 4559">
                <a:extLst>
                  <a:ext uri="{FF2B5EF4-FFF2-40B4-BE49-F238E27FC236}">
                    <a16:creationId xmlns:a16="http://schemas.microsoft.com/office/drawing/2014/main" id="{6037B315-1E00-9CFE-A60C-BFC8DA4CCADE}"/>
                  </a:ext>
                </a:extLst>
              </p:cNvPr>
              <p:cNvSpPr/>
              <p:nvPr/>
            </p:nvSpPr>
            <p:spPr>
              <a:xfrm>
                <a:off x="3598744" y="5437423"/>
                <a:ext cx="280320" cy="111834"/>
              </a:xfrm>
              <a:custGeom>
                <a:avLst/>
                <a:gdLst>
                  <a:gd name="connsiteX0" fmla="*/ 280133 w 280320"/>
                  <a:gd name="connsiteY0" fmla="*/ -66 h 111834"/>
                  <a:gd name="connsiteX1" fmla="*/ 219364 w 280320"/>
                  <a:gd name="connsiteY1" fmla="*/ 33177 h 111834"/>
                  <a:gd name="connsiteX2" fmla="*/ -187 w 280320"/>
                  <a:gd name="connsiteY2" fmla="*/ 85183 h 111834"/>
                </a:gdLst>
                <a:ahLst/>
                <a:cxnLst>
                  <a:cxn ang="0">
                    <a:pos x="connsiteX0" y="connsiteY0"/>
                  </a:cxn>
                  <a:cxn ang="0">
                    <a:pos x="connsiteX1" y="connsiteY1"/>
                  </a:cxn>
                  <a:cxn ang="0">
                    <a:pos x="connsiteX2" y="connsiteY2"/>
                  </a:cxn>
                </a:cxnLst>
                <a:rect l="l" t="t" r="r" b="b"/>
                <a:pathLst>
                  <a:path w="280320" h="111834">
                    <a:moveTo>
                      <a:pt x="280133" y="-66"/>
                    </a:moveTo>
                    <a:cubicBezTo>
                      <a:pt x="280133" y="-66"/>
                      <a:pt x="232508" y="-3018"/>
                      <a:pt x="219364" y="33177"/>
                    </a:cubicBezTo>
                    <a:cubicBezTo>
                      <a:pt x="190789" y="114330"/>
                      <a:pt x="95539" y="134237"/>
                      <a:pt x="-187" y="8518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85" name="Freeform: Shape 4560">
                <a:extLst>
                  <a:ext uri="{FF2B5EF4-FFF2-40B4-BE49-F238E27FC236}">
                    <a16:creationId xmlns:a16="http://schemas.microsoft.com/office/drawing/2014/main" id="{D5444E87-16EE-85DD-DBD8-B83520A2573A}"/>
                  </a:ext>
                </a:extLst>
              </p:cNvPr>
              <p:cNvSpPr/>
              <p:nvPr/>
            </p:nvSpPr>
            <p:spPr>
              <a:xfrm>
                <a:off x="3511114" y="5646840"/>
                <a:ext cx="96297" cy="55277"/>
              </a:xfrm>
              <a:custGeom>
                <a:avLst/>
                <a:gdLst>
                  <a:gd name="connsiteX0" fmla="*/ 96110 w 96297"/>
                  <a:gd name="connsiteY0" fmla="*/ -124 h 55277"/>
                  <a:gd name="connsiteX1" fmla="*/ -187 w 96297"/>
                  <a:gd name="connsiteY1" fmla="*/ 54645 h 55277"/>
                </a:gdLst>
                <a:ahLst/>
                <a:cxnLst>
                  <a:cxn ang="0">
                    <a:pos x="connsiteX0" y="connsiteY0"/>
                  </a:cxn>
                  <a:cxn ang="0">
                    <a:pos x="connsiteX1" y="connsiteY1"/>
                  </a:cxn>
                </a:cxnLst>
                <a:rect l="l" t="t" r="r" b="b"/>
                <a:pathLst>
                  <a:path w="96297" h="55277">
                    <a:moveTo>
                      <a:pt x="96110" y="-124"/>
                    </a:moveTo>
                    <a:cubicBezTo>
                      <a:pt x="73441" y="23498"/>
                      <a:pt x="32579" y="59884"/>
                      <a:pt x="-187" y="5464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86" name="Freeform: Shape 4561">
                <a:extLst>
                  <a:ext uri="{FF2B5EF4-FFF2-40B4-BE49-F238E27FC236}">
                    <a16:creationId xmlns:a16="http://schemas.microsoft.com/office/drawing/2014/main" id="{0544E3E0-9249-12B5-6347-E74E10D8C9F3}"/>
                  </a:ext>
                </a:extLst>
              </p:cNvPr>
              <p:cNvSpPr/>
              <p:nvPr/>
            </p:nvSpPr>
            <p:spPr>
              <a:xfrm>
                <a:off x="3579206" y="5620649"/>
                <a:ext cx="53910" cy="53908"/>
              </a:xfrm>
              <a:custGeom>
                <a:avLst/>
                <a:gdLst>
                  <a:gd name="connsiteX0" fmla="*/ 6968 w 53910"/>
                  <a:gd name="connsiteY0" fmla="*/ 8542 h 53908"/>
                  <a:gd name="connsiteX1" fmla="*/ 45058 w 53910"/>
                  <a:gd name="connsiteY1" fmla="*/ 7027 h 53908"/>
                  <a:gd name="connsiteX2" fmla="*/ 46573 w 53910"/>
                  <a:gd name="connsiteY2" fmla="*/ 45118 h 53908"/>
                  <a:gd name="connsiteX3" fmla="*/ 8492 w 53910"/>
                  <a:gd name="connsiteY3" fmla="*/ 46642 h 53908"/>
                  <a:gd name="connsiteX4" fmla="*/ 6958 w 53910"/>
                  <a:gd name="connsiteY4" fmla="*/ 8551 h 53908"/>
                  <a:gd name="connsiteX5" fmla="*/ 6968 w 53910"/>
                  <a:gd name="connsiteY5" fmla="*/ 8542 h 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0" h="53908">
                    <a:moveTo>
                      <a:pt x="6968" y="8542"/>
                    </a:moveTo>
                    <a:cubicBezTo>
                      <a:pt x="17064" y="-2393"/>
                      <a:pt x="34123" y="-3069"/>
                      <a:pt x="45058" y="7027"/>
                    </a:cubicBezTo>
                    <a:cubicBezTo>
                      <a:pt x="55993" y="17124"/>
                      <a:pt x="56669" y="34183"/>
                      <a:pt x="46573" y="45118"/>
                    </a:cubicBezTo>
                    <a:cubicBezTo>
                      <a:pt x="36476" y="56052"/>
                      <a:pt x="19426" y="56729"/>
                      <a:pt x="8492" y="46642"/>
                    </a:cubicBezTo>
                    <a:cubicBezTo>
                      <a:pt x="-2453" y="36545"/>
                      <a:pt x="-3138" y="19495"/>
                      <a:pt x="6958" y="8551"/>
                    </a:cubicBezTo>
                    <a:cubicBezTo>
                      <a:pt x="6958" y="8551"/>
                      <a:pt x="6968" y="8542"/>
                      <a:pt x="6968" y="854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87" name="Freeform: Shape 4562">
                <a:extLst>
                  <a:ext uri="{FF2B5EF4-FFF2-40B4-BE49-F238E27FC236}">
                    <a16:creationId xmlns:a16="http://schemas.microsoft.com/office/drawing/2014/main" id="{B247AE91-9D3E-744F-7B97-0A1C945B0C2F}"/>
                  </a:ext>
                </a:extLst>
              </p:cNvPr>
              <p:cNvSpPr/>
              <p:nvPr/>
            </p:nvSpPr>
            <p:spPr>
              <a:xfrm>
                <a:off x="3885732" y="5323562"/>
                <a:ext cx="28575" cy="48291"/>
              </a:xfrm>
              <a:custGeom>
                <a:avLst/>
                <a:gdLst>
                  <a:gd name="connsiteX0" fmla="*/ 28388 w 28575"/>
                  <a:gd name="connsiteY0" fmla="*/ 48168 h 48291"/>
                  <a:gd name="connsiteX1" fmla="*/ -187 w 28575"/>
                  <a:gd name="connsiteY1" fmla="*/ -124 h 48291"/>
                </a:gdLst>
                <a:ahLst/>
                <a:cxnLst>
                  <a:cxn ang="0">
                    <a:pos x="connsiteX0" y="connsiteY0"/>
                  </a:cxn>
                  <a:cxn ang="0">
                    <a:pos x="connsiteX1" y="connsiteY1"/>
                  </a:cxn>
                </a:cxnLst>
                <a:rect l="l" t="t" r="r" b="b"/>
                <a:pathLst>
                  <a:path w="28575" h="48291">
                    <a:moveTo>
                      <a:pt x="28388" y="48168"/>
                    </a:moveTo>
                    <a:cubicBezTo>
                      <a:pt x="28388" y="48168"/>
                      <a:pt x="-187" y="16355"/>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88" name="Freeform: Shape 4563">
                <a:extLst>
                  <a:ext uri="{FF2B5EF4-FFF2-40B4-BE49-F238E27FC236}">
                    <a16:creationId xmlns:a16="http://schemas.microsoft.com/office/drawing/2014/main" id="{0225E098-5643-C67F-CCA2-04BAE1AD3950}"/>
                  </a:ext>
                </a:extLst>
              </p:cNvPr>
              <p:cNvSpPr/>
              <p:nvPr/>
            </p:nvSpPr>
            <p:spPr>
              <a:xfrm>
                <a:off x="3873512" y="5350346"/>
                <a:ext cx="89857" cy="108808"/>
              </a:xfrm>
              <a:custGeom>
                <a:avLst/>
                <a:gdLst>
                  <a:gd name="connsiteX0" fmla="*/ 89661 w 89857"/>
                  <a:gd name="connsiteY0" fmla="*/ 11668 h 108808"/>
                  <a:gd name="connsiteX1" fmla="*/ 59562 w 89857"/>
                  <a:gd name="connsiteY1" fmla="*/ 7953 h 108808"/>
                  <a:gd name="connsiteX2" fmla="*/ 50037 w 89857"/>
                  <a:gd name="connsiteY2" fmla="*/ 31099 h 108808"/>
                  <a:gd name="connsiteX3" fmla="*/ 19653 w 89857"/>
                  <a:gd name="connsiteY3" fmla="*/ 53102 h 108808"/>
                  <a:gd name="connsiteX4" fmla="*/ 5365 w 89857"/>
                  <a:gd name="connsiteY4" fmla="*/ 75676 h 108808"/>
                  <a:gd name="connsiteX5" fmla="*/ 6032 w 89857"/>
                  <a:gd name="connsiteY5" fmla="*/ 105013 h 108808"/>
                  <a:gd name="connsiteX6" fmla="*/ 27558 w 89857"/>
                  <a:gd name="connsiteY6" fmla="*/ 81201 h 108808"/>
                  <a:gd name="connsiteX7" fmla="*/ 46608 w 89857"/>
                  <a:gd name="connsiteY7" fmla="*/ 56054 h 108808"/>
                  <a:gd name="connsiteX8" fmla="*/ 66135 w 89857"/>
                  <a:gd name="connsiteY8" fmla="*/ 46053 h 108808"/>
                  <a:gd name="connsiteX9" fmla="*/ 78327 w 89857"/>
                  <a:gd name="connsiteY9" fmla="*/ 19860 h 108808"/>
                  <a:gd name="connsiteX10" fmla="*/ 89661 w 89857"/>
                  <a:gd name="connsiteY10" fmla="*/ 11668 h 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857" h="108808">
                    <a:moveTo>
                      <a:pt x="89661" y="11668"/>
                    </a:moveTo>
                    <a:cubicBezTo>
                      <a:pt x="89661" y="2143"/>
                      <a:pt x="64801" y="-7382"/>
                      <a:pt x="59562" y="7953"/>
                    </a:cubicBezTo>
                    <a:cubicBezTo>
                      <a:pt x="54324" y="23289"/>
                      <a:pt x="66896" y="30242"/>
                      <a:pt x="50037" y="31099"/>
                    </a:cubicBezTo>
                    <a:cubicBezTo>
                      <a:pt x="33178" y="31956"/>
                      <a:pt x="20986" y="37957"/>
                      <a:pt x="19653" y="53102"/>
                    </a:cubicBezTo>
                    <a:cubicBezTo>
                      <a:pt x="18319" y="68247"/>
                      <a:pt x="-1779" y="58912"/>
                      <a:pt x="5365" y="75676"/>
                    </a:cubicBezTo>
                    <a:cubicBezTo>
                      <a:pt x="14033" y="96155"/>
                      <a:pt x="-11304" y="94726"/>
                      <a:pt x="6032" y="105013"/>
                    </a:cubicBezTo>
                    <a:cubicBezTo>
                      <a:pt x="27844" y="118348"/>
                      <a:pt x="28130" y="91869"/>
                      <a:pt x="27558" y="81201"/>
                    </a:cubicBezTo>
                    <a:cubicBezTo>
                      <a:pt x="26606" y="64246"/>
                      <a:pt x="33083" y="58245"/>
                      <a:pt x="46608" y="56054"/>
                    </a:cubicBezTo>
                    <a:cubicBezTo>
                      <a:pt x="61944" y="53578"/>
                      <a:pt x="59277" y="52816"/>
                      <a:pt x="66135" y="46053"/>
                    </a:cubicBezTo>
                    <a:cubicBezTo>
                      <a:pt x="72993" y="39290"/>
                      <a:pt x="64515" y="19478"/>
                      <a:pt x="78327" y="19860"/>
                    </a:cubicBezTo>
                    <a:cubicBezTo>
                      <a:pt x="86994" y="20145"/>
                      <a:pt x="89852" y="20050"/>
                      <a:pt x="89661" y="11668"/>
                    </a:cubicBezTo>
                    <a:close/>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89" name="Rectangle: Rounded Corners 588">
                <a:extLst>
                  <a:ext uri="{FF2B5EF4-FFF2-40B4-BE49-F238E27FC236}">
                    <a16:creationId xmlns:a16="http://schemas.microsoft.com/office/drawing/2014/main" id="{81A6C0DC-7767-CCC8-D599-172E85591E39}"/>
                  </a:ext>
                </a:extLst>
              </p:cNvPr>
              <p:cNvSpPr/>
              <p:nvPr/>
            </p:nvSpPr>
            <p:spPr>
              <a:xfrm rot="18729600">
                <a:off x="3960548" y="5338406"/>
                <a:ext cx="137636" cy="324040"/>
              </a:xfrm>
              <a:prstGeom prst="roundRect">
                <a:avLst/>
              </a:prstGeom>
              <a:solidFill>
                <a:srgbClr val="656665"/>
              </a:solid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grpSp>
          <p:nvGrpSpPr>
            <p:cNvPr id="511" name="!!Group 676">
              <a:extLst>
                <a:ext uri="{FF2B5EF4-FFF2-40B4-BE49-F238E27FC236}">
                  <a16:creationId xmlns:a16="http://schemas.microsoft.com/office/drawing/2014/main" id="{1078634B-807D-EB28-8037-3A3D7DB57B27}"/>
                </a:ext>
              </a:extLst>
            </p:cNvPr>
            <p:cNvGrpSpPr/>
            <p:nvPr/>
          </p:nvGrpSpPr>
          <p:grpSpPr>
            <a:xfrm>
              <a:off x="6819383" y="2815225"/>
              <a:ext cx="274270" cy="514648"/>
              <a:chOff x="5661453" y="2606543"/>
              <a:chExt cx="275343" cy="516667"/>
            </a:xfrm>
          </p:grpSpPr>
          <p:sp>
            <p:nvSpPr>
              <p:cNvPr id="521" name="Freeform: Shape 3440">
                <a:extLst>
                  <a:ext uri="{FF2B5EF4-FFF2-40B4-BE49-F238E27FC236}">
                    <a16:creationId xmlns:a16="http://schemas.microsoft.com/office/drawing/2014/main" id="{ED5BADE1-F0D8-84C7-E838-8C1C9A82A944}"/>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522" name="Freeform: Shape 3441">
                <a:extLst>
                  <a:ext uri="{FF2B5EF4-FFF2-40B4-BE49-F238E27FC236}">
                    <a16:creationId xmlns:a16="http://schemas.microsoft.com/office/drawing/2014/main" id="{DD060BC3-739F-3D65-F979-822B91F6BB00}"/>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523" name="Freeform: Shape 3442">
                <a:extLst>
                  <a:ext uri="{FF2B5EF4-FFF2-40B4-BE49-F238E27FC236}">
                    <a16:creationId xmlns:a16="http://schemas.microsoft.com/office/drawing/2014/main" id="{479F530D-DEBA-DFD2-0570-3BFD939A48EC}"/>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524" name="Freeform: Shape 3443">
                <a:extLst>
                  <a:ext uri="{FF2B5EF4-FFF2-40B4-BE49-F238E27FC236}">
                    <a16:creationId xmlns:a16="http://schemas.microsoft.com/office/drawing/2014/main" id="{2F57BD98-D41F-8581-DBB2-C80C7C8982B3}"/>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525" name="Freeform: Shape 3444">
                <a:extLst>
                  <a:ext uri="{FF2B5EF4-FFF2-40B4-BE49-F238E27FC236}">
                    <a16:creationId xmlns:a16="http://schemas.microsoft.com/office/drawing/2014/main" id="{57C78DCE-1901-676F-90CD-8461808A651E}"/>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526" name="Freeform: Shape 3445">
                <a:extLst>
                  <a:ext uri="{FF2B5EF4-FFF2-40B4-BE49-F238E27FC236}">
                    <a16:creationId xmlns:a16="http://schemas.microsoft.com/office/drawing/2014/main" id="{EC90ACD9-D057-525D-082C-91A8C8A5F4E8}"/>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527" name="Freeform: Shape 3446">
                <a:extLst>
                  <a:ext uri="{FF2B5EF4-FFF2-40B4-BE49-F238E27FC236}">
                    <a16:creationId xmlns:a16="http://schemas.microsoft.com/office/drawing/2014/main" id="{4EF27519-2BB7-A572-5CCD-9B531A286392}"/>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528" name="Freeform: Shape 3447">
                <a:extLst>
                  <a:ext uri="{FF2B5EF4-FFF2-40B4-BE49-F238E27FC236}">
                    <a16:creationId xmlns:a16="http://schemas.microsoft.com/office/drawing/2014/main" id="{01A28E84-4CCC-06FE-BAB0-FC3EFAA7B997}"/>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529" name="Freeform: Shape 3448">
                <a:extLst>
                  <a:ext uri="{FF2B5EF4-FFF2-40B4-BE49-F238E27FC236}">
                    <a16:creationId xmlns:a16="http://schemas.microsoft.com/office/drawing/2014/main" id="{80FB9EAD-CDFE-B5ED-E55A-B1935396F19F}"/>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1000" kern="0">
                  <a:cs typeface="Arial" panose="020B0604020202020204" pitchFamily="34" charset="0"/>
                </a:endParaRPr>
              </a:p>
            </p:txBody>
          </p:sp>
          <p:sp>
            <p:nvSpPr>
              <p:cNvPr id="530" name="Rectangle: Rounded Corners 529">
                <a:extLst>
                  <a:ext uri="{FF2B5EF4-FFF2-40B4-BE49-F238E27FC236}">
                    <a16:creationId xmlns:a16="http://schemas.microsoft.com/office/drawing/2014/main" id="{70A54E0A-BACC-381D-2408-D05133CAC3E8}"/>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sp>
            <p:nvSpPr>
              <p:cNvPr id="531" name="Oval 530">
                <a:extLst>
                  <a:ext uri="{FF2B5EF4-FFF2-40B4-BE49-F238E27FC236}">
                    <a16:creationId xmlns:a16="http://schemas.microsoft.com/office/drawing/2014/main" id="{AA177548-0E95-F2FD-7F2F-0B27F8C33E82}"/>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grpSp>
          <p:nvGrpSpPr>
            <p:cNvPr id="512" name="Group 511">
              <a:extLst>
                <a:ext uri="{FF2B5EF4-FFF2-40B4-BE49-F238E27FC236}">
                  <a16:creationId xmlns:a16="http://schemas.microsoft.com/office/drawing/2014/main" id="{38F78D53-D6F8-A18A-CD80-64B0EE400D28}"/>
                </a:ext>
              </a:extLst>
            </p:cNvPr>
            <p:cNvGrpSpPr/>
            <p:nvPr/>
          </p:nvGrpSpPr>
          <p:grpSpPr>
            <a:xfrm>
              <a:off x="7072303" y="2719993"/>
              <a:ext cx="291975" cy="623937"/>
              <a:chOff x="4423627" y="1973989"/>
              <a:chExt cx="245880" cy="525434"/>
            </a:xfrm>
          </p:grpSpPr>
          <p:sp>
            <p:nvSpPr>
              <p:cNvPr id="516" name="Rectangle: Rounded Corners 515">
                <a:extLst>
                  <a:ext uri="{FF2B5EF4-FFF2-40B4-BE49-F238E27FC236}">
                    <a16:creationId xmlns:a16="http://schemas.microsoft.com/office/drawing/2014/main" id="{A7236D59-0566-03B6-0113-6AA498830BE6}"/>
                  </a:ext>
                </a:extLst>
              </p:cNvPr>
              <p:cNvSpPr/>
              <p:nvPr/>
            </p:nvSpPr>
            <p:spPr>
              <a:xfrm>
                <a:off x="4423627" y="2125527"/>
                <a:ext cx="245880" cy="373896"/>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effectLst/>
                  <a:uLnTx/>
                  <a:uFillTx/>
                  <a:cs typeface="Arial" panose="020B0604020202020204" pitchFamily="34" charset="0"/>
                </a:endParaRPr>
              </a:p>
            </p:txBody>
          </p:sp>
          <p:sp>
            <p:nvSpPr>
              <p:cNvPr id="517" name="Oval 516">
                <a:extLst>
                  <a:ext uri="{FF2B5EF4-FFF2-40B4-BE49-F238E27FC236}">
                    <a16:creationId xmlns:a16="http://schemas.microsoft.com/office/drawing/2014/main" id="{6635740A-3F0B-A78B-37D2-AF553B3B8F97}"/>
                  </a:ext>
                </a:extLst>
              </p:cNvPr>
              <p:cNvSpPr/>
              <p:nvPr/>
            </p:nvSpPr>
            <p:spPr>
              <a:xfrm>
                <a:off x="4484332" y="2302259"/>
                <a:ext cx="124470" cy="109248"/>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effectLst/>
                  <a:uLnTx/>
                  <a:uFillTx/>
                  <a:cs typeface="Arial" panose="020B0604020202020204" pitchFamily="34" charset="0"/>
                </a:endParaRPr>
              </a:p>
            </p:txBody>
          </p:sp>
          <p:sp>
            <p:nvSpPr>
              <p:cNvPr id="518" name="Oval 517">
                <a:extLst>
                  <a:ext uri="{FF2B5EF4-FFF2-40B4-BE49-F238E27FC236}">
                    <a16:creationId xmlns:a16="http://schemas.microsoft.com/office/drawing/2014/main" id="{157C5BCC-98C2-4C9B-8B07-67657197A760}"/>
                  </a:ext>
                </a:extLst>
              </p:cNvPr>
              <p:cNvSpPr/>
              <p:nvPr/>
            </p:nvSpPr>
            <p:spPr>
              <a:xfrm>
                <a:off x="4505701" y="1973989"/>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19" name="Oval 518">
                <a:extLst>
                  <a:ext uri="{FF2B5EF4-FFF2-40B4-BE49-F238E27FC236}">
                    <a16:creationId xmlns:a16="http://schemas.microsoft.com/office/drawing/2014/main" id="{317A09CE-9092-8E5D-F9C7-5AEED8F7FFD8}"/>
                  </a:ext>
                </a:extLst>
              </p:cNvPr>
              <p:cNvSpPr/>
              <p:nvPr/>
            </p:nvSpPr>
            <p:spPr>
              <a:xfrm>
                <a:off x="4489535" y="2087624"/>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20" name="Oval 519">
                <a:extLst>
                  <a:ext uri="{FF2B5EF4-FFF2-40B4-BE49-F238E27FC236}">
                    <a16:creationId xmlns:a16="http://schemas.microsoft.com/office/drawing/2014/main" id="{A0C4B23A-2F7A-A821-753B-D6D168C3AF65}"/>
                  </a:ext>
                </a:extLst>
              </p:cNvPr>
              <p:cNvSpPr/>
              <p:nvPr/>
            </p:nvSpPr>
            <p:spPr>
              <a:xfrm>
                <a:off x="4572183" y="2046690"/>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cxnSp>
          <p:nvCxnSpPr>
            <p:cNvPr id="513" name="Connector: Curved 512">
              <a:extLst>
                <a:ext uri="{FF2B5EF4-FFF2-40B4-BE49-F238E27FC236}">
                  <a16:creationId xmlns:a16="http://schemas.microsoft.com/office/drawing/2014/main" id="{340BB71D-08EE-AAFA-A5EE-57C034AC4D03}"/>
                </a:ext>
              </a:extLst>
            </p:cNvPr>
            <p:cNvCxnSpPr>
              <a:cxnSpLocks/>
            </p:cNvCxnSpPr>
            <p:nvPr/>
          </p:nvCxnSpPr>
          <p:spPr>
            <a:xfrm rot="10800000">
              <a:off x="8710160" y="3325509"/>
              <a:ext cx="159939" cy="321865"/>
            </a:xfrm>
            <a:prstGeom prst="curvedConnector2">
              <a:avLst/>
            </a:prstGeom>
            <a:noFill/>
            <a:ln w="28575" cap="flat" cmpd="sng" algn="ctr">
              <a:solidFill>
                <a:schemeClr val="tx2"/>
              </a:solidFill>
              <a:prstDash val="solid"/>
              <a:miter lim="800000"/>
              <a:tailEnd type="triangle"/>
            </a:ln>
            <a:effectLst/>
          </p:spPr>
        </p:cxnSp>
        <p:cxnSp>
          <p:nvCxnSpPr>
            <p:cNvPr id="514" name="Connector: Curved 513">
              <a:extLst>
                <a:ext uri="{FF2B5EF4-FFF2-40B4-BE49-F238E27FC236}">
                  <a16:creationId xmlns:a16="http://schemas.microsoft.com/office/drawing/2014/main" id="{E091FA6C-E6DA-8D71-D177-22E6B8723A7E}"/>
                </a:ext>
              </a:extLst>
            </p:cNvPr>
            <p:cNvCxnSpPr>
              <a:cxnSpLocks/>
            </p:cNvCxnSpPr>
            <p:nvPr/>
          </p:nvCxnSpPr>
          <p:spPr>
            <a:xfrm flipV="1">
              <a:off x="9444098" y="3336777"/>
              <a:ext cx="159939" cy="321865"/>
            </a:xfrm>
            <a:prstGeom prst="curvedConnector2">
              <a:avLst/>
            </a:prstGeom>
            <a:noFill/>
            <a:ln w="28575" cap="flat" cmpd="sng" algn="ctr">
              <a:solidFill>
                <a:schemeClr val="tx2"/>
              </a:solidFill>
              <a:prstDash val="solid"/>
              <a:miter lim="800000"/>
              <a:tailEnd type="triangle"/>
            </a:ln>
            <a:effectLst/>
          </p:spPr>
        </p:cxnSp>
      </p:grpSp>
      <p:grpSp>
        <p:nvGrpSpPr>
          <p:cNvPr id="1385" name="Group 1384">
            <a:extLst>
              <a:ext uri="{FF2B5EF4-FFF2-40B4-BE49-F238E27FC236}">
                <a16:creationId xmlns:a16="http://schemas.microsoft.com/office/drawing/2014/main" id="{036BE0E3-1F24-5530-8111-BBCEB3224D5F}"/>
              </a:ext>
            </a:extLst>
          </p:cNvPr>
          <p:cNvGrpSpPr/>
          <p:nvPr/>
        </p:nvGrpSpPr>
        <p:grpSpPr>
          <a:xfrm>
            <a:off x="1418240" y="1735676"/>
            <a:ext cx="3674869" cy="1340766"/>
            <a:chOff x="1418240" y="2021748"/>
            <a:chExt cx="3674869" cy="1340766"/>
          </a:xfrm>
        </p:grpSpPr>
        <p:sp>
          <p:nvSpPr>
            <p:cNvPr id="1383" name="Rectangle: Rounded Corners 1382">
              <a:extLst>
                <a:ext uri="{FF2B5EF4-FFF2-40B4-BE49-F238E27FC236}">
                  <a16:creationId xmlns:a16="http://schemas.microsoft.com/office/drawing/2014/main" id="{9A8A4752-7481-0428-92E1-AD5FFC4D1DE5}"/>
                </a:ext>
              </a:extLst>
            </p:cNvPr>
            <p:cNvSpPr/>
            <p:nvPr/>
          </p:nvSpPr>
          <p:spPr>
            <a:xfrm rot="5400000">
              <a:off x="2626171" y="813817"/>
              <a:ext cx="1259007" cy="3674869"/>
            </a:xfrm>
            <a:prstGeom prst="roundRect">
              <a:avLst>
                <a:gd name="adj" fmla="val 37277"/>
              </a:avLst>
            </a:prstGeom>
            <a:solidFill>
              <a:schemeClr val="dk1">
                <a:alpha val="14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1243" name="Group 1242">
              <a:extLst>
                <a:ext uri="{FF2B5EF4-FFF2-40B4-BE49-F238E27FC236}">
                  <a16:creationId xmlns:a16="http://schemas.microsoft.com/office/drawing/2014/main" id="{856938EA-761F-93DF-4B31-116615A6EBB6}"/>
                </a:ext>
              </a:extLst>
            </p:cNvPr>
            <p:cNvGrpSpPr/>
            <p:nvPr/>
          </p:nvGrpSpPr>
          <p:grpSpPr>
            <a:xfrm>
              <a:off x="1429688" y="2714569"/>
              <a:ext cx="3636000" cy="647945"/>
              <a:chOff x="2519612" y="3680396"/>
              <a:chExt cx="2735703" cy="487510"/>
            </a:xfrm>
          </p:grpSpPr>
          <p:sp>
            <p:nvSpPr>
              <p:cNvPr id="750" name="!!mucus">
                <a:extLst>
                  <a:ext uri="{FF2B5EF4-FFF2-40B4-BE49-F238E27FC236}">
                    <a16:creationId xmlns:a16="http://schemas.microsoft.com/office/drawing/2014/main" id="{140926A4-1177-0D35-B949-2F0C50596C1F}"/>
                  </a:ext>
                </a:extLst>
              </p:cNvPr>
              <p:cNvSpPr/>
              <p:nvPr/>
            </p:nvSpPr>
            <p:spPr>
              <a:xfrm rot="10800000">
                <a:off x="3172536" y="3726068"/>
                <a:ext cx="2031034" cy="366859"/>
              </a:xfrm>
              <a:custGeom>
                <a:avLst/>
                <a:gdLst>
                  <a:gd name="connsiteX0" fmla="*/ 0 w 11280654"/>
                  <a:gd name="connsiteY0" fmla="*/ 91352 h 1986246"/>
                  <a:gd name="connsiteX1" fmla="*/ 10868 w 11280654"/>
                  <a:gd name="connsiteY1" fmla="*/ 745642 h 1986246"/>
                  <a:gd name="connsiteX2" fmla="*/ 260587 w 11280654"/>
                  <a:gd name="connsiteY2" fmla="*/ 915580 h 1986246"/>
                  <a:gd name="connsiteX3" fmla="*/ 282300 w 11280654"/>
                  <a:gd name="connsiteY3" fmla="*/ 1077031 h 1986246"/>
                  <a:gd name="connsiteX4" fmla="*/ 510305 w 11280654"/>
                  <a:gd name="connsiteY4" fmla="*/ 1416926 h 1986246"/>
                  <a:gd name="connsiteX5" fmla="*/ 640587 w 11280654"/>
                  <a:gd name="connsiteY5" fmla="*/ 1595370 h 1986246"/>
                  <a:gd name="connsiteX6" fmla="*/ 694882 w 11280654"/>
                  <a:gd name="connsiteY6" fmla="*/ 1790808 h 1986246"/>
                  <a:gd name="connsiteX7" fmla="*/ 857746 w 11280654"/>
                  <a:gd name="connsiteY7" fmla="*/ 1986246 h 1986246"/>
                  <a:gd name="connsiteX8" fmla="*/ 1020610 w 11280654"/>
                  <a:gd name="connsiteY8" fmla="*/ 1858784 h 1986246"/>
                  <a:gd name="connsiteX9" fmla="*/ 1042324 w 11280654"/>
                  <a:gd name="connsiteY9" fmla="*/ 1595370 h 1986246"/>
                  <a:gd name="connsiteX10" fmla="*/ 1194319 w 11280654"/>
                  <a:gd name="connsiteY10" fmla="*/ 1510401 h 1986246"/>
                  <a:gd name="connsiteX11" fmla="*/ 1302887 w 11280654"/>
                  <a:gd name="connsiteY11" fmla="*/ 1229994 h 1986246"/>
                  <a:gd name="connsiteX12" fmla="*/ 1411455 w 11280654"/>
                  <a:gd name="connsiteY12" fmla="*/ 873105 h 1986246"/>
                  <a:gd name="connsiteX13" fmla="*/ 1563450 w 11280654"/>
                  <a:gd name="connsiteY13" fmla="*/ 737154 h 1986246"/>
                  <a:gd name="connsiteX14" fmla="*/ 1867441 w 11280654"/>
                  <a:gd name="connsiteY14" fmla="*/ 737154 h 1986246"/>
                  <a:gd name="connsiteX15" fmla="*/ 2442864 w 11280654"/>
                  <a:gd name="connsiteY15" fmla="*/ 754148 h 1986246"/>
                  <a:gd name="connsiteX16" fmla="*/ 3582863 w 11280654"/>
                  <a:gd name="connsiteY16" fmla="*/ 754148 h 1986246"/>
                  <a:gd name="connsiteX17" fmla="*/ 4277722 w 11280654"/>
                  <a:gd name="connsiteY17" fmla="*/ 788136 h 1986246"/>
                  <a:gd name="connsiteX18" fmla="*/ 4733732 w 11280654"/>
                  <a:gd name="connsiteY18" fmla="*/ 728648 h 1986246"/>
                  <a:gd name="connsiteX19" fmla="*/ 5211454 w 11280654"/>
                  <a:gd name="connsiteY19" fmla="*/ 728648 h 1986246"/>
                  <a:gd name="connsiteX20" fmla="*/ 5982323 w 11280654"/>
                  <a:gd name="connsiteY20" fmla="*/ 771142 h 1986246"/>
                  <a:gd name="connsiteX21" fmla="*/ 6861759 w 11280654"/>
                  <a:gd name="connsiteY21" fmla="*/ 754148 h 1986246"/>
                  <a:gd name="connsiteX22" fmla="*/ 7491477 w 11280654"/>
                  <a:gd name="connsiteY22" fmla="*/ 762654 h 1986246"/>
                  <a:gd name="connsiteX23" fmla="*/ 8327487 w 11280654"/>
                  <a:gd name="connsiteY23" fmla="*/ 762654 h 1986246"/>
                  <a:gd name="connsiteX24" fmla="*/ 9391500 w 11280654"/>
                  <a:gd name="connsiteY24" fmla="*/ 788154 h 1986246"/>
                  <a:gd name="connsiteX25" fmla="*/ 10140655 w 11280654"/>
                  <a:gd name="connsiteY25" fmla="*/ 779648 h 1986246"/>
                  <a:gd name="connsiteX26" fmla="*/ 10672650 w 11280654"/>
                  <a:gd name="connsiteY26" fmla="*/ 771142 h 1986246"/>
                  <a:gd name="connsiteX27" fmla="*/ 11150373 w 11280654"/>
                  <a:gd name="connsiteY27" fmla="*/ 737154 h 1986246"/>
                  <a:gd name="connsiteX28" fmla="*/ 11280654 w 11280654"/>
                  <a:gd name="connsiteY28" fmla="*/ 754148 h 1986246"/>
                  <a:gd name="connsiteX29" fmla="*/ 11280654 w 11280654"/>
                  <a:gd name="connsiteY29" fmla="*/ 133791 h 1986246"/>
                  <a:gd name="connsiteX30" fmla="*/ 11096078 w 11280654"/>
                  <a:gd name="connsiteY30" fmla="*/ 65870 h 1986246"/>
                  <a:gd name="connsiteX31" fmla="*/ 10281782 w 11280654"/>
                  <a:gd name="connsiteY31" fmla="*/ 14889 h 1986246"/>
                  <a:gd name="connsiteX32" fmla="*/ 9695491 w 11280654"/>
                  <a:gd name="connsiteY32" fmla="*/ 108364 h 1986246"/>
                  <a:gd name="connsiteX33" fmla="*/ 8794341 w 11280654"/>
                  <a:gd name="connsiteY33" fmla="*/ 201839 h 1986246"/>
                  <a:gd name="connsiteX34" fmla="*/ 7828050 w 11280654"/>
                  <a:gd name="connsiteY34" fmla="*/ 201839 h 1986246"/>
                  <a:gd name="connsiteX35" fmla="*/ 6101760 w 11280654"/>
                  <a:gd name="connsiteY35" fmla="*/ 193333 h 1986246"/>
                  <a:gd name="connsiteX36" fmla="*/ 5016032 w 11280654"/>
                  <a:gd name="connsiteY36" fmla="*/ 65870 h 1986246"/>
                  <a:gd name="connsiteX37" fmla="*/ 3224600 w 11280654"/>
                  <a:gd name="connsiteY37" fmla="*/ 57364 h 1986246"/>
                  <a:gd name="connsiteX38" fmla="*/ 2171455 w 11280654"/>
                  <a:gd name="connsiteY38" fmla="*/ 82864 h 1986246"/>
                  <a:gd name="connsiteX39" fmla="*/ 760023 w 11280654"/>
                  <a:gd name="connsiteY39" fmla="*/ 116852 h 1986246"/>
                  <a:gd name="connsiteX40" fmla="*/ 0 w 11280654"/>
                  <a:gd name="connsiteY40" fmla="*/ 91352 h 1986246"/>
                  <a:gd name="connsiteX0" fmla="*/ 0 w 11280654"/>
                  <a:gd name="connsiteY0" fmla="*/ 91352 h 1994638"/>
                  <a:gd name="connsiteX1" fmla="*/ 10868 w 11280654"/>
                  <a:gd name="connsiteY1" fmla="*/ 745642 h 1994638"/>
                  <a:gd name="connsiteX2" fmla="*/ 260587 w 11280654"/>
                  <a:gd name="connsiteY2" fmla="*/ 915580 h 1994638"/>
                  <a:gd name="connsiteX3" fmla="*/ 282300 w 11280654"/>
                  <a:gd name="connsiteY3" fmla="*/ 1077031 h 1994638"/>
                  <a:gd name="connsiteX4" fmla="*/ 510305 w 11280654"/>
                  <a:gd name="connsiteY4" fmla="*/ 1416926 h 1994638"/>
                  <a:gd name="connsiteX5" fmla="*/ 640587 w 11280654"/>
                  <a:gd name="connsiteY5" fmla="*/ 1595370 h 1994638"/>
                  <a:gd name="connsiteX6" fmla="*/ 694882 w 11280654"/>
                  <a:gd name="connsiteY6" fmla="*/ 1790808 h 1994638"/>
                  <a:gd name="connsiteX7" fmla="*/ 857746 w 11280654"/>
                  <a:gd name="connsiteY7" fmla="*/ 1986246 h 1994638"/>
                  <a:gd name="connsiteX8" fmla="*/ 1020610 w 11280654"/>
                  <a:gd name="connsiteY8" fmla="*/ 1858784 h 1994638"/>
                  <a:gd name="connsiteX9" fmla="*/ 1042324 w 11280654"/>
                  <a:gd name="connsiteY9" fmla="*/ 1595370 h 1994638"/>
                  <a:gd name="connsiteX10" fmla="*/ 1194319 w 11280654"/>
                  <a:gd name="connsiteY10" fmla="*/ 1510401 h 1994638"/>
                  <a:gd name="connsiteX11" fmla="*/ 1302887 w 11280654"/>
                  <a:gd name="connsiteY11" fmla="*/ 1229994 h 1994638"/>
                  <a:gd name="connsiteX12" fmla="*/ 1411455 w 11280654"/>
                  <a:gd name="connsiteY12" fmla="*/ 873105 h 1994638"/>
                  <a:gd name="connsiteX13" fmla="*/ 1563450 w 11280654"/>
                  <a:gd name="connsiteY13" fmla="*/ 737154 h 1994638"/>
                  <a:gd name="connsiteX14" fmla="*/ 1867441 w 11280654"/>
                  <a:gd name="connsiteY14" fmla="*/ 737154 h 1994638"/>
                  <a:gd name="connsiteX15" fmla="*/ 2442864 w 11280654"/>
                  <a:gd name="connsiteY15" fmla="*/ 754148 h 1994638"/>
                  <a:gd name="connsiteX16" fmla="*/ 3582863 w 11280654"/>
                  <a:gd name="connsiteY16" fmla="*/ 754148 h 1994638"/>
                  <a:gd name="connsiteX17" fmla="*/ 4277722 w 11280654"/>
                  <a:gd name="connsiteY17" fmla="*/ 788136 h 1994638"/>
                  <a:gd name="connsiteX18" fmla="*/ 4733732 w 11280654"/>
                  <a:gd name="connsiteY18" fmla="*/ 728648 h 1994638"/>
                  <a:gd name="connsiteX19" fmla="*/ 5211454 w 11280654"/>
                  <a:gd name="connsiteY19" fmla="*/ 728648 h 1994638"/>
                  <a:gd name="connsiteX20" fmla="*/ 5982323 w 11280654"/>
                  <a:gd name="connsiteY20" fmla="*/ 771142 h 1994638"/>
                  <a:gd name="connsiteX21" fmla="*/ 6861759 w 11280654"/>
                  <a:gd name="connsiteY21" fmla="*/ 754148 h 1994638"/>
                  <a:gd name="connsiteX22" fmla="*/ 7491477 w 11280654"/>
                  <a:gd name="connsiteY22" fmla="*/ 762654 h 1994638"/>
                  <a:gd name="connsiteX23" fmla="*/ 8327487 w 11280654"/>
                  <a:gd name="connsiteY23" fmla="*/ 762654 h 1994638"/>
                  <a:gd name="connsiteX24" fmla="*/ 9391500 w 11280654"/>
                  <a:gd name="connsiteY24" fmla="*/ 788154 h 1994638"/>
                  <a:gd name="connsiteX25" fmla="*/ 10140655 w 11280654"/>
                  <a:gd name="connsiteY25" fmla="*/ 779648 h 1994638"/>
                  <a:gd name="connsiteX26" fmla="*/ 10672650 w 11280654"/>
                  <a:gd name="connsiteY26" fmla="*/ 771142 h 1994638"/>
                  <a:gd name="connsiteX27" fmla="*/ 11150373 w 11280654"/>
                  <a:gd name="connsiteY27" fmla="*/ 737154 h 1994638"/>
                  <a:gd name="connsiteX28" fmla="*/ 11280654 w 11280654"/>
                  <a:gd name="connsiteY28" fmla="*/ 754148 h 1994638"/>
                  <a:gd name="connsiteX29" fmla="*/ 11280654 w 11280654"/>
                  <a:gd name="connsiteY29" fmla="*/ 133791 h 1994638"/>
                  <a:gd name="connsiteX30" fmla="*/ 11096078 w 11280654"/>
                  <a:gd name="connsiteY30" fmla="*/ 65870 h 1994638"/>
                  <a:gd name="connsiteX31" fmla="*/ 10281782 w 11280654"/>
                  <a:gd name="connsiteY31" fmla="*/ 14889 h 1994638"/>
                  <a:gd name="connsiteX32" fmla="*/ 9695491 w 11280654"/>
                  <a:gd name="connsiteY32" fmla="*/ 108364 h 1994638"/>
                  <a:gd name="connsiteX33" fmla="*/ 8794341 w 11280654"/>
                  <a:gd name="connsiteY33" fmla="*/ 201839 h 1994638"/>
                  <a:gd name="connsiteX34" fmla="*/ 7828050 w 11280654"/>
                  <a:gd name="connsiteY34" fmla="*/ 201839 h 1994638"/>
                  <a:gd name="connsiteX35" fmla="*/ 6101760 w 11280654"/>
                  <a:gd name="connsiteY35" fmla="*/ 193333 h 1994638"/>
                  <a:gd name="connsiteX36" fmla="*/ 5016032 w 11280654"/>
                  <a:gd name="connsiteY36" fmla="*/ 65870 h 1994638"/>
                  <a:gd name="connsiteX37" fmla="*/ 3224600 w 11280654"/>
                  <a:gd name="connsiteY37" fmla="*/ 57364 h 1994638"/>
                  <a:gd name="connsiteX38" fmla="*/ 2171455 w 11280654"/>
                  <a:gd name="connsiteY38" fmla="*/ 82864 h 1994638"/>
                  <a:gd name="connsiteX39" fmla="*/ 760023 w 11280654"/>
                  <a:gd name="connsiteY39" fmla="*/ 116852 h 1994638"/>
                  <a:gd name="connsiteX40" fmla="*/ 0 w 11280654"/>
                  <a:gd name="connsiteY40" fmla="*/ 91352 h 1994638"/>
                  <a:gd name="connsiteX0" fmla="*/ 2673914 w 11269790"/>
                  <a:gd name="connsiteY0" fmla="*/ 66415 h 1994638"/>
                  <a:gd name="connsiteX1" fmla="*/ 4 w 11269790"/>
                  <a:gd name="connsiteY1" fmla="*/ 745642 h 1994638"/>
                  <a:gd name="connsiteX2" fmla="*/ 249723 w 11269790"/>
                  <a:gd name="connsiteY2" fmla="*/ 915580 h 1994638"/>
                  <a:gd name="connsiteX3" fmla="*/ 271436 w 11269790"/>
                  <a:gd name="connsiteY3" fmla="*/ 1077031 h 1994638"/>
                  <a:gd name="connsiteX4" fmla="*/ 499441 w 11269790"/>
                  <a:gd name="connsiteY4" fmla="*/ 1416926 h 1994638"/>
                  <a:gd name="connsiteX5" fmla="*/ 629723 w 11269790"/>
                  <a:gd name="connsiteY5" fmla="*/ 1595370 h 1994638"/>
                  <a:gd name="connsiteX6" fmla="*/ 684018 w 11269790"/>
                  <a:gd name="connsiteY6" fmla="*/ 1790808 h 1994638"/>
                  <a:gd name="connsiteX7" fmla="*/ 846882 w 11269790"/>
                  <a:gd name="connsiteY7" fmla="*/ 1986246 h 1994638"/>
                  <a:gd name="connsiteX8" fmla="*/ 1009746 w 11269790"/>
                  <a:gd name="connsiteY8" fmla="*/ 1858784 h 1994638"/>
                  <a:gd name="connsiteX9" fmla="*/ 1031460 w 11269790"/>
                  <a:gd name="connsiteY9" fmla="*/ 1595370 h 1994638"/>
                  <a:gd name="connsiteX10" fmla="*/ 1183455 w 11269790"/>
                  <a:gd name="connsiteY10" fmla="*/ 1510401 h 1994638"/>
                  <a:gd name="connsiteX11" fmla="*/ 1292023 w 11269790"/>
                  <a:gd name="connsiteY11" fmla="*/ 1229994 h 1994638"/>
                  <a:gd name="connsiteX12" fmla="*/ 1400591 w 11269790"/>
                  <a:gd name="connsiteY12" fmla="*/ 873105 h 1994638"/>
                  <a:gd name="connsiteX13" fmla="*/ 1552586 w 11269790"/>
                  <a:gd name="connsiteY13" fmla="*/ 737154 h 1994638"/>
                  <a:gd name="connsiteX14" fmla="*/ 1856577 w 11269790"/>
                  <a:gd name="connsiteY14" fmla="*/ 737154 h 1994638"/>
                  <a:gd name="connsiteX15" fmla="*/ 2432000 w 11269790"/>
                  <a:gd name="connsiteY15" fmla="*/ 754148 h 1994638"/>
                  <a:gd name="connsiteX16" fmla="*/ 3571999 w 11269790"/>
                  <a:gd name="connsiteY16" fmla="*/ 754148 h 1994638"/>
                  <a:gd name="connsiteX17" fmla="*/ 4266858 w 11269790"/>
                  <a:gd name="connsiteY17" fmla="*/ 788136 h 1994638"/>
                  <a:gd name="connsiteX18" fmla="*/ 4722868 w 11269790"/>
                  <a:gd name="connsiteY18" fmla="*/ 728648 h 1994638"/>
                  <a:gd name="connsiteX19" fmla="*/ 5200590 w 11269790"/>
                  <a:gd name="connsiteY19" fmla="*/ 728648 h 1994638"/>
                  <a:gd name="connsiteX20" fmla="*/ 5971459 w 11269790"/>
                  <a:gd name="connsiteY20" fmla="*/ 771142 h 1994638"/>
                  <a:gd name="connsiteX21" fmla="*/ 6850895 w 11269790"/>
                  <a:gd name="connsiteY21" fmla="*/ 754148 h 1994638"/>
                  <a:gd name="connsiteX22" fmla="*/ 7480613 w 11269790"/>
                  <a:gd name="connsiteY22" fmla="*/ 762654 h 1994638"/>
                  <a:gd name="connsiteX23" fmla="*/ 8316623 w 11269790"/>
                  <a:gd name="connsiteY23" fmla="*/ 762654 h 1994638"/>
                  <a:gd name="connsiteX24" fmla="*/ 9380636 w 11269790"/>
                  <a:gd name="connsiteY24" fmla="*/ 788154 h 1994638"/>
                  <a:gd name="connsiteX25" fmla="*/ 10129791 w 11269790"/>
                  <a:gd name="connsiteY25" fmla="*/ 779648 h 1994638"/>
                  <a:gd name="connsiteX26" fmla="*/ 10661786 w 11269790"/>
                  <a:gd name="connsiteY26" fmla="*/ 771142 h 1994638"/>
                  <a:gd name="connsiteX27" fmla="*/ 11139509 w 11269790"/>
                  <a:gd name="connsiteY27" fmla="*/ 737154 h 1994638"/>
                  <a:gd name="connsiteX28" fmla="*/ 11269790 w 11269790"/>
                  <a:gd name="connsiteY28" fmla="*/ 754148 h 1994638"/>
                  <a:gd name="connsiteX29" fmla="*/ 11269790 w 11269790"/>
                  <a:gd name="connsiteY29" fmla="*/ 133791 h 1994638"/>
                  <a:gd name="connsiteX30" fmla="*/ 11085214 w 11269790"/>
                  <a:gd name="connsiteY30" fmla="*/ 65870 h 1994638"/>
                  <a:gd name="connsiteX31" fmla="*/ 10270918 w 11269790"/>
                  <a:gd name="connsiteY31" fmla="*/ 14889 h 1994638"/>
                  <a:gd name="connsiteX32" fmla="*/ 9684627 w 11269790"/>
                  <a:gd name="connsiteY32" fmla="*/ 108364 h 1994638"/>
                  <a:gd name="connsiteX33" fmla="*/ 8783477 w 11269790"/>
                  <a:gd name="connsiteY33" fmla="*/ 201839 h 1994638"/>
                  <a:gd name="connsiteX34" fmla="*/ 7817186 w 11269790"/>
                  <a:gd name="connsiteY34" fmla="*/ 201839 h 1994638"/>
                  <a:gd name="connsiteX35" fmla="*/ 6090896 w 11269790"/>
                  <a:gd name="connsiteY35" fmla="*/ 193333 h 1994638"/>
                  <a:gd name="connsiteX36" fmla="*/ 5005168 w 11269790"/>
                  <a:gd name="connsiteY36" fmla="*/ 65870 h 1994638"/>
                  <a:gd name="connsiteX37" fmla="*/ 3213736 w 11269790"/>
                  <a:gd name="connsiteY37" fmla="*/ 57364 h 1994638"/>
                  <a:gd name="connsiteX38" fmla="*/ 2160591 w 11269790"/>
                  <a:gd name="connsiteY38" fmla="*/ 82864 h 1994638"/>
                  <a:gd name="connsiteX39" fmla="*/ 749159 w 11269790"/>
                  <a:gd name="connsiteY39" fmla="*/ 116852 h 1994638"/>
                  <a:gd name="connsiteX40" fmla="*/ 2673914 w 11269790"/>
                  <a:gd name="connsiteY40" fmla="*/ 66415 h 1994638"/>
                  <a:gd name="connsiteX0" fmla="*/ 2673914 w 11269790"/>
                  <a:gd name="connsiteY0" fmla="*/ 66415 h 1994638"/>
                  <a:gd name="connsiteX1" fmla="*/ 4 w 11269790"/>
                  <a:gd name="connsiteY1" fmla="*/ 745642 h 1994638"/>
                  <a:gd name="connsiteX2" fmla="*/ 249723 w 11269790"/>
                  <a:gd name="connsiteY2" fmla="*/ 915580 h 1994638"/>
                  <a:gd name="connsiteX3" fmla="*/ 271436 w 11269790"/>
                  <a:gd name="connsiteY3" fmla="*/ 1077031 h 1994638"/>
                  <a:gd name="connsiteX4" fmla="*/ 499441 w 11269790"/>
                  <a:gd name="connsiteY4" fmla="*/ 1416926 h 1994638"/>
                  <a:gd name="connsiteX5" fmla="*/ 629723 w 11269790"/>
                  <a:gd name="connsiteY5" fmla="*/ 1595370 h 1994638"/>
                  <a:gd name="connsiteX6" fmla="*/ 684018 w 11269790"/>
                  <a:gd name="connsiteY6" fmla="*/ 1790808 h 1994638"/>
                  <a:gd name="connsiteX7" fmla="*/ 846882 w 11269790"/>
                  <a:gd name="connsiteY7" fmla="*/ 1986246 h 1994638"/>
                  <a:gd name="connsiteX8" fmla="*/ 1009746 w 11269790"/>
                  <a:gd name="connsiteY8" fmla="*/ 1858784 h 1994638"/>
                  <a:gd name="connsiteX9" fmla="*/ 1031460 w 11269790"/>
                  <a:gd name="connsiteY9" fmla="*/ 1595370 h 1994638"/>
                  <a:gd name="connsiteX10" fmla="*/ 1183455 w 11269790"/>
                  <a:gd name="connsiteY10" fmla="*/ 1510401 h 1994638"/>
                  <a:gd name="connsiteX11" fmla="*/ 1292023 w 11269790"/>
                  <a:gd name="connsiteY11" fmla="*/ 1229994 h 1994638"/>
                  <a:gd name="connsiteX12" fmla="*/ 1400591 w 11269790"/>
                  <a:gd name="connsiteY12" fmla="*/ 873105 h 1994638"/>
                  <a:gd name="connsiteX13" fmla="*/ 1552586 w 11269790"/>
                  <a:gd name="connsiteY13" fmla="*/ 737154 h 1994638"/>
                  <a:gd name="connsiteX14" fmla="*/ 1856577 w 11269790"/>
                  <a:gd name="connsiteY14" fmla="*/ 737154 h 1994638"/>
                  <a:gd name="connsiteX15" fmla="*/ 2432000 w 11269790"/>
                  <a:gd name="connsiteY15" fmla="*/ 754148 h 1994638"/>
                  <a:gd name="connsiteX16" fmla="*/ 3571999 w 11269790"/>
                  <a:gd name="connsiteY16" fmla="*/ 754148 h 1994638"/>
                  <a:gd name="connsiteX17" fmla="*/ 4266858 w 11269790"/>
                  <a:gd name="connsiteY17" fmla="*/ 788136 h 1994638"/>
                  <a:gd name="connsiteX18" fmla="*/ 4722868 w 11269790"/>
                  <a:gd name="connsiteY18" fmla="*/ 728648 h 1994638"/>
                  <a:gd name="connsiteX19" fmla="*/ 5200590 w 11269790"/>
                  <a:gd name="connsiteY19" fmla="*/ 728648 h 1994638"/>
                  <a:gd name="connsiteX20" fmla="*/ 5971459 w 11269790"/>
                  <a:gd name="connsiteY20" fmla="*/ 771142 h 1994638"/>
                  <a:gd name="connsiteX21" fmla="*/ 6850895 w 11269790"/>
                  <a:gd name="connsiteY21" fmla="*/ 754148 h 1994638"/>
                  <a:gd name="connsiteX22" fmla="*/ 7480613 w 11269790"/>
                  <a:gd name="connsiteY22" fmla="*/ 762654 h 1994638"/>
                  <a:gd name="connsiteX23" fmla="*/ 8316623 w 11269790"/>
                  <a:gd name="connsiteY23" fmla="*/ 762654 h 1994638"/>
                  <a:gd name="connsiteX24" fmla="*/ 9380636 w 11269790"/>
                  <a:gd name="connsiteY24" fmla="*/ 788154 h 1994638"/>
                  <a:gd name="connsiteX25" fmla="*/ 10129791 w 11269790"/>
                  <a:gd name="connsiteY25" fmla="*/ 779648 h 1994638"/>
                  <a:gd name="connsiteX26" fmla="*/ 10661786 w 11269790"/>
                  <a:gd name="connsiteY26" fmla="*/ 771142 h 1994638"/>
                  <a:gd name="connsiteX27" fmla="*/ 11139509 w 11269790"/>
                  <a:gd name="connsiteY27" fmla="*/ 737154 h 1994638"/>
                  <a:gd name="connsiteX28" fmla="*/ 11269790 w 11269790"/>
                  <a:gd name="connsiteY28" fmla="*/ 754148 h 1994638"/>
                  <a:gd name="connsiteX29" fmla="*/ 11269790 w 11269790"/>
                  <a:gd name="connsiteY29" fmla="*/ 133791 h 1994638"/>
                  <a:gd name="connsiteX30" fmla="*/ 11085214 w 11269790"/>
                  <a:gd name="connsiteY30" fmla="*/ 65870 h 1994638"/>
                  <a:gd name="connsiteX31" fmla="*/ 10270918 w 11269790"/>
                  <a:gd name="connsiteY31" fmla="*/ 14889 h 1994638"/>
                  <a:gd name="connsiteX32" fmla="*/ 9684627 w 11269790"/>
                  <a:gd name="connsiteY32" fmla="*/ 108364 h 1994638"/>
                  <a:gd name="connsiteX33" fmla="*/ 8783477 w 11269790"/>
                  <a:gd name="connsiteY33" fmla="*/ 201839 h 1994638"/>
                  <a:gd name="connsiteX34" fmla="*/ 7817186 w 11269790"/>
                  <a:gd name="connsiteY34" fmla="*/ 201839 h 1994638"/>
                  <a:gd name="connsiteX35" fmla="*/ 6090896 w 11269790"/>
                  <a:gd name="connsiteY35" fmla="*/ 193333 h 1994638"/>
                  <a:gd name="connsiteX36" fmla="*/ 5005168 w 11269790"/>
                  <a:gd name="connsiteY36" fmla="*/ 65870 h 1994638"/>
                  <a:gd name="connsiteX37" fmla="*/ 3213736 w 11269790"/>
                  <a:gd name="connsiteY37" fmla="*/ 57364 h 1994638"/>
                  <a:gd name="connsiteX38" fmla="*/ 2160591 w 11269790"/>
                  <a:gd name="connsiteY38" fmla="*/ 82864 h 1994638"/>
                  <a:gd name="connsiteX39" fmla="*/ 2673914 w 11269790"/>
                  <a:gd name="connsiteY39" fmla="*/ 66415 h 1994638"/>
                  <a:gd name="connsiteX0" fmla="*/ 2673914 w 11269790"/>
                  <a:gd name="connsiteY0" fmla="*/ 66415 h 1994638"/>
                  <a:gd name="connsiteX1" fmla="*/ 4 w 11269790"/>
                  <a:gd name="connsiteY1" fmla="*/ 745642 h 1994638"/>
                  <a:gd name="connsiteX2" fmla="*/ 249723 w 11269790"/>
                  <a:gd name="connsiteY2" fmla="*/ 915580 h 1994638"/>
                  <a:gd name="connsiteX3" fmla="*/ 271436 w 11269790"/>
                  <a:gd name="connsiteY3" fmla="*/ 1077031 h 1994638"/>
                  <a:gd name="connsiteX4" fmla="*/ 499441 w 11269790"/>
                  <a:gd name="connsiteY4" fmla="*/ 1416926 h 1994638"/>
                  <a:gd name="connsiteX5" fmla="*/ 629723 w 11269790"/>
                  <a:gd name="connsiteY5" fmla="*/ 1595370 h 1994638"/>
                  <a:gd name="connsiteX6" fmla="*/ 684018 w 11269790"/>
                  <a:gd name="connsiteY6" fmla="*/ 1790808 h 1994638"/>
                  <a:gd name="connsiteX7" fmla="*/ 846882 w 11269790"/>
                  <a:gd name="connsiteY7" fmla="*/ 1986246 h 1994638"/>
                  <a:gd name="connsiteX8" fmla="*/ 1009746 w 11269790"/>
                  <a:gd name="connsiteY8" fmla="*/ 1858784 h 1994638"/>
                  <a:gd name="connsiteX9" fmla="*/ 1031460 w 11269790"/>
                  <a:gd name="connsiteY9" fmla="*/ 1595370 h 1994638"/>
                  <a:gd name="connsiteX10" fmla="*/ 1183455 w 11269790"/>
                  <a:gd name="connsiteY10" fmla="*/ 1510401 h 1994638"/>
                  <a:gd name="connsiteX11" fmla="*/ 1292023 w 11269790"/>
                  <a:gd name="connsiteY11" fmla="*/ 1229994 h 1994638"/>
                  <a:gd name="connsiteX12" fmla="*/ 1400591 w 11269790"/>
                  <a:gd name="connsiteY12" fmla="*/ 873105 h 1994638"/>
                  <a:gd name="connsiteX13" fmla="*/ 1552586 w 11269790"/>
                  <a:gd name="connsiteY13" fmla="*/ 737154 h 1994638"/>
                  <a:gd name="connsiteX14" fmla="*/ 1856577 w 11269790"/>
                  <a:gd name="connsiteY14" fmla="*/ 737154 h 1994638"/>
                  <a:gd name="connsiteX15" fmla="*/ 2432000 w 11269790"/>
                  <a:gd name="connsiteY15" fmla="*/ 754148 h 1994638"/>
                  <a:gd name="connsiteX16" fmla="*/ 3571999 w 11269790"/>
                  <a:gd name="connsiteY16" fmla="*/ 754148 h 1994638"/>
                  <a:gd name="connsiteX17" fmla="*/ 4266858 w 11269790"/>
                  <a:gd name="connsiteY17" fmla="*/ 788136 h 1994638"/>
                  <a:gd name="connsiteX18" fmla="*/ 4722868 w 11269790"/>
                  <a:gd name="connsiteY18" fmla="*/ 728648 h 1994638"/>
                  <a:gd name="connsiteX19" fmla="*/ 5200590 w 11269790"/>
                  <a:gd name="connsiteY19" fmla="*/ 728648 h 1994638"/>
                  <a:gd name="connsiteX20" fmla="*/ 5971459 w 11269790"/>
                  <a:gd name="connsiteY20" fmla="*/ 771142 h 1994638"/>
                  <a:gd name="connsiteX21" fmla="*/ 6850895 w 11269790"/>
                  <a:gd name="connsiteY21" fmla="*/ 754148 h 1994638"/>
                  <a:gd name="connsiteX22" fmla="*/ 7480613 w 11269790"/>
                  <a:gd name="connsiteY22" fmla="*/ 762654 h 1994638"/>
                  <a:gd name="connsiteX23" fmla="*/ 8316623 w 11269790"/>
                  <a:gd name="connsiteY23" fmla="*/ 762654 h 1994638"/>
                  <a:gd name="connsiteX24" fmla="*/ 9380636 w 11269790"/>
                  <a:gd name="connsiteY24" fmla="*/ 788154 h 1994638"/>
                  <a:gd name="connsiteX25" fmla="*/ 10129791 w 11269790"/>
                  <a:gd name="connsiteY25" fmla="*/ 779648 h 1994638"/>
                  <a:gd name="connsiteX26" fmla="*/ 10661786 w 11269790"/>
                  <a:gd name="connsiteY26" fmla="*/ 771142 h 1994638"/>
                  <a:gd name="connsiteX27" fmla="*/ 11139509 w 11269790"/>
                  <a:gd name="connsiteY27" fmla="*/ 737154 h 1994638"/>
                  <a:gd name="connsiteX28" fmla="*/ 11269790 w 11269790"/>
                  <a:gd name="connsiteY28" fmla="*/ 754148 h 1994638"/>
                  <a:gd name="connsiteX29" fmla="*/ 11269790 w 11269790"/>
                  <a:gd name="connsiteY29" fmla="*/ 133791 h 1994638"/>
                  <a:gd name="connsiteX30" fmla="*/ 11085214 w 11269790"/>
                  <a:gd name="connsiteY30" fmla="*/ 65870 h 1994638"/>
                  <a:gd name="connsiteX31" fmla="*/ 10270918 w 11269790"/>
                  <a:gd name="connsiteY31" fmla="*/ 14889 h 1994638"/>
                  <a:gd name="connsiteX32" fmla="*/ 9684627 w 11269790"/>
                  <a:gd name="connsiteY32" fmla="*/ 108364 h 1994638"/>
                  <a:gd name="connsiteX33" fmla="*/ 8783477 w 11269790"/>
                  <a:gd name="connsiteY33" fmla="*/ 201839 h 1994638"/>
                  <a:gd name="connsiteX34" fmla="*/ 7817186 w 11269790"/>
                  <a:gd name="connsiteY34" fmla="*/ 201839 h 1994638"/>
                  <a:gd name="connsiteX35" fmla="*/ 6090896 w 11269790"/>
                  <a:gd name="connsiteY35" fmla="*/ 193333 h 1994638"/>
                  <a:gd name="connsiteX36" fmla="*/ 5005168 w 11269790"/>
                  <a:gd name="connsiteY36" fmla="*/ 65870 h 1994638"/>
                  <a:gd name="connsiteX37" fmla="*/ 3213736 w 11269790"/>
                  <a:gd name="connsiteY37" fmla="*/ 57364 h 1994638"/>
                  <a:gd name="connsiteX38" fmla="*/ 2673914 w 11269790"/>
                  <a:gd name="connsiteY38" fmla="*/ 66415 h 1994638"/>
                  <a:gd name="connsiteX0" fmla="*/ 2598674 w 11194550"/>
                  <a:gd name="connsiteY0" fmla="*/ 66415 h 1994638"/>
                  <a:gd name="connsiteX1" fmla="*/ 174483 w 11194550"/>
                  <a:gd name="connsiteY1" fmla="*/ 915580 h 1994638"/>
                  <a:gd name="connsiteX2" fmla="*/ 196196 w 11194550"/>
                  <a:gd name="connsiteY2" fmla="*/ 1077031 h 1994638"/>
                  <a:gd name="connsiteX3" fmla="*/ 424201 w 11194550"/>
                  <a:gd name="connsiteY3" fmla="*/ 1416926 h 1994638"/>
                  <a:gd name="connsiteX4" fmla="*/ 554483 w 11194550"/>
                  <a:gd name="connsiteY4" fmla="*/ 1595370 h 1994638"/>
                  <a:gd name="connsiteX5" fmla="*/ 608778 w 11194550"/>
                  <a:gd name="connsiteY5" fmla="*/ 1790808 h 1994638"/>
                  <a:gd name="connsiteX6" fmla="*/ 771642 w 11194550"/>
                  <a:gd name="connsiteY6" fmla="*/ 1986246 h 1994638"/>
                  <a:gd name="connsiteX7" fmla="*/ 934506 w 11194550"/>
                  <a:gd name="connsiteY7" fmla="*/ 1858784 h 1994638"/>
                  <a:gd name="connsiteX8" fmla="*/ 956220 w 11194550"/>
                  <a:gd name="connsiteY8" fmla="*/ 1595370 h 1994638"/>
                  <a:gd name="connsiteX9" fmla="*/ 1108215 w 11194550"/>
                  <a:gd name="connsiteY9" fmla="*/ 1510401 h 1994638"/>
                  <a:gd name="connsiteX10" fmla="*/ 1216783 w 11194550"/>
                  <a:gd name="connsiteY10" fmla="*/ 1229994 h 1994638"/>
                  <a:gd name="connsiteX11" fmla="*/ 1325351 w 11194550"/>
                  <a:gd name="connsiteY11" fmla="*/ 873105 h 1994638"/>
                  <a:gd name="connsiteX12" fmla="*/ 1477346 w 11194550"/>
                  <a:gd name="connsiteY12" fmla="*/ 737154 h 1994638"/>
                  <a:gd name="connsiteX13" fmla="*/ 1781337 w 11194550"/>
                  <a:gd name="connsiteY13" fmla="*/ 737154 h 1994638"/>
                  <a:gd name="connsiteX14" fmla="*/ 2356760 w 11194550"/>
                  <a:gd name="connsiteY14" fmla="*/ 754148 h 1994638"/>
                  <a:gd name="connsiteX15" fmla="*/ 3496759 w 11194550"/>
                  <a:gd name="connsiteY15" fmla="*/ 754148 h 1994638"/>
                  <a:gd name="connsiteX16" fmla="*/ 4191618 w 11194550"/>
                  <a:gd name="connsiteY16" fmla="*/ 788136 h 1994638"/>
                  <a:gd name="connsiteX17" fmla="*/ 4647628 w 11194550"/>
                  <a:gd name="connsiteY17" fmla="*/ 728648 h 1994638"/>
                  <a:gd name="connsiteX18" fmla="*/ 5125350 w 11194550"/>
                  <a:gd name="connsiteY18" fmla="*/ 728648 h 1994638"/>
                  <a:gd name="connsiteX19" fmla="*/ 5896219 w 11194550"/>
                  <a:gd name="connsiteY19" fmla="*/ 771142 h 1994638"/>
                  <a:gd name="connsiteX20" fmla="*/ 6775655 w 11194550"/>
                  <a:gd name="connsiteY20" fmla="*/ 754148 h 1994638"/>
                  <a:gd name="connsiteX21" fmla="*/ 7405373 w 11194550"/>
                  <a:gd name="connsiteY21" fmla="*/ 762654 h 1994638"/>
                  <a:gd name="connsiteX22" fmla="*/ 8241383 w 11194550"/>
                  <a:gd name="connsiteY22" fmla="*/ 762654 h 1994638"/>
                  <a:gd name="connsiteX23" fmla="*/ 9305396 w 11194550"/>
                  <a:gd name="connsiteY23" fmla="*/ 788154 h 1994638"/>
                  <a:gd name="connsiteX24" fmla="*/ 10054551 w 11194550"/>
                  <a:gd name="connsiteY24" fmla="*/ 779648 h 1994638"/>
                  <a:gd name="connsiteX25" fmla="*/ 10586546 w 11194550"/>
                  <a:gd name="connsiteY25" fmla="*/ 771142 h 1994638"/>
                  <a:gd name="connsiteX26" fmla="*/ 11064269 w 11194550"/>
                  <a:gd name="connsiteY26" fmla="*/ 737154 h 1994638"/>
                  <a:gd name="connsiteX27" fmla="*/ 11194550 w 11194550"/>
                  <a:gd name="connsiteY27" fmla="*/ 754148 h 1994638"/>
                  <a:gd name="connsiteX28" fmla="*/ 11194550 w 11194550"/>
                  <a:gd name="connsiteY28" fmla="*/ 133791 h 1994638"/>
                  <a:gd name="connsiteX29" fmla="*/ 11009974 w 11194550"/>
                  <a:gd name="connsiteY29" fmla="*/ 65870 h 1994638"/>
                  <a:gd name="connsiteX30" fmla="*/ 10195678 w 11194550"/>
                  <a:gd name="connsiteY30" fmla="*/ 14889 h 1994638"/>
                  <a:gd name="connsiteX31" fmla="*/ 9609387 w 11194550"/>
                  <a:gd name="connsiteY31" fmla="*/ 108364 h 1994638"/>
                  <a:gd name="connsiteX32" fmla="*/ 8708237 w 11194550"/>
                  <a:gd name="connsiteY32" fmla="*/ 201839 h 1994638"/>
                  <a:gd name="connsiteX33" fmla="*/ 7741946 w 11194550"/>
                  <a:gd name="connsiteY33" fmla="*/ 201839 h 1994638"/>
                  <a:gd name="connsiteX34" fmla="*/ 6015656 w 11194550"/>
                  <a:gd name="connsiteY34" fmla="*/ 193333 h 1994638"/>
                  <a:gd name="connsiteX35" fmla="*/ 4929928 w 11194550"/>
                  <a:gd name="connsiteY35" fmla="*/ 65870 h 1994638"/>
                  <a:gd name="connsiteX36" fmla="*/ 3138496 w 11194550"/>
                  <a:gd name="connsiteY36" fmla="*/ 57364 h 1994638"/>
                  <a:gd name="connsiteX37" fmla="*/ 2598674 w 11194550"/>
                  <a:gd name="connsiteY37" fmla="*/ 66415 h 1994638"/>
                  <a:gd name="connsiteX0" fmla="*/ 2523012 w 11118888"/>
                  <a:gd name="connsiteY0" fmla="*/ 66415 h 1994638"/>
                  <a:gd name="connsiteX1" fmla="*/ 2391070 w 11118888"/>
                  <a:gd name="connsiteY1" fmla="*/ 622730 h 1994638"/>
                  <a:gd name="connsiteX2" fmla="*/ 120534 w 11118888"/>
                  <a:gd name="connsiteY2" fmla="*/ 1077031 h 1994638"/>
                  <a:gd name="connsiteX3" fmla="*/ 348539 w 11118888"/>
                  <a:gd name="connsiteY3" fmla="*/ 1416926 h 1994638"/>
                  <a:gd name="connsiteX4" fmla="*/ 478821 w 11118888"/>
                  <a:gd name="connsiteY4" fmla="*/ 1595370 h 1994638"/>
                  <a:gd name="connsiteX5" fmla="*/ 533116 w 11118888"/>
                  <a:gd name="connsiteY5" fmla="*/ 1790808 h 1994638"/>
                  <a:gd name="connsiteX6" fmla="*/ 695980 w 11118888"/>
                  <a:gd name="connsiteY6" fmla="*/ 1986246 h 1994638"/>
                  <a:gd name="connsiteX7" fmla="*/ 858844 w 11118888"/>
                  <a:gd name="connsiteY7" fmla="*/ 1858784 h 1994638"/>
                  <a:gd name="connsiteX8" fmla="*/ 880558 w 11118888"/>
                  <a:gd name="connsiteY8" fmla="*/ 1595370 h 1994638"/>
                  <a:gd name="connsiteX9" fmla="*/ 1032553 w 11118888"/>
                  <a:gd name="connsiteY9" fmla="*/ 1510401 h 1994638"/>
                  <a:gd name="connsiteX10" fmla="*/ 1141121 w 11118888"/>
                  <a:gd name="connsiteY10" fmla="*/ 1229994 h 1994638"/>
                  <a:gd name="connsiteX11" fmla="*/ 1249689 w 11118888"/>
                  <a:gd name="connsiteY11" fmla="*/ 873105 h 1994638"/>
                  <a:gd name="connsiteX12" fmla="*/ 1401684 w 11118888"/>
                  <a:gd name="connsiteY12" fmla="*/ 737154 h 1994638"/>
                  <a:gd name="connsiteX13" fmla="*/ 1705675 w 11118888"/>
                  <a:gd name="connsiteY13" fmla="*/ 737154 h 1994638"/>
                  <a:gd name="connsiteX14" fmla="*/ 2281098 w 11118888"/>
                  <a:gd name="connsiteY14" fmla="*/ 754148 h 1994638"/>
                  <a:gd name="connsiteX15" fmla="*/ 3421097 w 11118888"/>
                  <a:gd name="connsiteY15" fmla="*/ 754148 h 1994638"/>
                  <a:gd name="connsiteX16" fmla="*/ 4115956 w 11118888"/>
                  <a:gd name="connsiteY16" fmla="*/ 788136 h 1994638"/>
                  <a:gd name="connsiteX17" fmla="*/ 4571966 w 11118888"/>
                  <a:gd name="connsiteY17" fmla="*/ 728648 h 1994638"/>
                  <a:gd name="connsiteX18" fmla="*/ 5049688 w 11118888"/>
                  <a:gd name="connsiteY18" fmla="*/ 728648 h 1994638"/>
                  <a:gd name="connsiteX19" fmla="*/ 5820557 w 11118888"/>
                  <a:gd name="connsiteY19" fmla="*/ 771142 h 1994638"/>
                  <a:gd name="connsiteX20" fmla="*/ 6699993 w 11118888"/>
                  <a:gd name="connsiteY20" fmla="*/ 754148 h 1994638"/>
                  <a:gd name="connsiteX21" fmla="*/ 7329711 w 11118888"/>
                  <a:gd name="connsiteY21" fmla="*/ 762654 h 1994638"/>
                  <a:gd name="connsiteX22" fmla="*/ 8165721 w 11118888"/>
                  <a:gd name="connsiteY22" fmla="*/ 762654 h 1994638"/>
                  <a:gd name="connsiteX23" fmla="*/ 9229734 w 11118888"/>
                  <a:gd name="connsiteY23" fmla="*/ 788154 h 1994638"/>
                  <a:gd name="connsiteX24" fmla="*/ 9978889 w 11118888"/>
                  <a:gd name="connsiteY24" fmla="*/ 779648 h 1994638"/>
                  <a:gd name="connsiteX25" fmla="*/ 10510884 w 11118888"/>
                  <a:gd name="connsiteY25" fmla="*/ 771142 h 1994638"/>
                  <a:gd name="connsiteX26" fmla="*/ 10988607 w 11118888"/>
                  <a:gd name="connsiteY26" fmla="*/ 737154 h 1994638"/>
                  <a:gd name="connsiteX27" fmla="*/ 11118888 w 11118888"/>
                  <a:gd name="connsiteY27" fmla="*/ 754148 h 1994638"/>
                  <a:gd name="connsiteX28" fmla="*/ 11118888 w 11118888"/>
                  <a:gd name="connsiteY28" fmla="*/ 133791 h 1994638"/>
                  <a:gd name="connsiteX29" fmla="*/ 10934312 w 11118888"/>
                  <a:gd name="connsiteY29" fmla="*/ 65870 h 1994638"/>
                  <a:gd name="connsiteX30" fmla="*/ 10120016 w 11118888"/>
                  <a:gd name="connsiteY30" fmla="*/ 14889 h 1994638"/>
                  <a:gd name="connsiteX31" fmla="*/ 9533725 w 11118888"/>
                  <a:gd name="connsiteY31" fmla="*/ 108364 h 1994638"/>
                  <a:gd name="connsiteX32" fmla="*/ 8632575 w 11118888"/>
                  <a:gd name="connsiteY32" fmla="*/ 201839 h 1994638"/>
                  <a:gd name="connsiteX33" fmla="*/ 7666284 w 11118888"/>
                  <a:gd name="connsiteY33" fmla="*/ 201839 h 1994638"/>
                  <a:gd name="connsiteX34" fmla="*/ 5939994 w 11118888"/>
                  <a:gd name="connsiteY34" fmla="*/ 193333 h 1994638"/>
                  <a:gd name="connsiteX35" fmla="*/ 4854266 w 11118888"/>
                  <a:gd name="connsiteY35" fmla="*/ 65870 h 1994638"/>
                  <a:gd name="connsiteX36" fmla="*/ 3062834 w 11118888"/>
                  <a:gd name="connsiteY36" fmla="*/ 57364 h 1994638"/>
                  <a:gd name="connsiteX37" fmla="*/ 2523012 w 11118888"/>
                  <a:gd name="connsiteY37" fmla="*/ 66415 h 1994638"/>
                  <a:gd name="connsiteX0" fmla="*/ 2523012 w 11118888"/>
                  <a:gd name="connsiteY0" fmla="*/ 66415 h 1994638"/>
                  <a:gd name="connsiteX1" fmla="*/ 2391070 w 11118888"/>
                  <a:gd name="connsiteY1" fmla="*/ 622730 h 1994638"/>
                  <a:gd name="connsiteX2" fmla="*/ 120534 w 11118888"/>
                  <a:gd name="connsiteY2" fmla="*/ 1077031 h 1994638"/>
                  <a:gd name="connsiteX3" fmla="*/ 348539 w 11118888"/>
                  <a:gd name="connsiteY3" fmla="*/ 1416926 h 1994638"/>
                  <a:gd name="connsiteX4" fmla="*/ 478821 w 11118888"/>
                  <a:gd name="connsiteY4" fmla="*/ 1595370 h 1994638"/>
                  <a:gd name="connsiteX5" fmla="*/ 533116 w 11118888"/>
                  <a:gd name="connsiteY5" fmla="*/ 1790808 h 1994638"/>
                  <a:gd name="connsiteX6" fmla="*/ 695980 w 11118888"/>
                  <a:gd name="connsiteY6" fmla="*/ 1986246 h 1994638"/>
                  <a:gd name="connsiteX7" fmla="*/ 858844 w 11118888"/>
                  <a:gd name="connsiteY7" fmla="*/ 1858784 h 1994638"/>
                  <a:gd name="connsiteX8" fmla="*/ 880558 w 11118888"/>
                  <a:gd name="connsiteY8" fmla="*/ 1595370 h 1994638"/>
                  <a:gd name="connsiteX9" fmla="*/ 1032553 w 11118888"/>
                  <a:gd name="connsiteY9" fmla="*/ 1510401 h 1994638"/>
                  <a:gd name="connsiteX10" fmla="*/ 1141121 w 11118888"/>
                  <a:gd name="connsiteY10" fmla="*/ 1229994 h 1994638"/>
                  <a:gd name="connsiteX11" fmla="*/ 1249689 w 11118888"/>
                  <a:gd name="connsiteY11" fmla="*/ 873105 h 1994638"/>
                  <a:gd name="connsiteX12" fmla="*/ 1401684 w 11118888"/>
                  <a:gd name="connsiteY12" fmla="*/ 737154 h 1994638"/>
                  <a:gd name="connsiteX13" fmla="*/ 1705675 w 11118888"/>
                  <a:gd name="connsiteY13" fmla="*/ 737154 h 1994638"/>
                  <a:gd name="connsiteX14" fmla="*/ 2281098 w 11118888"/>
                  <a:gd name="connsiteY14" fmla="*/ 754148 h 1994638"/>
                  <a:gd name="connsiteX15" fmla="*/ 3421097 w 11118888"/>
                  <a:gd name="connsiteY15" fmla="*/ 754148 h 1994638"/>
                  <a:gd name="connsiteX16" fmla="*/ 4115956 w 11118888"/>
                  <a:gd name="connsiteY16" fmla="*/ 788136 h 1994638"/>
                  <a:gd name="connsiteX17" fmla="*/ 4571966 w 11118888"/>
                  <a:gd name="connsiteY17" fmla="*/ 728648 h 1994638"/>
                  <a:gd name="connsiteX18" fmla="*/ 5049688 w 11118888"/>
                  <a:gd name="connsiteY18" fmla="*/ 728648 h 1994638"/>
                  <a:gd name="connsiteX19" fmla="*/ 5820557 w 11118888"/>
                  <a:gd name="connsiteY19" fmla="*/ 771142 h 1994638"/>
                  <a:gd name="connsiteX20" fmla="*/ 6699993 w 11118888"/>
                  <a:gd name="connsiteY20" fmla="*/ 754148 h 1994638"/>
                  <a:gd name="connsiteX21" fmla="*/ 7329711 w 11118888"/>
                  <a:gd name="connsiteY21" fmla="*/ 762654 h 1994638"/>
                  <a:gd name="connsiteX22" fmla="*/ 8165721 w 11118888"/>
                  <a:gd name="connsiteY22" fmla="*/ 762654 h 1994638"/>
                  <a:gd name="connsiteX23" fmla="*/ 9229734 w 11118888"/>
                  <a:gd name="connsiteY23" fmla="*/ 788154 h 1994638"/>
                  <a:gd name="connsiteX24" fmla="*/ 9978889 w 11118888"/>
                  <a:gd name="connsiteY24" fmla="*/ 779648 h 1994638"/>
                  <a:gd name="connsiteX25" fmla="*/ 10510884 w 11118888"/>
                  <a:gd name="connsiteY25" fmla="*/ 771142 h 1994638"/>
                  <a:gd name="connsiteX26" fmla="*/ 10988607 w 11118888"/>
                  <a:gd name="connsiteY26" fmla="*/ 737154 h 1994638"/>
                  <a:gd name="connsiteX27" fmla="*/ 11118888 w 11118888"/>
                  <a:gd name="connsiteY27" fmla="*/ 754148 h 1994638"/>
                  <a:gd name="connsiteX28" fmla="*/ 11118888 w 11118888"/>
                  <a:gd name="connsiteY28" fmla="*/ 133791 h 1994638"/>
                  <a:gd name="connsiteX29" fmla="*/ 10934312 w 11118888"/>
                  <a:gd name="connsiteY29" fmla="*/ 65870 h 1994638"/>
                  <a:gd name="connsiteX30" fmla="*/ 10120016 w 11118888"/>
                  <a:gd name="connsiteY30" fmla="*/ 14889 h 1994638"/>
                  <a:gd name="connsiteX31" fmla="*/ 9533725 w 11118888"/>
                  <a:gd name="connsiteY31" fmla="*/ 108364 h 1994638"/>
                  <a:gd name="connsiteX32" fmla="*/ 8632575 w 11118888"/>
                  <a:gd name="connsiteY32" fmla="*/ 201839 h 1994638"/>
                  <a:gd name="connsiteX33" fmla="*/ 7666284 w 11118888"/>
                  <a:gd name="connsiteY33" fmla="*/ 201839 h 1994638"/>
                  <a:gd name="connsiteX34" fmla="*/ 5939994 w 11118888"/>
                  <a:gd name="connsiteY34" fmla="*/ 193333 h 1994638"/>
                  <a:gd name="connsiteX35" fmla="*/ 4854266 w 11118888"/>
                  <a:gd name="connsiteY35" fmla="*/ 65870 h 1994638"/>
                  <a:gd name="connsiteX36" fmla="*/ 3062834 w 11118888"/>
                  <a:gd name="connsiteY36" fmla="*/ 57364 h 1994638"/>
                  <a:gd name="connsiteX37" fmla="*/ 2523012 w 11118888"/>
                  <a:gd name="connsiteY37" fmla="*/ 66415 h 1994638"/>
                  <a:gd name="connsiteX0" fmla="*/ 2532379 w 11128255"/>
                  <a:gd name="connsiteY0" fmla="*/ 66415 h 1994638"/>
                  <a:gd name="connsiteX1" fmla="*/ 129901 w 11128255"/>
                  <a:gd name="connsiteY1" fmla="*/ 1077031 h 1994638"/>
                  <a:gd name="connsiteX2" fmla="*/ 357906 w 11128255"/>
                  <a:gd name="connsiteY2" fmla="*/ 1416926 h 1994638"/>
                  <a:gd name="connsiteX3" fmla="*/ 488188 w 11128255"/>
                  <a:gd name="connsiteY3" fmla="*/ 1595370 h 1994638"/>
                  <a:gd name="connsiteX4" fmla="*/ 542483 w 11128255"/>
                  <a:gd name="connsiteY4" fmla="*/ 1790808 h 1994638"/>
                  <a:gd name="connsiteX5" fmla="*/ 705347 w 11128255"/>
                  <a:gd name="connsiteY5" fmla="*/ 1986246 h 1994638"/>
                  <a:gd name="connsiteX6" fmla="*/ 868211 w 11128255"/>
                  <a:gd name="connsiteY6" fmla="*/ 1858784 h 1994638"/>
                  <a:gd name="connsiteX7" fmla="*/ 889925 w 11128255"/>
                  <a:gd name="connsiteY7" fmla="*/ 1595370 h 1994638"/>
                  <a:gd name="connsiteX8" fmla="*/ 1041920 w 11128255"/>
                  <a:gd name="connsiteY8" fmla="*/ 1510401 h 1994638"/>
                  <a:gd name="connsiteX9" fmla="*/ 1150488 w 11128255"/>
                  <a:gd name="connsiteY9" fmla="*/ 1229994 h 1994638"/>
                  <a:gd name="connsiteX10" fmla="*/ 1259056 w 11128255"/>
                  <a:gd name="connsiteY10" fmla="*/ 873105 h 1994638"/>
                  <a:gd name="connsiteX11" fmla="*/ 1411051 w 11128255"/>
                  <a:gd name="connsiteY11" fmla="*/ 737154 h 1994638"/>
                  <a:gd name="connsiteX12" fmla="*/ 1715042 w 11128255"/>
                  <a:gd name="connsiteY12" fmla="*/ 737154 h 1994638"/>
                  <a:gd name="connsiteX13" fmla="*/ 2290465 w 11128255"/>
                  <a:gd name="connsiteY13" fmla="*/ 754148 h 1994638"/>
                  <a:gd name="connsiteX14" fmla="*/ 3430464 w 11128255"/>
                  <a:gd name="connsiteY14" fmla="*/ 754148 h 1994638"/>
                  <a:gd name="connsiteX15" fmla="*/ 4125323 w 11128255"/>
                  <a:gd name="connsiteY15" fmla="*/ 788136 h 1994638"/>
                  <a:gd name="connsiteX16" fmla="*/ 4581333 w 11128255"/>
                  <a:gd name="connsiteY16" fmla="*/ 728648 h 1994638"/>
                  <a:gd name="connsiteX17" fmla="*/ 5059055 w 11128255"/>
                  <a:gd name="connsiteY17" fmla="*/ 728648 h 1994638"/>
                  <a:gd name="connsiteX18" fmla="*/ 5829924 w 11128255"/>
                  <a:gd name="connsiteY18" fmla="*/ 771142 h 1994638"/>
                  <a:gd name="connsiteX19" fmla="*/ 6709360 w 11128255"/>
                  <a:gd name="connsiteY19" fmla="*/ 754148 h 1994638"/>
                  <a:gd name="connsiteX20" fmla="*/ 7339078 w 11128255"/>
                  <a:gd name="connsiteY20" fmla="*/ 762654 h 1994638"/>
                  <a:gd name="connsiteX21" fmla="*/ 8175088 w 11128255"/>
                  <a:gd name="connsiteY21" fmla="*/ 762654 h 1994638"/>
                  <a:gd name="connsiteX22" fmla="*/ 9239101 w 11128255"/>
                  <a:gd name="connsiteY22" fmla="*/ 788154 h 1994638"/>
                  <a:gd name="connsiteX23" fmla="*/ 9988256 w 11128255"/>
                  <a:gd name="connsiteY23" fmla="*/ 779648 h 1994638"/>
                  <a:gd name="connsiteX24" fmla="*/ 10520251 w 11128255"/>
                  <a:gd name="connsiteY24" fmla="*/ 771142 h 1994638"/>
                  <a:gd name="connsiteX25" fmla="*/ 10997974 w 11128255"/>
                  <a:gd name="connsiteY25" fmla="*/ 737154 h 1994638"/>
                  <a:gd name="connsiteX26" fmla="*/ 11128255 w 11128255"/>
                  <a:gd name="connsiteY26" fmla="*/ 754148 h 1994638"/>
                  <a:gd name="connsiteX27" fmla="*/ 11128255 w 11128255"/>
                  <a:gd name="connsiteY27" fmla="*/ 133791 h 1994638"/>
                  <a:gd name="connsiteX28" fmla="*/ 10943679 w 11128255"/>
                  <a:gd name="connsiteY28" fmla="*/ 65870 h 1994638"/>
                  <a:gd name="connsiteX29" fmla="*/ 10129383 w 11128255"/>
                  <a:gd name="connsiteY29" fmla="*/ 14889 h 1994638"/>
                  <a:gd name="connsiteX30" fmla="*/ 9543092 w 11128255"/>
                  <a:gd name="connsiteY30" fmla="*/ 108364 h 1994638"/>
                  <a:gd name="connsiteX31" fmla="*/ 8641942 w 11128255"/>
                  <a:gd name="connsiteY31" fmla="*/ 201839 h 1994638"/>
                  <a:gd name="connsiteX32" fmla="*/ 7675651 w 11128255"/>
                  <a:gd name="connsiteY32" fmla="*/ 201839 h 1994638"/>
                  <a:gd name="connsiteX33" fmla="*/ 5949361 w 11128255"/>
                  <a:gd name="connsiteY33" fmla="*/ 193333 h 1994638"/>
                  <a:gd name="connsiteX34" fmla="*/ 4863633 w 11128255"/>
                  <a:gd name="connsiteY34" fmla="*/ 65870 h 1994638"/>
                  <a:gd name="connsiteX35" fmla="*/ 3072201 w 11128255"/>
                  <a:gd name="connsiteY35" fmla="*/ 57364 h 1994638"/>
                  <a:gd name="connsiteX36" fmla="*/ 2532379 w 11128255"/>
                  <a:gd name="connsiteY36" fmla="*/ 66415 h 1994638"/>
                  <a:gd name="connsiteX0" fmla="*/ 2290884 w 10886760"/>
                  <a:gd name="connsiteY0" fmla="*/ 66415 h 1994638"/>
                  <a:gd name="connsiteX1" fmla="*/ 2173324 w 10886760"/>
                  <a:gd name="connsiteY1" fmla="*/ 625754 h 1994638"/>
                  <a:gd name="connsiteX2" fmla="*/ 116411 w 10886760"/>
                  <a:gd name="connsiteY2" fmla="*/ 1416926 h 1994638"/>
                  <a:gd name="connsiteX3" fmla="*/ 246693 w 10886760"/>
                  <a:gd name="connsiteY3" fmla="*/ 1595370 h 1994638"/>
                  <a:gd name="connsiteX4" fmla="*/ 300988 w 10886760"/>
                  <a:gd name="connsiteY4" fmla="*/ 1790808 h 1994638"/>
                  <a:gd name="connsiteX5" fmla="*/ 463852 w 10886760"/>
                  <a:gd name="connsiteY5" fmla="*/ 1986246 h 1994638"/>
                  <a:gd name="connsiteX6" fmla="*/ 626716 w 10886760"/>
                  <a:gd name="connsiteY6" fmla="*/ 1858784 h 1994638"/>
                  <a:gd name="connsiteX7" fmla="*/ 648430 w 10886760"/>
                  <a:gd name="connsiteY7" fmla="*/ 1595370 h 1994638"/>
                  <a:gd name="connsiteX8" fmla="*/ 800425 w 10886760"/>
                  <a:gd name="connsiteY8" fmla="*/ 1510401 h 1994638"/>
                  <a:gd name="connsiteX9" fmla="*/ 908993 w 10886760"/>
                  <a:gd name="connsiteY9" fmla="*/ 1229994 h 1994638"/>
                  <a:gd name="connsiteX10" fmla="*/ 1017561 w 10886760"/>
                  <a:gd name="connsiteY10" fmla="*/ 873105 h 1994638"/>
                  <a:gd name="connsiteX11" fmla="*/ 1169556 w 10886760"/>
                  <a:gd name="connsiteY11" fmla="*/ 737154 h 1994638"/>
                  <a:gd name="connsiteX12" fmla="*/ 1473547 w 10886760"/>
                  <a:gd name="connsiteY12" fmla="*/ 737154 h 1994638"/>
                  <a:gd name="connsiteX13" fmla="*/ 2048970 w 10886760"/>
                  <a:gd name="connsiteY13" fmla="*/ 754148 h 1994638"/>
                  <a:gd name="connsiteX14" fmla="*/ 3188969 w 10886760"/>
                  <a:gd name="connsiteY14" fmla="*/ 754148 h 1994638"/>
                  <a:gd name="connsiteX15" fmla="*/ 3883828 w 10886760"/>
                  <a:gd name="connsiteY15" fmla="*/ 788136 h 1994638"/>
                  <a:gd name="connsiteX16" fmla="*/ 4339838 w 10886760"/>
                  <a:gd name="connsiteY16" fmla="*/ 728648 h 1994638"/>
                  <a:gd name="connsiteX17" fmla="*/ 4817560 w 10886760"/>
                  <a:gd name="connsiteY17" fmla="*/ 728648 h 1994638"/>
                  <a:gd name="connsiteX18" fmla="*/ 5588429 w 10886760"/>
                  <a:gd name="connsiteY18" fmla="*/ 771142 h 1994638"/>
                  <a:gd name="connsiteX19" fmla="*/ 6467865 w 10886760"/>
                  <a:gd name="connsiteY19" fmla="*/ 754148 h 1994638"/>
                  <a:gd name="connsiteX20" fmla="*/ 7097583 w 10886760"/>
                  <a:gd name="connsiteY20" fmla="*/ 762654 h 1994638"/>
                  <a:gd name="connsiteX21" fmla="*/ 7933593 w 10886760"/>
                  <a:gd name="connsiteY21" fmla="*/ 762654 h 1994638"/>
                  <a:gd name="connsiteX22" fmla="*/ 8997606 w 10886760"/>
                  <a:gd name="connsiteY22" fmla="*/ 788154 h 1994638"/>
                  <a:gd name="connsiteX23" fmla="*/ 9746761 w 10886760"/>
                  <a:gd name="connsiteY23" fmla="*/ 779648 h 1994638"/>
                  <a:gd name="connsiteX24" fmla="*/ 10278756 w 10886760"/>
                  <a:gd name="connsiteY24" fmla="*/ 771142 h 1994638"/>
                  <a:gd name="connsiteX25" fmla="*/ 10756479 w 10886760"/>
                  <a:gd name="connsiteY25" fmla="*/ 737154 h 1994638"/>
                  <a:gd name="connsiteX26" fmla="*/ 10886760 w 10886760"/>
                  <a:gd name="connsiteY26" fmla="*/ 754148 h 1994638"/>
                  <a:gd name="connsiteX27" fmla="*/ 10886760 w 10886760"/>
                  <a:gd name="connsiteY27" fmla="*/ 133791 h 1994638"/>
                  <a:gd name="connsiteX28" fmla="*/ 10702184 w 10886760"/>
                  <a:gd name="connsiteY28" fmla="*/ 65870 h 1994638"/>
                  <a:gd name="connsiteX29" fmla="*/ 9887888 w 10886760"/>
                  <a:gd name="connsiteY29" fmla="*/ 14889 h 1994638"/>
                  <a:gd name="connsiteX30" fmla="*/ 9301597 w 10886760"/>
                  <a:gd name="connsiteY30" fmla="*/ 108364 h 1994638"/>
                  <a:gd name="connsiteX31" fmla="*/ 8400447 w 10886760"/>
                  <a:gd name="connsiteY31" fmla="*/ 201839 h 1994638"/>
                  <a:gd name="connsiteX32" fmla="*/ 7434156 w 10886760"/>
                  <a:gd name="connsiteY32" fmla="*/ 201839 h 1994638"/>
                  <a:gd name="connsiteX33" fmla="*/ 5707866 w 10886760"/>
                  <a:gd name="connsiteY33" fmla="*/ 193333 h 1994638"/>
                  <a:gd name="connsiteX34" fmla="*/ 4622138 w 10886760"/>
                  <a:gd name="connsiteY34" fmla="*/ 65870 h 1994638"/>
                  <a:gd name="connsiteX35" fmla="*/ 2830706 w 10886760"/>
                  <a:gd name="connsiteY35" fmla="*/ 57364 h 1994638"/>
                  <a:gd name="connsiteX36" fmla="*/ 2290884 w 10886760"/>
                  <a:gd name="connsiteY36" fmla="*/ 66415 h 1994638"/>
                  <a:gd name="connsiteX0" fmla="*/ 2179017 w 10774893"/>
                  <a:gd name="connsiteY0" fmla="*/ 66415 h 1994638"/>
                  <a:gd name="connsiteX1" fmla="*/ 2061457 w 10774893"/>
                  <a:gd name="connsiteY1" fmla="*/ 625754 h 1994638"/>
                  <a:gd name="connsiteX2" fmla="*/ 134826 w 10774893"/>
                  <a:gd name="connsiteY2" fmla="*/ 1595370 h 1994638"/>
                  <a:gd name="connsiteX3" fmla="*/ 189121 w 10774893"/>
                  <a:gd name="connsiteY3" fmla="*/ 1790808 h 1994638"/>
                  <a:gd name="connsiteX4" fmla="*/ 351985 w 10774893"/>
                  <a:gd name="connsiteY4" fmla="*/ 1986246 h 1994638"/>
                  <a:gd name="connsiteX5" fmla="*/ 514849 w 10774893"/>
                  <a:gd name="connsiteY5" fmla="*/ 1858784 h 1994638"/>
                  <a:gd name="connsiteX6" fmla="*/ 536563 w 10774893"/>
                  <a:gd name="connsiteY6" fmla="*/ 1595370 h 1994638"/>
                  <a:gd name="connsiteX7" fmla="*/ 688558 w 10774893"/>
                  <a:gd name="connsiteY7" fmla="*/ 1510401 h 1994638"/>
                  <a:gd name="connsiteX8" fmla="*/ 797126 w 10774893"/>
                  <a:gd name="connsiteY8" fmla="*/ 1229994 h 1994638"/>
                  <a:gd name="connsiteX9" fmla="*/ 905694 w 10774893"/>
                  <a:gd name="connsiteY9" fmla="*/ 873105 h 1994638"/>
                  <a:gd name="connsiteX10" fmla="*/ 1057689 w 10774893"/>
                  <a:gd name="connsiteY10" fmla="*/ 737154 h 1994638"/>
                  <a:gd name="connsiteX11" fmla="*/ 1361680 w 10774893"/>
                  <a:gd name="connsiteY11" fmla="*/ 737154 h 1994638"/>
                  <a:gd name="connsiteX12" fmla="*/ 1937103 w 10774893"/>
                  <a:gd name="connsiteY12" fmla="*/ 754148 h 1994638"/>
                  <a:gd name="connsiteX13" fmla="*/ 3077102 w 10774893"/>
                  <a:gd name="connsiteY13" fmla="*/ 754148 h 1994638"/>
                  <a:gd name="connsiteX14" fmla="*/ 3771961 w 10774893"/>
                  <a:gd name="connsiteY14" fmla="*/ 788136 h 1994638"/>
                  <a:gd name="connsiteX15" fmla="*/ 4227971 w 10774893"/>
                  <a:gd name="connsiteY15" fmla="*/ 728648 h 1994638"/>
                  <a:gd name="connsiteX16" fmla="*/ 4705693 w 10774893"/>
                  <a:gd name="connsiteY16" fmla="*/ 728648 h 1994638"/>
                  <a:gd name="connsiteX17" fmla="*/ 5476562 w 10774893"/>
                  <a:gd name="connsiteY17" fmla="*/ 771142 h 1994638"/>
                  <a:gd name="connsiteX18" fmla="*/ 6355998 w 10774893"/>
                  <a:gd name="connsiteY18" fmla="*/ 754148 h 1994638"/>
                  <a:gd name="connsiteX19" fmla="*/ 6985716 w 10774893"/>
                  <a:gd name="connsiteY19" fmla="*/ 762654 h 1994638"/>
                  <a:gd name="connsiteX20" fmla="*/ 7821726 w 10774893"/>
                  <a:gd name="connsiteY20" fmla="*/ 762654 h 1994638"/>
                  <a:gd name="connsiteX21" fmla="*/ 8885739 w 10774893"/>
                  <a:gd name="connsiteY21" fmla="*/ 788154 h 1994638"/>
                  <a:gd name="connsiteX22" fmla="*/ 9634894 w 10774893"/>
                  <a:gd name="connsiteY22" fmla="*/ 779648 h 1994638"/>
                  <a:gd name="connsiteX23" fmla="*/ 10166889 w 10774893"/>
                  <a:gd name="connsiteY23" fmla="*/ 771142 h 1994638"/>
                  <a:gd name="connsiteX24" fmla="*/ 10644612 w 10774893"/>
                  <a:gd name="connsiteY24" fmla="*/ 737154 h 1994638"/>
                  <a:gd name="connsiteX25" fmla="*/ 10774893 w 10774893"/>
                  <a:gd name="connsiteY25" fmla="*/ 754148 h 1994638"/>
                  <a:gd name="connsiteX26" fmla="*/ 10774893 w 10774893"/>
                  <a:gd name="connsiteY26" fmla="*/ 133791 h 1994638"/>
                  <a:gd name="connsiteX27" fmla="*/ 10590317 w 10774893"/>
                  <a:gd name="connsiteY27" fmla="*/ 65870 h 1994638"/>
                  <a:gd name="connsiteX28" fmla="*/ 9776021 w 10774893"/>
                  <a:gd name="connsiteY28" fmla="*/ 14889 h 1994638"/>
                  <a:gd name="connsiteX29" fmla="*/ 9189730 w 10774893"/>
                  <a:gd name="connsiteY29" fmla="*/ 108364 h 1994638"/>
                  <a:gd name="connsiteX30" fmla="*/ 8288580 w 10774893"/>
                  <a:gd name="connsiteY30" fmla="*/ 201839 h 1994638"/>
                  <a:gd name="connsiteX31" fmla="*/ 7322289 w 10774893"/>
                  <a:gd name="connsiteY31" fmla="*/ 201839 h 1994638"/>
                  <a:gd name="connsiteX32" fmla="*/ 5595999 w 10774893"/>
                  <a:gd name="connsiteY32" fmla="*/ 193333 h 1994638"/>
                  <a:gd name="connsiteX33" fmla="*/ 4510271 w 10774893"/>
                  <a:gd name="connsiteY33" fmla="*/ 65870 h 1994638"/>
                  <a:gd name="connsiteX34" fmla="*/ 2718839 w 10774893"/>
                  <a:gd name="connsiteY34" fmla="*/ 57364 h 1994638"/>
                  <a:gd name="connsiteX35" fmla="*/ 2179017 w 10774893"/>
                  <a:gd name="connsiteY35" fmla="*/ 66415 h 1994638"/>
                  <a:gd name="connsiteX0" fmla="*/ 2100767 w 10696643"/>
                  <a:gd name="connsiteY0" fmla="*/ 66415 h 2006207"/>
                  <a:gd name="connsiteX1" fmla="*/ 1983207 w 10696643"/>
                  <a:gd name="connsiteY1" fmla="*/ 625754 h 2006207"/>
                  <a:gd name="connsiteX2" fmla="*/ 110871 w 10696643"/>
                  <a:gd name="connsiteY2" fmla="*/ 1790808 h 2006207"/>
                  <a:gd name="connsiteX3" fmla="*/ 273735 w 10696643"/>
                  <a:gd name="connsiteY3" fmla="*/ 1986246 h 2006207"/>
                  <a:gd name="connsiteX4" fmla="*/ 436599 w 10696643"/>
                  <a:gd name="connsiteY4" fmla="*/ 1858784 h 2006207"/>
                  <a:gd name="connsiteX5" fmla="*/ 458313 w 10696643"/>
                  <a:gd name="connsiteY5" fmla="*/ 1595370 h 2006207"/>
                  <a:gd name="connsiteX6" fmla="*/ 610308 w 10696643"/>
                  <a:gd name="connsiteY6" fmla="*/ 1510401 h 2006207"/>
                  <a:gd name="connsiteX7" fmla="*/ 718876 w 10696643"/>
                  <a:gd name="connsiteY7" fmla="*/ 1229994 h 2006207"/>
                  <a:gd name="connsiteX8" fmla="*/ 827444 w 10696643"/>
                  <a:gd name="connsiteY8" fmla="*/ 873105 h 2006207"/>
                  <a:gd name="connsiteX9" fmla="*/ 979439 w 10696643"/>
                  <a:gd name="connsiteY9" fmla="*/ 737154 h 2006207"/>
                  <a:gd name="connsiteX10" fmla="*/ 1283430 w 10696643"/>
                  <a:gd name="connsiteY10" fmla="*/ 737154 h 2006207"/>
                  <a:gd name="connsiteX11" fmla="*/ 1858853 w 10696643"/>
                  <a:gd name="connsiteY11" fmla="*/ 754148 h 2006207"/>
                  <a:gd name="connsiteX12" fmla="*/ 2998852 w 10696643"/>
                  <a:gd name="connsiteY12" fmla="*/ 754148 h 2006207"/>
                  <a:gd name="connsiteX13" fmla="*/ 3693711 w 10696643"/>
                  <a:gd name="connsiteY13" fmla="*/ 788136 h 2006207"/>
                  <a:gd name="connsiteX14" fmla="*/ 4149721 w 10696643"/>
                  <a:gd name="connsiteY14" fmla="*/ 728648 h 2006207"/>
                  <a:gd name="connsiteX15" fmla="*/ 4627443 w 10696643"/>
                  <a:gd name="connsiteY15" fmla="*/ 728648 h 2006207"/>
                  <a:gd name="connsiteX16" fmla="*/ 5398312 w 10696643"/>
                  <a:gd name="connsiteY16" fmla="*/ 771142 h 2006207"/>
                  <a:gd name="connsiteX17" fmla="*/ 6277748 w 10696643"/>
                  <a:gd name="connsiteY17" fmla="*/ 754148 h 2006207"/>
                  <a:gd name="connsiteX18" fmla="*/ 6907466 w 10696643"/>
                  <a:gd name="connsiteY18" fmla="*/ 762654 h 2006207"/>
                  <a:gd name="connsiteX19" fmla="*/ 7743476 w 10696643"/>
                  <a:gd name="connsiteY19" fmla="*/ 762654 h 2006207"/>
                  <a:gd name="connsiteX20" fmla="*/ 8807489 w 10696643"/>
                  <a:gd name="connsiteY20" fmla="*/ 788154 h 2006207"/>
                  <a:gd name="connsiteX21" fmla="*/ 9556644 w 10696643"/>
                  <a:gd name="connsiteY21" fmla="*/ 779648 h 2006207"/>
                  <a:gd name="connsiteX22" fmla="*/ 10088639 w 10696643"/>
                  <a:gd name="connsiteY22" fmla="*/ 771142 h 2006207"/>
                  <a:gd name="connsiteX23" fmla="*/ 10566362 w 10696643"/>
                  <a:gd name="connsiteY23" fmla="*/ 737154 h 2006207"/>
                  <a:gd name="connsiteX24" fmla="*/ 10696643 w 10696643"/>
                  <a:gd name="connsiteY24" fmla="*/ 754148 h 2006207"/>
                  <a:gd name="connsiteX25" fmla="*/ 10696643 w 10696643"/>
                  <a:gd name="connsiteY25" fmla="*/ 133791 h 2006207"/>
                  <a:gd name="connsiteX26" fmla="*/ 10512067 w 10696643"/>
                  <a:gd name="connsiteY26" fmla="*/ 65870 h 2006207"/>
                  <a:gd name="connsiteX27" fmla="*/ 9697771 w 10696643"/>
                  <a:gd name="connsiteY27" fmla="*/ 14889 h 2006207"/>
                  <a:gd name="connsiteX28" fmla="*/ 9111480 w 10696643"/>
                  <a:gd name="connsiteY28" fmla="*/ 108364 h 2006207"/>
                  <a:gd name="connsiteX29" fmla="*/ 8210330 w 10696643"/>
                  <a:gd name="connsiteY29" fmla="*/ 201839 h 2006207"/>
                  <a:gd name="connsiteX30" fmla="*/ 7244039 w 10696643"/>
                  <a:gd name="connsiteY30" fmla="*/ 201839 h 2006207"/>
                  <a:gd name="connsiteX31" fmla="*/ 5517749 w 10696643"/>
                  <a:gd name="connsiteY31" fmla="*/ 193333 h 2006207"/>
                  <a:gd name="connsiteX32" fmla="*/ 4432021 w 10696643"/>
                  <a:gd name="connsiteY32" fmla="*/ 65870 h 2006207"/>
                  <a:gd name="connsiteX33" fmla="*/ 2640589 w 10696643"/>
                  <a:gd name="connsiteY33" fmla="*/ 57364 h 2006207"/>
                  <a:gd name="connsiteX34" fmla="*/ 2100767 w 10696643"/>
                  <a:gd name="connsiteY34" fmla="*/ 66415 h 2006207"/>
                  <a:gd name="connsiteX0" fmla="*/ 1827032 w 10422908"/>
                  <a:gd name="connsiteY0" fmla="*/ 66415 h 1986245"/>
                  <a:gd name="connsiteX1" fmla="*/ 1709472 w 10422908"/>
                  <a:gd name="connsiteY1" fmla="*/ 625754 h 1986245"/>
                  <a:gd name="connsiteX2" fmla="*/ 0 w 10422908"/>
                  <a:gd name="connsiteY2" fmla="*/ 1986246 h 1986245"/>
                  <a:gd name="connsiteX3" fmla="*/ 162864 w 10422908"/>
                  <a:gd name="connsiteY3" fmla="*/ 1858784 h 1986245"/>
                  <a:gd name="connsiteX4" fmla="*/ 184578 w 10422908"/>
                  <a:gd name="connsiteY4" fmla="*/ 1595370 h 1986245"/>
                  <a:gd name="connsiteX5" fmla="*/ 336573 w 10422908"/>
                  <a:gd name="connsiteY5" fmla="*/ 1510401 h 1986245"/>
                  <a:gd name="connsiteX6" fmla="*/ 445141 w 10422908"/>
                  <a:gd name="connsiteY6" fmla="*/ 1229994 h 1986245"/>
                  <a:gd name="connsiteX7" fmla="*/ 553709 w 10422908"/>
                  <a:gd name="connsiteY7" fmla="*/ 873105 h 1986245"/>
                  <a:gd name="connsiteX8" fmla="*/ 705704 w 10422908"/>
                  <a:gd name="connsiteY8" fmla="*/ 737154 h 1986245"/>
                  <a:gd name="connsiteX9" fmla="*/ 1009695 w 10422908"/>
                  <a:gd name="connsiteY9" fmla="*/ 737154 h 1986245"/>
                  <a:gd name="connsiteX10" fmla="*/ 1585118 w 10422908"/>
                  <a:gd name="connsiteY10" fmla="*/ 754148 h 1986245"/>
                  <a:gd name="connsiteX11" fmla="*/ 2725117 w 10422908"/>
                  <a:gd name="connsiteY11" fmla="*/ 754148 h 1986245"/>
                  <a:gd name="connsiteX12" fmla="*/ 3419976 w 10422908"/>
                  <a:gd name="connsiteY12" fmla="*/ 788136 h 1986245"/>
                  <a:gd name="connsiteX13" fmla="*/ 3875986 w 10422908"/>
                  <a:gd name="connsiteY13" fmla="*/ 728648 h 1986245"/>
                  <a:gd name="connsiteX14" fmla="*/ 4353708 w 10422908"/>
                  <a:gd name="connsiteY14" fmla="*/ 728648 h 1986245"/>
                  <a:gd name="connsiteX15" fmla="*/ 5124577 w 10422908"/>
                  <a:gd name="connsiteY15" fmla="*/ 771142 h 1986245"/>
                  <a:gd name="connsiteX16" fmla="*/ 6004013 w 10422908"/>
                  <a:gd name="connsiteY16" fmla="*/ 754148 h 1986245"/>
                  <a:gd name="connsiteX17" fmla="*/ 6633731 w 10422908"/>
                  <a:gd name="connsiteY17" fmla="*/ 762654 h 1986245"/>
                  <a:gd name="connsiteX18" fmla="*/ 7469741 w 10422908"/>
                  <a:gd name="connsiteY18" fmla="*/ 762654 h 1986245"/>
                  <a:gd name="connsiteX19" fmla="*/ 8533754 w 10422908"/>
                  <a:gd name="connsiteY19" fmla="*/ 788154 h 1986245"/>
                  <a:gd name="connsiteX20" fmla="*/ 9282909 w 10422908"/>
                  <a:gd name="connsiteY20" fmla="*/ 779648 h 1986245"/>
                  <a:gd name="connsiteX21" fmla="*/ 9814904 w 10422908"/>
                  <a:gd name="connsiteY21" fmla="*/ 771142 h 1986245"/>
                  <a:gd name="connsiteX22" fmla="*/ 10292627 w 10422908"/>
                  <a:gd name="connsiteY22" fmla="*/ 737154 h 1986245"/>
                  <a:gd name="connsiteX23" fmla="*/ 10422908 w 10422908"/>
                  <a:gd name="connsiteY23" fmla="*/ 754148 h 1986245"/>
                  <a:gd name="connsiteX24" fmla="*/ 10422908 w 10422908"/>
                  <a:gd name="connsiteY24" fmla="*/ 133791 h 1986245"/>
                  <a:gd name="connsiteX25" fmla="*/ 10238332 w 10422908"/>
                  <a:gd name="connsiteY25" fmla="*/ 65870 h 1986245"/>
                  <a:gd name="connsiteX26" fmla="*/ 9424036 w 10422908"/>
                  <a:gd name="connsiteY26" fmla="*/ 14889 h 1986245"/>
                  <a:gd name="connsiteX27" fmla="*/ 8837745 w 10422908"/>
                  <a:gd name="connsiteY27" fmla="*/ 108364 h 1986245"/>
                  <a:gd name="connsiteX28" fmla="*/ 7936595 w 10422908"/>
                  <a:gd name="connsiteY28" fmla="*/ 201839 h 1986245"/>
                  <a:gd name="connsiteX29" fmla="*/ 6970304 w 10422908"/>
                  <a:gd name="connsiteY29" fmla="*/ 201839 h 1986245"/>
                  <a:gd name="connsiteX30" fmla="*/ 5244014 w 10422908"/>
                  <a:gd name="connsiteY30" fmla="*/ 193333 h 1986245"/>
                  <a:gd name="connsiteX31" fmla="*/ 4158286 w 10422908"/>
                  <a:gd name="connsiteY31" fmla="*/ 65870 h 1986245"/>
                  <a:gd name="connsiteX32" fmla="*/ 2366854 w 10422908"/>
                  <a:gd name="connsiteY32" fmla="*/ 57364 h 1986245"/>
                  <a:gd name="connsiteX33" fmla="*/ 1827032 w 10422908"/>
                  <a:gd name="connsiteY33" fmla="*/ 66415 h 1986245"/>
                  <a:gd name="connsiteX0" fmla="*/ 1786453 w 10382329"/>
                  <a:gd name="connsiteY0" fmla="*/ 66415 h 1901488"/>
                  <a:gd name="connsiteX1" fmla="*/ 1668893 w 10382329"/>
                  <a:gd name="connsiteY1" fmla="*/ 625754 h 1901488"/>
                  <a:gd name="connsiteX2" fmla="*/ 122285 w 10382329"/>
                  <a:gd name="connsiteY2" fmla="*/ 1858784 h 1901488"/>
                  <a:gd name="connsiteX3" fmla="*/ 143999 w 10382329"/>
                  <a:gd name="connsiteY3" fmla="*/ 1595370 h 1901488"/>
                  <a:gd name="connsiteX4" fmla="*/ 295994 w 10382329"/>
                  <a:gd name="connsiteY4" fmla="*/ 1510401 h 1901488"/>
                  <a:gd name="connsiteX5" fmla="*/ 404562 w 10382329"/>
                  <a:gd name="connsiteY5" fmla="*/ 1229994 h 1901488"/>
                  <a:gd name="connsiteX6" fmla="*/ 513130 w 10382329"/>
                  <a:gd name="connsiteY6" fmla="*/ 873105 h 1901488"/>
                  <a:gd name="connsiteX7" fmla="*/ 665125 w 10382329"/>
                  <a:gd name="connsiteY7" fmla="*/ 737154 h 1901488"/>
                  <a:gd name="connsiteX8" fmla="*/ 969116 w 10382329"/>
                  <a:gd name="connsiteY8" fmla="*/ 737154 h 1901488"/>
                  <a:gd name="connsiteX9" fmla="*/ 1544539 w 10382329"/>
                  <a:gd name="connsiteY9" fmla="*/ 754148 h 1901488"/>
                  <a:gd name="connsiteX10" fmla="*/ 2684538 w 10382329"/>
                  <a:gd name="connsiteY10" fmla="*/ 754148 h 1901488"/>
                  <a:gd name="connsiteX11" fmla="*/ 3379397 w 10382329"/>
                  <a:gd name="connsiteY11" fmla="*/ 788136 h 1901488"/>
                  <a:gd name="connsiteX12" fmla="*/ 3835407 w 10382329"/>
                  <a:gd name="connsiteY12" fmla="*/ 728648 h 1901488"/>
                  <a:gd name="connsiteX13" fmla="*/ 4313129 w 10382329"/>
                  <a:gd name="connsiteY13" fmla="*/ 728648 h 1901488"/>
                  <a:gd name="connsiteX14" fmla="*/ 5083998 w 10382329"/>
                  <a:gd name="connsiteY14" fmla="*/ 771142 h 1901488"/>
                  <a:gd name="connsiteX15" fmla="*/ 5963434 w 10382329"/>
                  <a:gd name="connsiteY15" fmla="*/ 754148 h 1901488"/>
                  <a:gd name="connsiteX16" fmla="*/ 6593152 w 10382329"/>
                  <a:gd name="connsiteY16" fmla="*/ 762654 h 1901488"/>
                  <a:gd name="connsiteX17" fmla="*/ 7429162 w 10382329"/>
                  <a:gd name="connsiteY17" fmla="*/ 762654 h 1901488"/>
                  <a:gd name="connsiteX18" fmla="*/ 8493175 w 10382329"/>
                  <a:gd name="connsiteY18" fmla="*/ 788154 h 1901488"/>
                  <a:gd name="connsiteX19" fmla="*/ 9242330 w 10382329"/>
                  <a:gd name="connsiteY19" fmla="*/ 779648 h 1901488"/>
                  <a:gd name="connsiteX20" fmla="*/ 9774325 w 10382329"/>
                  <a:gd name="connsiteY20" fmla="*/ 771142 h 1901488"/>
                  <a:gd name="connsiteX21" fmla="*/ 10252048 w 10382329"/>
                  <a:gd name="connsiteY21" fmla="*/ 737154 h 1901488"/>
                  <a:gd name="connsiteX22" fmla="*/ 10382329 w 10382329"/>
                  <a:gd name="connsiteY22" fmla="*/ 754148 h 1901488"/>
                  <a:gd name="connsiteX23" fmla="*/ 10382329 w 10382329"/>
                  <a:gd name="connsiteY23" fmla="*/ 133791 h 1901488"/>
                  <a:gd name="connsiteX24" fmla="*/ 10197753 w 10382329"/>
                  <a:gd name="connsiteY24" fmla="*/ 65870 h 1901488"/>
                  <a:gd name="connsiteX25" fmla="*/ 9383457 w 10382329"/>
                  <a:gd name="connsiteY25" fmla="*/ 14889 h 1901488"/>
                  <a:gd name="connsiteX26" fmla="*/ 8797166 w 10382329"/>
                  <a:gd name="connsiteY26" fmla="*/ 108364 h 1901488"/>
                  <a:gd name="connsiteX27" fmla="*/ 7896016 w 10382329"/>
                  <a:gd name="connsiteY27" fmla="*/ 201839 h 1901488"/>
                  <a:gd name="connsiteX28" fmla="*/ 6929725 w 10382329"/>
                  <a:gd name="connsiteY28" fmla="*/ 201839 h 1901488"/>
                  <a:gd name="connsiteX29" fmla="*/ 5203435 w 10382329"/>
                  <a:gd name="connsiteY29" fmla="*/ 193333 h 1901488"/>
                  <a:gd name="connsiteX30" fmla="*/ 4117707 w 10382329"/>
                  <a:gd name="connsiteY30" fmla="*/ 65870 h 1901488"/>
                  <a:gd name="connsiteX31" fmla="*/ 2326275 w 10382329"/>
                  <a:gd name="connsiteY31" fmla="*/ 57364 h 1901488"/>
                  <a:gd name="connsiteX32" fmla="*/ 1786453 w 10382329"/>
                  <a:gd name="connsiteY32" fmla="*/ 66415 h 1901488"/>
                  <a:gd name="connsiteX0" fmla="*/ 1724759 w 10320635"/>
                  <a:gd name="connsiteY0" fmla="*/ 66415 h 1652063"/>
                  <a:gd name="connsiteX1" fmla="*/ 1607199 w 10320635"/>
                  <a:gd name="connsiteY1" fmla="*/ 625754 h 1652063"/>
                  <a:gd name="connsiteX2" fmla="*/ 82305 w 10320635"/>
                  <a:gd name="connsiteY2" fmla="*/ 1595370 h 1652063"/>
                  <a:gd name="connsiteX3" fmla="*/ 234300 w 10320635"/>
                  <a:gd name="connsiteY3" fmla="*/ 1510401 h 1652063"/>
                  <a:gd name="connsiteX4" fmla="*/ 342868 w 10320635"/>
                  <a:gd name="connsiteY4" fmla="*/ 1229994 h 1652063"/>
                  <a:gd name="connsiteX5" fmla="*/ 451436 w 10320635"/>
                  <a:gd name="connsiteY5" fmla="*/ 873105 h 1652063"/>
                  <a:gd name="connsiteX6" fmla="*/ 603431 w 10320635"/>
                  <a:gd name="connsiteY6" fmla="*/ 737154 h 1652063"/>
                  <a:gd name="connsiteX7" fmla="*/ 907422 w 10320635"/>
                  <a:gd name="connsiteY7" fmla="*/ 737154 h 1652063"/>
                  <a:gd name="connsiteX8" fmla="*/ 1482845 w 10320635"/>
                  <a:gd name="connsiteY8" fmla="*/ 754148 h 1652063"/>
                  <a:gd name="connsiteX9" fmla="*/ 2622844 w 10320635"/>
                  <a:gd name="connsiteY9" fmla="*/ 754148 h 1652063"/>
                  <a:gd name="connsiteX10" fmla="*/ 3317703 w 10320635"/>
                  <a:gd name="connsiteY10" fmla="*/ 788136 h 1652063"/>
                  <a:gd name="connsiteX11" fmla="*/ 3773713 w 10320635"/>
                  <a:gd name="connsiteY11" fmla="*/ 728648 h 1652063"/>
                  <a:gd name="connsiteX12" fmla="*/ 4251435 w 10320635"/>
                  <a:gd name="connsiteY12" fmla="*/ 728648 h 1652063"/>
                  <a:gd name="connsiteX13" fmla="*/ 5022304 w 10320635"/>
                  <a:gd name="connsiteY13" fmla="*/ 771142 h 1652063"/>
                  <a:gd name="connsiteX14" fmla="*/ 5901740 w 10320635"/>
                  <a:gd name="connsiteY14" fmla="*/ 754148 h 1652063"/>
                  <a:gd name="connsiteX15" fmla="*/ 6531458 w 10320635"/>
                  <a:gd name="connsiteY15" fmla="*/ 762654 h 1652063"/>
                  <a:gd name="connsiteX16" fmla="*/ 7367468 w 10320635"/>
                  <a:gd name="connsiteY16" fmla="*/ 762654 h 1652063"/>
                  <a:gd name="connsiteX17" fmla="*/ 8431481 w 10320635"/>
                  <a:gd name="connsiteY17" fmla="*/ 788154 h 1652063"/>
                  <a:gd name="connsiteX18" fmla="*/ 9180636 w 10320635"/>
                  <a:gd name="connsiteY18" fmla="*/ 779648 h 1652063"/>
                  <a:gd name="connsiteX19" fmla="*/ 9712631 w 10320635"/>
                  <a:gd name="connsiteY19" fmla="*/ 771142 h 1652063"/>
                  <a:gd name="connsiteX20" fmla="*/ 10190354 w 10320635"/>
                  <a:gd name="connsiteY20" fmla="*/ 737154 h 1652063"/>
                  <a:gd name="connsiteX21" fmla="*/ 10320635 w 10320635"/>
                  <a:gd name="connsiteY21" fmla="*/ 754148 h 1652063"/>
                  <a:gd name="connsiteX22" fmla="*/ 10320635 w 10320635"/>
                  <a:gd name="connsiteY22" fmla="*/ 133791 h 1652063"/>
                  <a:gd name="connsiteX23" fmla="*/ 10136059 w 10320635"/>
                  <a:gd name="connsiteY23" fmla="*/ 65870 h 1652063"/>
                  <a:gd name="connsiteX24" fmla="*/ 9321763 w 10320635"/>
                  <a:gd name="connsiteY24" fmla="*/ 14889 h 1652063"/>
                  <a:gd name="connsiteX25" fmla="*/ 8735472 w 10320635"/>
                  <a:gd name="connsiteY25" fmla="*/ 108364 h 1652063"/>
                  <a:gd name="connsiteX26" fmla="*/ 7834322 w 10320635"/>
                  <a:gd name="connsiteY26" fmla="*/ 201839 h 1652063"/>
                  <a:gd name="connsiteX27" fmla="*/ 6868031 w 10320635"/>
                  <a:gd name="connsiteY27" fmla="*/ 201839 h 1652063"/>
                  <a:gd name="connsiteX28" fmla="*/ 5141741 w 10320635"/>
                  <a:gd name="connsiteY28" fmla="*/ 193333 h 1652063"/>
                  <a:gd name="connsiteX29" fmla="*/ 4056013 w 10320635"/>
                  <a:gd name="connsiteY29" fmla="*/ 65870 h 1652063"/>
                  <a:gd name="connsiteX30" fmla="*/ 2264581 w 10320635"/>
                  <a:gd name="connsiteY30" fmla="*/ 57364 h 1652063"/>
                  <a:gd name="connsiteX31" fmla="*/ 1724759 w 10320635"/>
                  <a:gd name="connsiteY31" fmla="*/ 66415 h 1652063"/>
                  <a:gd name="connsiteX0" fmla="*/ 1567192 w 10163068"/>
                  <a:gd name="connsiteY0" fmla="*/ 66415 h 1535484"/>
                  <a:gd name="connsiteX1" fmla="*/ 1449632 w 10163068"/>
                  <a:gd name="connsiteY1" fmla="*/ 625754 h 1535484"/>
                  <a:gd name="connsiteX2" fmla="*/ 76733 w 10163068"/>
                  <a:gd name="connsiteY2" fmla="*/ 1510401 h 1535484"/>
                  <a:gd name="connsiteX3" fmla="*/ 185301 w 10163068"/>
                  <a:gd name="connsiteY3" fmla="*/ 1229994 h 1535484"/>
                  <a:gd name="connsiteX4" fmla="*/ 293869 w 10163068"/>
                  <a:gd name="connsiteY4" fmla="*/ 873105 h 1535484"/>
                  <a:gd name="connsiteX5" fmla="*/ 445864 w 10163068"/>
                  <a:gd name="connsiteY5" fmla="*/ 737154 h 1535484"/>
                  <a:gd name="connsiteX6" fmla="*/ 749855 w 10163068"/>
                  <a:gd name="connsiteY6" fmla="*/ 737154 h 1535484"/>
                  <a:gd name="connsiteX7" fmla="*/ 1325278 w 10163068"/>
                  <a:gd name="connsiteY7" fmla="*/ 754148 h 1535484"/>
                  <a:gd name="connsiteX8" fmla="*/ 2465277 w 10163068"/>
                  <a:gd name="connsiteY8" fmla="*/ 754148 h 1535484"/>
                  <a:gd name="connsiteX9" fmla="*/ 3160136 w 10163068"/>
                  <a:gd name="connsiteY9" fmla="*/ 788136 h 1535484"/>
                  <a:gd name="connsiteX10" fmla="*/ 3616146 w 10163068"/>
                  <a:gd name="connsiteY10" fmla="*/ 728648 h 1535484"/>
                  <a:gd name="connsiteX11" fmla="*/ 4093868 w 10163068"/>
                  <a:gd name="connsiteY11" fmla="*/ 728648 h 1535484"/>
                  <a:gd name="connsiteX12" fmla="*/ 4864737 w 10163068"/>
                  <a:gd name="connsiteY12" fmla="*/ 771142 h 1535484"/>
                  <a:gd name="connsiteX13" fmla="*/ 5744173 w 10163068"/>
                  <a:gd name="connsiteY13" fmla="*/ 754148 h 1535484"/>
                  <a:gd name="connsiteX14" fmla="*/ 6373891 w 10163068"/>
                  <a:gd name="connsiteY14" fmla="*/ 762654 h 1535484"/>
                  <a:gd name="connsiteX15" fmla="*/ 7209901 w 10163068"/>
                  <a:gd name="connsiteY15" fmla="*/ 762654 h 1535484"/>
                  <a:gd name="connsiteX16" fmla="*/ 8273914 w 10163068"/>
                  <a:gd name="connsiteY16" fmla="*/ 788154 h 1535484"/>
                  <a:gd name="connsiteX17" fmla="*/ 9023069 w 10163068"/>
                  <a:gd name="connsiteY17" fmla="*/ 779648 h 1535484"/>
                  <a:gd name="connsiteX18" fmla="*/ 9555064 w 10163068"/>
                  <a:gd name="connsiteY18" fmla="*/ 771142 h 1535484"/>
                  <a:gd name="connsiteX19" fmla="*/ 10032787 w 10163068"/>
                  <a:gd name="connsiteY19" fmla="*/ 737154 h 1535484"/>
                  <a:gd name="connsiteX20" fmla="*/ 10163068 w 10163068"/>
                  <a:gd name="connsiteY20" fmla="*/ 754148 h 1535484"/>
                  <a:gd name="connsiteX21" fmla="*/ 10163068 w 10163068"/>
                  <a:gd name="connsiteY21" fmla="*/ 133791 h 1535484"/>
                  <a:gd name="connsiteX22" fmla="*/ 9978492 w 10163068"/>
                  <a:gd name="connsiteY22" fmla="*/ 65870 h 1535484"/>
                  <a:gd name="connsiteX23" fmla="*/ 9164196 w 10163068"/>
                  <a:gd name="connsiteY23" fmla="*/ 14889 h 1535484"/>
                  <a:gd name="connsiteX24" fmla="*/ 8577905 w 10163068"/>
                  <a:gd name="connsiteY24" fmla="*/ 108364 h 1535484"/>
                  <a:gd name="connsiteX25" fmla="*/ 7676755 w 10163068"/>
                  <a:gd name="connsiteY25" fmla="*/ 201839 h 1535484"/>
                  <a:gd name="connsiteX26" fmla="*/ 6710464 w 10163068"/>
                  <a:gd name="connsiteY26" fmla="*/ 201839 h 1535484"/>
                  <a:gd name="connsiteX27" fmla="*/ 4984174 w 10163068"/>
                  <a:gd name="connsiteY27" fmla="*/ 193333 h 1535484"/>
                  <a:gd name="connsiteX28" fmla="*/ 3898446 w 10163068"/>
                  <a:gd name="connsiteY28" fmla="*/ 65870 h 1535484"/>
                  <a:gd name="connsiteX29" fmla="*/ 2107014 w 10163068"/>
                  <a:gd name="connsiteY29" fmla="*/ 57364 h 1535484"/>
                  <a:gd name="connsiteX30" fmla="*/ 1567192 w 10163068"/>
                  <a:gd name="connsiteY30" fmla="*/ 66415 h 1535484"/>
                  <a:gd name="connsiteX0" fmla="*/ 1453651 w 10049527"/>
                  <a:gd name="connsiteY0" fmla="*/ 66415 h 1233597"/>
                  <a:gd name="connsiteX1" fmla="*/ 1336091 w 10049527"/>
                  <a:gd name="connsiteY1" fmla="*/ 625754 h 1233597"/>
                  <a:gd name="connsiteX2" fmla="*/ 71760 w 10049527"/>
                  <a:gd name="connsiteY2" fmla="*/ 1229994 h 1233597"/>
                  <a:gd name="connsiteX3" fmla="*/ 180328 w 10049527"/>
                  <a:gd name="connsiteY3" fmla="*/ 873105 h 1233597"/>
                  <a:gd name="connsiteX4" fmla="*/ 332323 w 10049527"/>
                  <a:gd name="connsiteY4" fmla="*/ 737154 h 1233597"/>
                  <a:gd name="connsiteX5" fmla="*/ 636314 w 10049527"/>
                  <a:gd name="connsiteY5" fmla="*/ 737154 h 1233597"/>
                  <a:gd name="connsiteX6" fmla="*/ 1211737 w 10049527"/>
                  <a:gd name="connsiteY6" fmla="*/ 754148 h 1233597"/>
                  <a:gd name="connsiteX7" fmla="*/ 2351736 w 10049527"/>
                  <a:gd name="connsiteY7" fmla="*/ 754148 h 1233597"/>
                  <a:gd name="connsiteX8" fmla="*/ 3046595 w 10049527"/>
                  <a:gd name="connsiteY8" fmla="*/ 788136 h 1233597"/>
                  <a:gd name="connsiteX9" fmla="*/ 3502605 w 10049527"/>
                  <a:gd name="connsiteY9" fmla="*/ 728648 h 1233597"/>
                  <a:gd name="connsiteX10" fmla="*/ 3980327 w 10049527"/>
                  <a:gd name="connsiteY10" fmla="*/ 728648 h 1233597"/>
                  <a:gd name="connsiteX11" fmla="*/ 4751196 w 10049527"/>
                  <a:gd name="connsiteY11" fmla="*/ 771142 h 1233597"/>
                  <a:gd name="connsiteX12" fmla="*/ 5630632 w 10049527"/>
                  <a:gd name="connsiteY12" fmla="*/ 754148 h 1233597"/>
                  <a:gd name="connsiteX13" fmla="*/ 6260350 w 10049527"/>
                  <a:gd name="connsiteY13" fmla="*/ 762654 h 1233597"/>
                  <a:gd name="connsiteX14" fmla="*/ 7096360 w 10049527"/>
                  <a:gd name="connsiteY14" fmla="*/ 762654 h 1233597"/>
                  <a:gd name="connsiteX15" fmla="*/ 8160373 w 10049527"/>
                  <a:gd name="connsiteY15" fmla="*/ 788154 h 1233597"/>
                  <a:gd name="connsiteX16" fmla="*/ 8909528 w 10049527"/>
                  <a:gd name="connsiteY16" fmla="*/ 779648 h 1233597"/>
                  <a:gd name="connsiteX17" fmla="*/ 9441523 w 10049527"/>
                  <a:gd name="connsiteY17" fmla="*/ 771142 h 1233597"/>
                  <a:gd name="connsiteX18" fmla="*/ 9919246 w 10049527"/>
                  <a:gd name="connsiteY18" fmla="*/ 737154 h 1233597"/>
                  <a:gd name="connsiteX19" fmla="*/ 10049527 w 10049527"/>
                  <a:gd name="connsiteY19" fmla="*/ 754148 h 1233597"/>
                  <a:gd name="connsiteX20" fmla="*/ 10049527 w 10049527"/>
                  <a:gd name="connsiteY20" fmla="*/ 133791 h 1233597"/>
                  <a:gd name="connsiteX21" fmla="*/ 9864951 w 10049527"/>
                  <a:gd name="connsiteY21" fmla="*/ 65870 h 1233597"/>
                  <a:gd name="connsiteX22" fmla="*/ 9050655 w 10049527"/>
                  <a:gd name="connsiteY22" fmla="*/ 14889 h 1233597"/>
                  <a:gd name="connsiteX23" fmla="*/ 8464364 w 10049527"/>
                  <a:gd name="connsiteY23" fmla="*/ 108364 h 1233597"/>
                  <a:gd name="connsiteX24" fmla="*/ 7563214 w 10049527"/>
                  <a:gd name="connsiteY24" fmla="*/ 201839 h 1233597"/>
                  <a:gd name="connsiteX25" fmla="*/ 6596923 w 10049527"/>
                  <a:gd name="connsiteY25" fmla="*/ 201839 h 1233597"/>
                  <a:gd name="connsiteX26" fmla="*/ 4870633 w 10049527"/>
                  <a:gd name="connsiteY26" fmla="*/ 193333 h 1233597"/>
                  <a:gd name="connsiteX27" fmla="*/ 3784905 w 10049527"/>
                  <a:gd name="connsiteY27" fmla="*/ 65870 h 1233597"/>
                  <a:gd name="connsiteX28" fmla="*/ 1993473 w 10049527"/>
                  <a:gd name="connsiteY28" fmla="*/ 57364 h 1233597"/>
                  <a:gd name="connsiteX29" fmla="*/ 1453651 w 10049527"/>
                  <a:gd name="connsiteY29" fmla="*/ 66415 h 1233597"/>
                  <a:gd name="connsiteX0" fmla="*/ 1428093 w 10023969"/>
                  <a:gd name="connsiteY0" fmla="*/ 66415 h 1230579"/>
                  <a:gd name="connsiteX1" fmla="*/ 1310533 w 10023969"/>
                  <a:gd name="connsiteY1" fmla="*/ 625754 h 1230579"/>
                  <a:gd name="connsiteX2" fmla="*/ 46202 w 10023969"/>
                  <a:gd name="connsiteY2" fmla="*/ 1229994 h 1230579"/>
                  <a:gd name="connsiteX3" fmla="*/ 306765 w 10023969"/>
                  <a:gd name="connsiteY3" fmla="*/ 737154 h 1230579"/>
                  <a:gd name="connsiteX4" fmla="*/ 610756 w 10023969"/>
                  <a:gd name="connsiteY4" fmla="*/ 737154 h 1230579"/>
                  <a:gd name="connsiteX5" fmla="*/ 1186179 w 10023969"/>
                  <a:gd name="connsiteY5" fmla="*/ 754148 h 1230579"/>
                  <a:gd name="connsiteX6" fmla="*/ 2326178 w 10023969"/>
                  <a:gd name="connsiteY6" fmla="*/ 754148 h 1230579"/>
                  <a:gd name="connsiteX7" fmla="*/ 3021037 w 10023969"/>
                  <a:gd name="connsiteY7" fmla="*/ 788136 h 1230579"/>
                  <a:gd name="connsiteX8" fmla="*/ 3477047 w 10023969"/>
                  <a:gd name="connsiteY8" fmla="*/ 728648 h 1230579"/>
                  <a:gd name="connsiteX9" fmla="*/ 3954769 w 10023969"/>
                  <a:gd name="connsiteY9" fmla="*/ 728648 h 1230579"/>
                  <a:gd name="connsiteX10" fmla="*/ 4725638 w 10023969"/>
                  <a:gd name="connsiteY10" fmla="*/ 771142 h 1230579"/>
                  <a:gd name="connsiteX11" fmla="*/ 5605074 w 10023969"/>
                  <a:gd name="connsiteY11" fmla="*/ 754148 h 1230579"/>
                  <a:gd name="connsiteX12" fmla="*/ 6234792 w 10023969"/>
                  <a:gd name="connsiteY12" fmla="*/ 762654 h 1230579"/>
                  <a:gd name="connsiteX13" fmla="*/ 7070802 w 10023969"/>
                  <a:gd name="connsiteY13" fmla="*/ 762654 h 1230579"/>
                  <a:gd name="connsiteX14" fmla="*/ 8134815 w 10023969"/>
                  <a:gd name="connsiteY14" fmla="*/ 788154 h 1230579"/>
                  <a:gd name="connsiteX15" fmla="*/ 8883970 w 10023969"/>
                  <a:gd name="connsiteY15" fmla="*/ 779648 h 1230579"/>
                  <a:gd name="connsiteX16" fmla="*/ 9415965 w 10023969"/>
                  <a:gd name="connsiteY16" fmla="*/ 771142 h 1230579"/>
                  <a:gd name="connsiteX17" fmla="*/ 9893688 w 10023969"/>
                  <a:gd name="connsiteY17" fmla="*/ 737154 h 1230579"/>
                  <a:gd name="connsiteX18" fmla="*/ 10023969 w 10023969"/>
                  <a:gd name="connsiteY18" fmla="*/ 754148 h 1230579"/>
                  <a:gd name="connsiteX19" fmla="*/ 10023969 w 10023969"/>
                  <a:gd name="connsiteY19" fmla="*/ 133791 h 1230579"/>
                  <a:gd name="connsiteX20" fmla="*/ 9839393 w 10023969"/>
                  <a:gd name="connsiteY20" fmla="*/ 65870 h 1230579"/>
                  <a:gd name="connsiteX21" fmla="*/ 9025097 w 10023969"/>
                  <a:gd name="connsiteY21" fmla="*/ 14889 h 1230579"/>
                  <a:gd name="connsiteX22" fmla="*/ 8438806 w 10023969"/>
                  <a:gd name="connsiteY22" fmla="*/ 108364 h 1230579"/>
                  <a:gd name="connsiteX23" fmla="*/ 7537656 w 10023969"/>
                  <a:gd name="connsiteY23" fmla="*/ 201839 h 1230579"/>
                  <a:gd name="connsiteX24" fmla="*/ 6571365 w 10023969"/>
                  <a:gd name="connsiteY24" fmla="*/ 201839 h 1230579"/>
                  <a:gd name="connsiteX25" fmla="*/ 4845075 w 10023969"/>
                  <a:gd name="connsiteY25" fmla="*/ 193333 h 1230579"/>
                  <a:gd name="connsiteX26" fmla="*/ 3759347 w 10023969"/>
                  <a:gd name="connsiteY26" fmla="*/ 65870 h 1230579"/>
                  <a:gd name="connsiteX27" fmla="*/ 1967915 w 10023969"/>
                  <a:gd name="connsiteY27" fmla="*/ 57364 h 1230579"/>
                  <a:gd name="connsiteX28" fmla="*/ 1428093 w 10023969"/>
                  <a:gd name="connsiteY28" fmla="*/ 66415 h 1230579"/>
                  <a:gd name="connsiteX0" fmla="*/ 1143230 w 9739106"/>
                  <a:gd name="connsiteY0" fmla="*/ 66415 h 797578"/>
                  <a:gd name="connsiteX1" fmla="*/ 1025670 w 9739106"/>
                  <a:gd name="connsiteY1" fmla="*/ 625754 h 797578"/>
                  <a:gd name="connsiteX2" fmla="*/ 21902 w 9739106"/>
                  <a:gd name="connsiteY2" fmla="*/ 737154 h 797578"/>
                  <a:gd name="connsiteX3" fmla="*/ 325893 w 9739106"/>
                  <a:gd name="connsiteY3" fmla="*/ 737154 h 797578"/>
                  <a:gd name="connsiteX4" fmla="*/ 901316 w 9739106"/>
                  <a:gd name="connsiteY4" fmla="*/ 754148 h 797578"/>
                  <a:gd name="connsiteX5" fmla="*/ 2041315 w 9739106"/>
                  <a:gd name="connsiteY5" fmla="*/ 754148 h 797578"/>
                  <a:gd name="connsiteX6" fmla="*/ 2736174 w 9739106"/>
                  <a:gd name="connsiteY6" fmla="*/ 788136 h 797578"/>
                  <a:gd name="connsiteX7" fmla="*/ 3192184 w 9739106"/>
                  <a:gd name="connsiteY7" fmla="*/ 728648 h 797578"/>
                  <a:gd name="connsiteX8" fmla="*/ 3669906 w 9739106"/>
                  <a:gd name="connsiteY8" fmla="*/ 728648 h 797578"/>
                  <a:gd name="connsiteX9" fmla="*/ 4440775 w 9739106"/>
                  <a:gd name="connsiteY9" fmla="*/ 771142 h 797578"/>
                  <a:gd name="connsiteX10" fmla="*/ 5320211 w 9739106"/>
                  <a:gd name="connsiteY10" fmla="*/ 754148 h 797578"/>
                  <a:gd name="connsiteX11" fmla="*/ 5949929 w 9739106"/>
                  <a:gd name="connsiteY11" fmla="*/ 762654 h 797578"/>
                  <a:gd name="connsiteX12" fmla="*/ 6785939 w 9739106"/>
                  <a:gd name="connsiteY12" fmla="*/ 762654 h 797578"/>
                  <a:gd name="connsiteX13" fmla="*/ 7849952 w 9739106"/>
                  <a:gd name="connsiteY13" fmla="*/ 788154 h 797578"/>
                  <a:gd name="connsiteX14" fmla="*/ 8599107 w 9739106"/>
                  <a:gd name="connsiteY14" fmla="*/ 779648 h 797578"/>
                  <a:gd name="connsiteX15" fmla="*/ 9131102 w 9739106"/>
                  <a:gd name="connsiteY15" fmla="*/ 771142 h 797578"/>
                  <a:gd name="connsiteX16" fmla="*/ 9608825 w 9739106"/>
                  <a:gd name="connsiteY16" fmla="*/ 737154 h 797578"/>
                  <a:gd name="connsiteX17" fmla="*/ 9739106 w 9739106"/>
                  <a:gd name="connsiteY17" fmla="*/ 754148 h 797578"/>
                  <a:gd name="connsiteX18" fmla="*/ 9739106 w 9739106"/>
                  <a:gd name="connsiteY18" fmla="*/ 133791 h 797578"/>
                  <a:gd name="connsiteX19" fmla="*/ 9554530 w 9739106"/>
                  <a:gd name="connsiteY19" fmla="*/ 65870 h 797578"/>
                  <a:gd name="connsiteX20" fmla="*/ 8740234 w 9739106"/>
                  <a:gd name="connsiteY20" fmla="*/ 14889 h 797578"/>
                  <a:gd name="connsiteX21" fmla="*/ 8153943 w 9739106"/>
                  <a:gd name="connsiteY21" fmla="*/ 108364 h 797578"/>
                  <a:gd name="connsiteX22" fmla="*/ 7252793 w 9739106"/>
                  <a:gd name="connsiteY22" fmla="*/ 201839 h 797578"/>
                  <a:gd name="connsiteX23" fmla="*/ 6286502 w 9739106"/>
                  <a:gd name="connsiteY23" fmla="*/ 201839 h 797578"/>
                  <a:gd name="connsiteX24" fmla="*/ 4560212 w 9739106"/>
                  <a:gd name="connsiteY24" fmla="*/ 193333 h 797578"/>
                  <a:gd name="connsiteX25" fmla="*/ 3474484 w 9739106"/>
                  <a:gd name="connsiteY25" fmla="*/ 65870 h 797578"/>
                  <a:gd name="connsiteX26" fmla="*/ 1683052 w 9739106"/>
                  <a:gd name="connsiteY26" fmla="*/ 57364 h 797578"/>
                  <a:gd name="connsiteX27" fmla="*/ 1143230 w 9739106"/>
                  <a:gd name="connsiteY27" fmla="*/ 66415 h 797578"/>
                  <a:gd name="connsiteX0" fmla="*/ 817337 w 9413213"/>
                  <a:gd name="connsiteY0" fmla="*/ 66415 h 797576"/>
                  <a:gd name="connsiteX1" fmla="*/ 699777 w 9413213"/>
                  <a:gd name="connsiteY1" fmla="*/ 625754 h 797576"/>
                  <a:gd name="connsiteX2" fmla="*/ 0 w 9413213"/>
                  <a:gd name="connsiteY2" fmla="*/ 737154 h 797576"/>
                  <a:gd name="connsiteX3" fmla="*/ 575423 w 9413213"/>
                  <a:gd name="connsiteY3" fmla="*/ 754148 h 797576"/>
                  <a:gd name="connsiteX4" fmla="*/ 1715422 w 9413213"/>
                  <a:gd name="connsiteY4" fmla="*/ 754148 h 797576"/>
                  <a:gd name="connsiteX5" fmla="*/ 2410281 w 9413213"/>
                  <a:gd name="connsiteY5" fmla="*/ 788136 h 797576"/>
                  <a:gd name="connsiteX6" fmla="*/ 2866291 w 9413213"/>
                  <a:gd name="connsiteY6" fmla="*/ 728648 h 797576"/>
                  <a:gd name="connsiteX7" fmla="*/ 3344013 w 9413213"/>
                  <a:gd name="connsiteY7" fmla="*/ 728648 h 797576"/>
                  <a:gd name="connsiteX8" fmla="*/ 4114882 w 9413213"/>
                  <a:gd name="connsiteY8" fmla="*/ 771142 h 797576"/>
                  <a:gd name="connsiteX9" fmla="*/ 4994318 w 9413213"/>
                  <a:gd name="connsiteY9" fmla="*/ 754148 h 797576"/>
                  <a:gd name="connsiteX10" fmla="*/ 5624036 w 9413213"/>
                  <a:gd name="connsiteY10" fmla="*/ 762654 h 797576"/>
                  <a:gd name="connsiteX11" fmla="*/ 6460046 w 9413213"/>
                  <a:gd name="connsiteY11" fmla="*/ 762654 h 797576"/>
                  <a:gd name="connsiteX12" fmla="*/ 7524059 w 9413213"/>
                  <a:gd name="connsiteY12" fmla="*/ 788154 h 797576"/>
                  <a:gd name="connsiteX13" fmla="*/ 8273214 w 9413213"/>
                  <a:gd name="connsiteY13" fmla="*/ 779648 h 797576"/>
                  <a:gd name="connsiteX14" fmla="*/ 8805209 w 9413213"/>
                  <a:gd name="connsiteY14" fmla="*/ 771142 h 797576"/>
                  <a:gd name="connsiteX15" fmla="*/ 9282932 w 9413213"/>
                  <a:gd name="connsiteY15" fmla="*/ 737154 h 797576"/>
                  <a:gd name="connsiteX16" fmla="*/ 9413213 w 9413213"/>
                  <a:gd name="connsiteY16" fmla="*/ 754148 h 797576"/>
                  <a:gd name="connsiteX17" fmla="*/ 9413213 w 9413213"/>
                  <a:gd name="connsiteY17" fmla="*/ 133791 h 797576"/>
                  <a:gd name="connsiteX18" fmla="*/ 9228637 w 9413213"/>
                  <a:gd name="connsiteY18" fmla="*/ 65870 h 797576"/>
                  <a:gd name="connsiteX19" fmla="*/ 8414341 w 9413213"/>
                  <a:gd name="connsiteY19" fmla="*/ 14889 h 797576"/>
                  <a:gd name="connsiteX20" fmla="*/ 7828050 w 9413213"/>
                  <a:gd name="connsiteY20" fmla="*/ 108364 h 797576"/>
                  <a:gd name="connsiteX21" fmla="*/ 6926900 w 9413213"/>
                  <a:gd name="connsiteY21" fmla="*/ 201839 h 797576"/>
                  <a:gd name="connsiteX22" fmla="*/ 5960609 w 9413213"/>
                  <a:gd name="connsiteY22" fmla="*/ 201839 h 797576"/>
                  <a:gd name="connsiteX23" fmla="*/ 4234319 w 9413213"/>
                  <a:gd name="connsiteY23" fmla="*/ 193333 h 797576"/>
                  <a:gd name="connsiteX24" fmla="*/ 3148591 w 9413213"/>
                  <a:gd name="connsiteY24" fmla="*/ 65870 h 797576"/>
                  <a:gd name="connsiteX25" fmla="*/ 1357159 w 9413213"/>
                  <a:gd name="connsiteY25" fmla="*/ 57364 h 797576"/>
                  <a:gd name="connsiteX26" fmla="*/ 817337 w 9413213"/>
                  <a:gd name="connsiteY26" fmla="*/ 66415 h 797576"/>
                  <a:gd name="connsiteX0" fmla="*/ 299581 w 8895457"/>
                  <a:gd name="connsiteY0" fmla="*/ 66415 h 797578"/>
                  <a:gd name="connsiteX1" fmla="*/ 182021 w 8895457"/>
                  <a:gd name="connsiteY1" fmla="*/ 625754 h 797578"/>
                  <a:gd name="connsiteX2" fmla="*/ 57667 w 8895457"/>
                  <a:gd name="connsiteY2" fmla="*/ 754148 h 797578"/>
                  <a:gd name="connsiteX3" fmla="*/ 1197666 w 8895457"/>
                  <a:gd name="connsiteY3" fmla="*/ 754148 h 797578"/>
                  <a:gd name="connsiteX4" fmla="*/ 1892525 w 8895457"/>
                  <a:gd name="connsiteY4" fmla="*/ 788136 h 797578"/>
                  <a:gd name="connsiteX5" fmla="*/ 2348535 w 8895457"/>
                  <a:gd name="connsiteY5" fmla="*/ 728648 h 797578"/>
                  <a:gd name="connsiteX6" fmla="*/ 2826257 w 8895457"/>
                  <a:gd name="connsiteY6" fmla="*/ 728648 h 797578"/>
                  <a:gd name="connsiteX7" fmla="*/ 3597126 w 8895457"/>
                  <a:gd name="connsiteY7" fmla="*/ 771142 h 797578"/>
                  <a:gd name="connsiteX8" fmla="*/ 4476562 w 8895457"/>
                  <a:gd name="connsiteY8" fmla="*/ 754148 h 797578"/>
                  <a:gd name="connsiteX9" fmla="*/ 5106280 w 8895457"/>
                  <a:gd name="connsiteY9" fmla="*/ 762654 h 797578"/>
                  <a:gd name="connsiteX10" fmla="*/ 5942290 w 8895457"/>
                  <a:gd name="connsiteY10" fmla="*/ 762654 h 797578"/>
                  <a:gd name="connsiteX11" fmla="*/ 7006303 w 8895457"/>
                  <a:gd name="connsiteY11" fmla="*/ 788154 h 797578"/>
                  <a:gd name="connsiteX12" fmla="*/ 7755458 w 8895457"/>
                  <a:gd name="connsiteY12" fmla="*/ 779648 h 797578"/>
                  <a:gd name="connsiteX13" fmla="*/ 8287453 w 8895457"/>
                  <a:gd name="connsiteY13" fmla="*/ 771142 h 797578"/>
                  <a:gd name="connsiteX14" fmla="*/ 8765176 w 8895457"/>
                  <a:gd name="connsiteY14" fmla="*/ 737154 h 797578"/>
                  <a:gd name="connsiteX15" fmla="*/ 8895457 w 8895457"/>
                  <a:gd name="connsiteY15" fmla="*/ 754148 h 797578"/>
                  <a:gd name="connsiteX16" fmla="*/ 8895457 w 8895457"/>
                  <a:gd name="connsiteY16" fmla="*/ 133791 h 797578"/>
                  <a:gd name="connsiteX17" fmla="*/ 8710881 w 8895457"/>
                  <a:gd name="connsiteY17" fmla="*/ 65870 h 797578"/>
                  <a:gd name="connsiteX18" fmla="*/ 7896585 w 8895457"/>
                  <a:gd name="connsiteY18" fmla="*/ 14889 h 797578"/>
                  <a:gd name="connsiteX19" fmla="*/ 7310294 w 8895457"/>
                  <a:gd name="connsiteY19" fmla="*/ 108364 h 797578"/>
                  <a:gd name="connsiteX20" fmla="*/ 6409144 w 8895457"/>
                  <a:gd name="connsiteY20" fmla="*/ 201839 h 797578"/>
                  <a:gd name="connsiteX21" fmla="*/ 5442853 w 8895457"/>
                  <a:gd name="connsiteY21" fmla="*/ 201839 h 797578"/>
                  <a:gd name="connsiteX22" fmla="*/ 3716563 w 8895457"/>
                  <a:gd name="connsiteY22" fmla="*/ 193333 h 797578"/>
                  <a:gd name="connsiteX23" fmla="*/ 2630835 w 8895457"/>
                  <a:gd name="connsiteY23" fmla="*/ 65870 h 797578"/>
                  <a:gd name="connsiteX24" fmla="*/ 839403 w 8895457"/>
                  <a:gd name="connsiteY24" fmla="*/ 57364 h 797578"/>
                  <a:gd name="connsiteX25" fmla="*/ 299581 w 8895457"/>
                  <a:gd name="connsiteY25" fmla="*/ 66415 h 797578"/>
                  <a:gd name="connsiteX0" fmla="*/ 300385 w 8896261"/>
                  <a:gd name="connsiteY0" fmla="*/ 66415 h 797969"/>
                  <a:gd name="connsiteX1" fmla="*/ 182825 w 8896261"/>
                  <a:gd name="connsiteY1" fmla="*/ 625754 h 797969"/>
                  <a:gd name="connsiteX2" fmla="*/ 1198470 w 8896261"/>
                  <a:gd name="connsiteY2" fmla="*/ 754148 h 797969"/>
                  <a:gd name="connsiteX3" fmla="*/ 1893329 w 8896261"/>
                  <a:gd name="connsiteY3" fmla="*/ 788136 h 797969"/>
                  <a:gd name="connsiteX4" fmla="*/ 2349339 w 8896261"/>
                  <a:gd name="connsiteY4" fmla="*/ 728648 h 797969"/>
                  <a:gd name="connsiteX5" fmla="*/ 2827061 w 8896261"/>
                  <a:gd name="connsiteY5" fmla="*/ 728648 h 797969"/>
                  <a:gd name="connsiteX6" fmla="*/ 3597930 w 8896261"/>
                  <a:gd name="connsiteY6" fmla="*/ 771142 h 797969"/>
                  <a:gd name="connsiteX7" fmla="*/ 4477366 w 8896261"/>
                  <a:gd name="connsiteY7" fmla="*/ 754148 h 797969"/>
                  <a:gd name="connsiteX8" fmla="*/ 5107084 w 8896261"/>
                  <a:gd name="connsiteY8" fmla="*/ 762654 h 797969"/>
                  <a:gd name="connsiteX9" fmla="*/ 5943094 w 8896261"/>
                  <a:gd name="connsiteY9" fmla="*/ 762654 h 797969"/>
                  <a:gd name="connsiteX10" fmla="*/ 7007107 w 8896261"/>
                  <a:gd name="connsiteY10" fmla="*/ 788154 h 797969"/>
                  <a:gd name="connsiteX11" fmla="*/ 7756262 w 8896261"/>
                  <a:gd name="connsiteY11" fmla="*/ 779648 h 797969"/>
                  <a:gd name="connsiteX12" fmla="*/ 8288257 w 8896261"/>
                  <a:gd name="connsiteY12" fmla="*/ 771142 h 797969"/>
                  <a:gd name="connsiteX13" fmla="*/ 8765980 w 8896261"/>
                  <a:gd name="connsiteY13" fmla="*/ 737154 h 797969"/>
                  <a:gd name="connsiteX14" fmla="*/ 8896261 w 8896261"/>
                  <a:gd name="connsiteY14" fmla="*/ 754148 h 797969"/>
                  <a:gd name="connsiteX15" fmla="*/ 8896261 w 8896261"/>
                  <a:gd name="connsiteY15" fmla="*/ 133791 h 797969"/>
                  <a:gd name="connsiteX16" fmla="*/ 8711685 w 8896261"/>
                  <a:gd name="connsiteY16" fmla="*/ 65870 h 797969"/>
                  <a:gd name="connsiteX17" fmla="*/ 7897389 w 8896261"/>
                  <a:gd name="connsiteY17" fmla="*/ 14889 h 797969"/>
                  <a:gd name="connsiteX18" fmla="*/ 7311098 w 8896261"/>
                  <a:gd name="connsiteY18" fmla="*/ 108364 h 797969"/>
                  <a:gd name="connsiteX19" fmla="*/ 6409948 w 8896261"/>
                  <a:gd name="connsiteY19" fmla="*/ 201839 h 797969"/>
                  <a:gd name="connsiteX20" fmla="*/ 5443657 w 8896261"/>
                  <a:gd name="connsiteY20" fmla="*/ 201839 h 797969"/>
                  <a:gd name="connsiteX21" fmla="*/ 3717367 w 8896261"/>
                  <a:gd name="connsiteY21" fmla="*/ 193333 h 797969"/>
                  <a:gd name="connsiteX22" fmla="*/ 2631639 w 8896261"/>
                  <a:gd name="connsiteY22" fmla="*/ 65870 h 797969"/>
                  <a:gd name="connsiteX23" fmla="*/ 840207 w 8896261"/>
                  <a:gd name="connsiteY23" fmla="*/ 57364 h 797969"/>
                  <a:gd name="connsiteX24" fmla="*/ 300385 w 8896261"/>
                  <a:gd name="connsiteY24" fmla="*/ 66415 h 797969"/>
                  <a:gd name="connsiteX0" fmla="*/ 263649 w 8859525"/>
                  <a:gd name="connsiteY0" fmla="*/ 66415 h 795901"/>
                  <a:gd name="connsiteX1" fmla="*/ 238952 w 8859525"/>
                  <a:gd name="connsiteY1" fmla="*/ 726571 h 795901"/>
                  <a:gd name="connsiteX2" fmla="*/ 1161734 w 8859525"/>
                  <a:gd name="connsiteY2" fmla="*/ 754148 h 795901"/>
                  <a:gd name="connsiteX3" fmla="*/ 1856593 w 8859525"/>
                  <a:gd name="connsiteY3" fmla="*/ 788136 h 795901"/>
                  <a:gd name="connsiteX4" fmla="*/ 2312603 w 8859525"/>
                  <a:gd name="connsiteY4" fmla="*/ 728648 h 795901"/>
                  <a:gd name="connsiteX5" fmla="*/ 2790325 w 8859525"/>
                  <a:gd name="connsiteY5" fmla="*/ 728648 h 795901"/>
                  <a:gd name="connsiteX6" fmla="*/ 3561194 w 8859525"/>
                  <a:gd name="connsiteY6" fmla="*/ 771142 h 795901"/>
                  <a:gd name="connsiteX7" fmla="*/ 4440630 w 8859525"/>
                  <a:gd name="connsiteY7" fmla="*/ 754148 h 795901"/>
                  <a:gd name="connsiteX8" fmla="*/ 5070348 w 8859525"/>
                  <a:gd name="connsiteY8" fmla="*/ 762654 h 795901"/>
                  <a:gd name="connsiteX9" fmla="*/ 5906358 w 8859525"/>
                  <a:gd name="connsiteY9" fmla="*/ 762654 h 795901"/>
                  <a:gd name="connsiteX10" fmla="*/ 6970371 w 8859525"/>
                  <a:gd name="connsiteY10" fmla="*/ 788154 h 795901"/>
                  <a:gd name="connsiteX11" fmla="*/ 7719526 w 8859525"/>
                  <a:gd name="connsiteY11" fmla="*/ 779648 h 795901"/>
                  <a:gd name="connsiteX12" fmla="*/ 8251521 w 8859525"/>
                  <a:gd name="connsiteY12" fmla="*/ 771142 h 795901"/>
                  <a:gd name="connsiteX13" fmla="*/ 8729244 w 8859525"/>
                  <a:gd name="connsiteY13" fmla="*/ 737154 h 795901"/>
                  <a:gd name="connsiteX14" fmla="*/ 8859525 w 8859525"/>
                  <a:gd name="connsiteY14" fmla="*/ 754148 h 795901"/>
                  <a:gd name="connsiteX15" fmla="*/ 8859525 w 8859525"/>
                  <a:gd name="connsiteY15" fmla="*/ 133791 h 795901"/>
                  <a:gd name="connsiteX16" fmla="*/ 8674949 w 8859525"/>
                  <a:gd name="connsiteY16" fmla="*/ 65870 h 795901"/>
                  <a:gd name="connsiteX17" fmla="*/ 7860653 w 8859525"/>
                  <a:gd name="connsiteY17" fmla="*/ 14889 h 795901"/>
                  <a:gd name="connsiteX18" fmla="*/ 7274362 w 8859525"/>
                  <a:gd name="connsiteY18" fmla="*/ 108364 h 795901"/>
                  <a:gd name="connsiteX19" fmla="*/ 6373212 w 8859525"/>
                  <a:gd name="connsiteY19" fmla="*/ 201839 h 795901"/>
                  <a:gd name="connsiteX20" fmla="*/ 5406921 w 8859525"/>
                  <a:gd name="connsiteY20" fmla="*/ 201839 h 795901"/>
                  <a:gd name="connsiteX21" fmla="*/ 3680631 w 8859525"/>
                  <a:gd name="connsiteY21" fmla="*/ 193333 h 795901"/>
                  <a:gd name="connsiteX22" fmla="*/ 2594903 w 8859525"/>
                  <a:gd name="connsiteY22" fmla="*/ 65870 h 795901"/>
                  <a:gd name="connsiteX23" fmla="*/ 803471 w 8859525"/>
                  <a:gd name="connsiteY23" fmla="*/ 57364 h 795901"/>
                  <a:gd name="connsiteX24" fmla="*/ 263649 w 8859525"/>
                  <a:gd name="connsiteY24" fmla="*/ 66415 h 795901"/>
                  <a:gd name="connsiteX0" fmla="*/ 224684 w 8820560"/>
                  <a:gd name="connsiteY0" fmla="*/ 66415 h 815564"/>
                  <a:gd name="connsiteX1" fmla="*/ 199987 w 8820560"/>
                  <a:gd name="connsiteY1" fmla="*/ 726571 h 815564"/>
                  <a:gd name="connsiteX2" fmla="*/ 1122769 w 8820560"/>
                  <a:gd name="connsiteY2" fmla="*/ 754148 h 815564"/>
                  <a:gd name="connsiteX3" fmla="*/ 1817628 w 8820560"/>
                  <a:gd name="connsiteY3" fmla="*/ 788136 h 815564"/>
                  <a:gd name="connsiteX4" fmla="*/ 2273638 w 8820560"/>
                  <a:gd name="connsiteY4" fmla="*/ 728648 h 815564"/>
                  <a:gd name="connsiteX5" fmla="*/ 2751360 w 8820560"/>
                  <a:gd name="connsiteY5" fmla="*/ 728648 h 815564"/>
                  <a:gd name="connsiteX6" fmla="*/ 3522229 w 8820560"/>
                  <a:gd name="connsiteY6" fmla="*/ 771142 h 815564"/>
                  <a:gd name="connsiteX7" fmla="*/ 4401665 w 8820560"/>
                  <a:gd name="connsiteY7" fmla="*/ 754148 h 815564"/>
                  <a:gd name="connsiteX8" fmla="*/ 5031383 w 8820560"/>
                  <a:gd name="connsiteY8" fmla="*/ 762654 h 815564"/>
                  <a:gd name="connsiteX9" fmla="*/ 5867393 w 8820560"/>
                  <a:gd name="connsiteY9" fmla="*/ 762654 h 815564"/>
                  <a:gd name="connsiteX10" fmla="*/ 6931406 w 8820560"/>
                  <a:gd name="connsiteY10" fmla="*/ 788154 h 815564"/>
                  <a:gd name="connsiteX11" fmla="*/ 7680561 w 8820560"/>
                  <a:gd name="connsiteY11" fmla="*/ 779648 h 815564"/>
                  <a:gd name="connsiteX12" fmla="*/ 8212556 w 8820560"/>
                  <a:gd name="connsiteY12" fmla="*/ 771142 h 815564"/>
                  <a:gd name="connsiteX13" fmla="*/ 8690279 w 8820560"/>
                  <a:gd name="connsiteY13" fmla="*/ 737154 h 815564"/>
                  <a:gd name="connsiteX14" fmla="*/ 8820560 w 8820560"/>
                  <a:gd name="connsiteY14" fmla="*/ 754148 h 815564"/>
                  <a:gd name="connsiteX15" fmla="*/ 8820560 w 8820560"/>
                  <a:gd name="connsiteY15" fmla="*/ 133791 h 815564"/>
                  <a:gd name="connsiteX16" fmla="*/ 8635984 w 8820560"/>
                  <a:gd name="connsiteY16" fmla="*/ 65870 h 815564"/>
                  <a:gd name="connsiteX17" fmla="*/ 7821688 w 8820560"/>
                  <a:gd name="connsiteY17" fmla="*/ 14889 h 815564"/>
                  <a:gd name="connsiteX18" fmla="*/ 7235397 w 8820560"/>
                  <a:gd name="connsiteY18" fmla="*/ 108364 h 815564"/>
                  <a:gd name="connsiteX19" fmla="*/ 6334247 w 8820560"/>
                  <a:gd name="connsiteY19" fmla="*/ 201839 h 815564"/>
                  <a:gd name="connsiteX20" fmla="*/ 5367956 w 8820560"/>
                  <a:gd name="connsiteY20" fmla="*/ 201839 h 815564"/>
                  <a:gd name="connsiteX21" fmla="*/ 3641666 w 8820560"/>
                  <a:gd name="connsiteY21" fmla="*/ 193333 h 815564"/>
                  <a:gd name="connsiteX22" fmla="*/ 2555938 w 8820560"/>
                  <a:gd name="connsiteY22" fmla="*/ 65870 h 815564"/>
                  <a:gd name="connsiteX23" fmla="*/ 764506 w 8820560"/>
                  <a:gd name="connsiteY23" fmla="*/ 57364 h 815564"/>
                  <a:gd name="connsiteX24" fmla="*/ 224684 w 8820560"/>
                  <a:gd name="connsiteY24" fmla="*/ 66415 h 815564"/>
                  <a:gd name="connsiteX0" fmla="*/ 93047 w 8688923"/>
                  <a:gd name="connsiteY0" fmla="*/ 66415 h 795903"/>
                  <a:gd name="connsiteX1" fmla="*/ 71109 w 8688923"/>
                  <a:gd name="connsiteY1" fmla="*/ 350379 h 795903"/>
                  <a:gd name="connsiteX2" fmla="*/ 68350 w 8688923"/>
                  <a:gd name="connsiteY2" fmla="*/ 726571 h 795903"/>
                  <a:gd name="connsiteX3" fmla="*/ 991132 w 8688923"/>
                  <a:gd name="connsiteY3" fmla="*/ 754148 h 795903"/>
                  <a:gd name="connsiteX4" fmla="*/ 1685991 w 8688923"/>
                  <a:gd name="connsiteY4" fmla="*/ 788136 h 795903"/>
                  <a:gd name="connsiteX5" fmla="*/ 2142001 w 8688923"/>
                  <a:gd name="connsiteY5" fmla="*/ 728648 h 795903"/>
                  <a:gd name="connsiteX6" fmla="*/ 2619723 w 8688923"/>
                  <a:gd name="connsiteY6" fmla="*/ 728648 h 795903"/>
                  <a:gd name="connsiteX7" fmla="*/ 3390592 w 8688923"/>
                  <a:gd name="connsiteY7" fmla="*/ 771142 h 795903"/>
                  <a:gd name="connsiteX8" fmla="*/ 4270028 w 8688923"/>
                  <a:gd name="connsiteY8" fmla="*/ 754148 h 795903"/>
                  <a:gd name="connsiteX9" fmla="*/ 4899746 w 8688923"/>
                  <a:gd name="connsiteY9" fmla="*/ 762654 h 795903"/>
                  <a:gd name="connsiteX10" fmla="*/ 5735756 w 8688923"/>
                  <a:gd name="connsiteY10" fmla="*/ 762654 h 795903"/>
                  <a:gd name="connsiteX11" fmla="*/ 6799769 w 8688923"/>
                  <a:gd name="connsiteY11" fmla="*/ 788154 h 795903"/>
                  <a:gd name="connsiteX12" fmla="*/ 7548924 w 8688923"/>
                  <a:gd name="connsiteY12" fmla="*/ 779648 h 795903"/>
                  <a:gd name="connsiteX13" fmla="*/ 8080919 w 8688923"/>
                  <a:gd name="connsiteY13" fmla="*/ 771142 h 795903"/>
                  <a:gd name="connsiteX14" fmla="*/ 8558642 w 8688923"/>
                  <a:gd name="connsiteY14" fmla="*/ 737154 h 795903"/>
                  <a:gd name="connsiteX15" fmla="*/ 8688923 w 8688923"/>
                  <a:gd name="connsiteY15" fmla="*/ 754148 h 795903"/>
                  <a:gd name="connsiteX16" fmla="*/ 8688923 w 8688923"/>
                  <a:gd name="connsiteY16" fmla="*/ 133791 h 795903"/>
                  <a:gd name="connsiteX17" fmla="*/ 8504347 w 8688923"/>
                  <a:gd name="connsiteY17" fmla="*/ 65870 h 795903"/>
                  <a:gd name="connsiteX18" fmla="*/ 7690051 w 8688923"/>
                  <a:gd name="connsiteY18" fmla="*/ 14889 h 795903"/>
                  <a:gd name="connsiteX19" fmla="*/ 7103760 w 8688923"/>
                  <a:gd name="connsiteY19" fmla="*/ 108364 h 795903"/>
                  <a:gd name="connsiteX20" fmla="*/ 6202610 w 8688923"/>
                  <a:gd name="connsiteY20" fmla="*/ 201839 h 795903"/>
                  <a:gd name="connsiteX21" fmla="*/ 5236319 w 8688923"/>
                  <a:gd name="connsiteY21" fmla="*/ 201839 h 795903"/>
                  <a:gd name="connsiteX22" fmla="*/ 3510029 w 8688923"/>
                  <a:gd name="connsiteY22" fmla="*/ 193333 h 795903"/>
                  <a:gd name="connsiteX23" fmla="*/ 2424301 w 8688923"/>
                  <a:gd name="connsiteY23" fmla="*/ 65870 h 795903"/>
                  <a:gd name="connsiteX24" fmla="*/ 632869 w 8688923"/>
                  <a:gd name="connsiteY24" fmla="*/ 57364 h 795903"/>
                  <a:gd name="connsiteX25" fmla="*/ 93047 w 8688923"/>
                  <a:gd name="connsiteY25" fmla="*/ 66415 h 795903"/>
                  <a:gd name="connsiteX0" fmla="*/ 91443 w 8687319"/>
                  <a:gd name="connsiteY0" fmla="*/ 66415 h 795901"/>
                  <a:gd name="connsiteX1" fmla="*/ 69505 w 8687319"/>
                  <a:gd name="connsiteY1" fmla="*/ 350379 h 795901"/>
                  <a:gd name="connsiteX2" fmla="*/ 66746 w 8687319"/>
                  <a:gd name="connsiteY2" fmla="*/ 726571 h 795901"/>
                  <a:gd name="connsiteX3" fmla="*/ 989528 w 8687319"/>
                  <a:gd name="connsiteY3" fmla="*/ 754148 h 795901"/>
                  <a:gd name="connsiteX4" fmla="*/ 1684387 w 8687319"/>
                  <a:gd name="connsiteY4" fmla="*/ 788136 h 795901"/>
                  <a:gd name="connsiteX5" fmla="*/ 2140397 w 8687319"/>
                  <a:gd name="connsiteY5" fmla="*/ 728648 h 795901"/>
                  <a:gd name="connsiteX6" fmla="*/ 2618119 w 8687319"/>
                  <a:gd name="connsiteY6" fmla="*/ 728648 h 795901"/>
                  <a:gd name="connsiteX7" fmla="*/ 3388988 w 8687319"/>
                  <a:gd name="connsiteY7" fmla="*/ 771142 h 795901"/>
                  <a:gd name="connsiteX8" fmla="*/ 4268424 w 8687319"/>
                  <a:gd name="connsiteY8" fmla="*/ 754148 h 795901"/>
                  <a:gd name="connsiteX9" fmla="*/ 4898142 w 8687319"/>
                  <a:gd name="connsiteY9" fmla="*/ 762654 h 795901"/>
                  <a:gd name="connsiteX10" fmla="*/ 5734152 w 8687319"/>
                  <a:gd name="connsiteY10" fmla="*/ 762654 h 795901"/>
                  <a:gd name="connsiteX11" fmla="*/ 6798165 w 8687319"/>
                  <a:gd name="connsiteY11" fmla="*/ 788154 h 795901"/>
                  <a:gd name="connsiteX12" fmla="*/ 7547320 w 8687319"/>
                  <a:gd name="connsiteY12" fmla="*/ 779648 h 795901"/>
                  <a:gd name="connsiteX13" fmla="*/ 8079315 w 8687319"/>
                  <a:gd name="connsiteY13" fmla="*/ 771142 h 795901"/>
                  <a:gd name="connsiteX14" fmla="*/ 8557038 w 8687319"/>
                  <a:gd name="connsiteY14" fmla="*/ 737154 h 795901"/>
                  <a:gd name="connsiteX15" fmla="*/ 8687319 w 8687319"/>
                  <a:gd name="connsiteY15" fmla="*/ 754148 h 795901"/>
                  <a:gd name="connsiteX16" fmla="*/ 8687319 w 8687319"/>
                  <a:gd name="connsiteY16" fmla="*/ 133791 h 795901"/>
                  <a:gd name="connsiteX17" fmla="*/ 8502743 w 8687319"/>
                  <a:gd name="connsiteY17" fmla="*/ 65870 h 795901"/>
                  <a:gd name="connsiteX18" fmla="*/ 7688447 w 8687319"/>
                  <a:gd name="connsiteY18" fmla="*/ 14889 h 795901"/>
                  <a:gd name="connsiteX19" fmla="*/ 7102156 w 8687319"/>
                  <a:gd name="connsiteY19" fmla="*/ 108364 h 795901"/>
                  <a:gd name="connsiteX20" fmla="*/ 6201006 w 8687319"/>
                  <a:gd name="connsiteY20" fmla="*/ 201839 h 795901"/>
                  <a:gd name="connsiteX21" fmla="*/ 5234715 w 8687319"/>
                  <a:gd name="connsiteY21" fmla="*/ 201839 h 795901"/>
                  <a:gd name="connsiteX22" fmla="*/ 3508425 w 8687319"/>
                  <a:gd name="connsiteY22" fmla="*/ 193333 h 795901"/>
                  <a:gd name="connsiteX23" fmla="*/ 2422697 w 8687319"/>
                  <a:gd name="connsiteY23" fmla="*/ 65870 h 795901"/>
                  <a:gd name="connsiteX24" fmla="*/ 631265 w 8687319"/>
                  <a:gd name="connsiteY24" fmla="*/ 57364 h 795901"/>
                  <a:gd name="connsiteX25" fmla="*/ 91443 w 8687319"/>
                  <a:gd name="connsiteY25" fmla="*/ 66415 h 795901"/>
                  <a:gd name="connsiteX0" fmla="*/ 91443 w 8687319"/>
                  <a:gd name="connsiteY0" fmla="*/ 66415 h 795903"/>
                  <a:gd name="connsiteX1" fmla="*/ 69505 w 8687319"/>
                  <a:gd name="connsiteY1" fmla="*/ 350379 h 795903"/>
                  <a:gd name="connsiteX2" fmla="*/ 66746 w 8687319"/>
                  <a:gd name="connsiteY2" fmla="*/ 726571 h 795903"/>
                  <a:gd name="connsiteX3" fmla="*/ 989528 w 8687319"/>
                  <a:gd name="connsiteY3" fmla="*/ 754148 h 795903"/>
                  <a:gd name="connsiteX4" fmla="*/ 1684387 w 8687319"/>
                  <a:gd name="connsiteY4" fmla="*/ 788136 h 795903"/>
                  <a:gd name="connsiteX5" fmla="*/ 2140397 w 8687319"/>
                  <a:gd name="connsiteY5" fmla="*/ 728648 h 795903"/>
                  <a:gd name="connsiteX6" fmla="*/ 2618119 w 8687319"/>
                  <a:gd name="connsiteY6" fmla="*/ 728648 h 795903"/>
                  <a:gd name="connsiteX7" fmla="*/ 3388988 w 8687319"/>
                  <a:gd name="connsiteY7" fmla="*/ 771142 h 795903"/>
                  <a:gd name="connsiteX8" fmla="*/ 4268424 w 8687319"/>
                  <a:gd name="connsiteY8" fmla="*/ 754148 h 795903"/>
                  <a:gd name="connsiteX9" fmla="*/ 4898142 w 8687319"/>
                  <a:gd name="connsiteY9" fmla="*/ 762654 h 795903"/>
                  <a:gd name="connsiteX10" fmla="*/ 5734152 w 8687319"/>
                  <a:gd name="connsiteY10" fmla="*/ 762654 h 795903"/>
                  <a:gd name="connsiteX11" fmla="*/ 6798165 w 8687319"/>
                  <a:gd name="connsiteY11" fmla="*/ 788154 h 795903"/>
                  <a:gd name="connsiteX12" fmla="*/ 7547320 w 8687319"/>
                  <a:gd name="connsiteY12" fmla="*/ 779648 h 795903"/>
                  <a:gd name="connsiteX13" fmla="*/ 8079315 w 8687319"/>
                  <a:gd name="connsiteY13" fmla="*/ 771142 h 795903"/>
                  <a:gd name="connsiteX14" fmla="*/ 8557038 w 8687319"/>
                  <a:gd name="connsiteY14" fmla="*/ 737154 h 795903"/>
                  <a:gd name="connsiteX15" fmla="*/ 8687319 w 8687319"/>
                  <a:gd name="connsiteY15" fmla="*/ 754148 h 795903"/>
                  <a:gd name="connsiteX16" fmla="*/ 8687319 w 8687319"/>
                  <a:gd name="connsiteY16" fmla="*/ 133791 h 795903"/>
                  <a:gd name="connsiteX17" fmla="*/ 8502743 w 8687319"/>
                  <a:gd name="connsiteY17" fmla="*/ 65870 h 795903"/>
                  <a:gd name="connsiteX18" fmla="*/ 7688447 w 8687319"/>
                  <a:gd name="connsiteY18" fmla="*/ 14889 h 795903"/>
                  <a:gd name="connsiteX19" fmla="*/ 7102156 w 8687319"/>
                  <a:gd name="connsiteY19" fmla="*/ 108364 h 795903"/>
                  <a:gd name="connsiteX20" fmla="*/ 6201006 w 8687319"/>
                  <a:gd name="connsiteY20" fmla="*/ 201839 h 795903"/>
                  <a:gd name="connsiteX21" fmla="*/ 5234715 w 8687319"/>
                  <a:gd name="connsiteY21" fmla="*/ 201839 h 795903"/>
                  <a:gd name="connsiteX22" fmla="*/ 3508425 w 8687319"/>
                  <a:gd name="connsiteY22" fmla="*/ 193333 h 795903"/>
                  <a:gd name="connsiteX23" fmla="*/ 2422697 w 8687319"/>
                  <a:gd name="connsiteY23" fmla="*/ 65870 h 795903"/>
                  <a:gd name="connsiteX24" fmla="*/ 631265 w 8687319"/>
                  <a:gd name="connsiteY24" fmla="*/ 57364 h 795903"/>
                  <a:gd name="connsiteX25" fmla="*/ 91443 w 8687319"/>
                  <a:gd name="connsiteY25" fmla="*/ 66415 h 795903"/>
                  <a:gd name="connsiteX0" fmla="*/ 87616 w 8683492"/>
                  <a:gd name="connsiteY0" fmla="*/ 66415 h 795901"/>
                  <a:gd name="connsiteX1" fmla="*/ 65678 w 8683492"/>
                  <a:gd name="connsiteY1" fmla="*/ 350379 h 795901"/>
                  <a:gd name="connsiteX2" fmla="*/ 80340 w 8683492"/>
                  <a:gd name="connsiteY2" fmla="*/ 609625 h 795901"/>
                  <a:gd name="connsiteX3" fmla="*/ 62919 w 8683492"/>
                  <a:gd name="connsiteY3" fmla="*/ 726571 h 795901"/>
                  <a:gd name="connsiteX4" fmla="*/ 985701 w 8683492"/>
                  <a:gd name="connsiteY4" fmla="*/ 754148 h 795901"/>
                  <a:gd name="connsiteX5" fmla="*/ 1680560 w 8683492"/>
                  <a:gd name="connsiteY5" fmla="*/ 788136 h 795901"/>
                  <a:gd name="connsiteX6" fmla="*/ 2136570 w 8683492"/>
                  <a:gd name="connsiteY6" fmla="*/ 728648 h 795901"/>
                  <a:gd name="connsiteX7" fmla="*/ 2614292 w 8683492"/>
                  <a:gd name="connsiteY7" fmla="*/ 728648 h 795901"/>
                  <a:gd name="connsiteX8" fmla="*/ 3385161 w 8683492"/>
                  <a:gd name="connsiteY8" fmla="*/ 771142 h 795901"/>
                  <a:gd name="connsiteX9" fmla="*/ 4264597 w 8683492"/>
                  <a:gd name="connsiteY9" fmla="*/ 754148 h 795901"/>
                  <a:gd name="connsiteX10" fmla="*/ 4894315 w 8683492"/>
                  <a:gd name="connsiteY10" fmla="*/ 762654 h 795901"/>
                  <a:gd name="connsiteX11" fmla="*/ 5730325 w 8683492"/>
                  <a:gd name="connsiteY11" fmla="*/ 762654 h 795901"/>
                  <a:gd name="connsiteX12" fmla="*/ 6794338 w 8683492"/>
                  <a:gd name="connsiteY12" fmla="*/ 788154 h 795901"/>
                  <a:gd name="connsiteX13" fmla="*/ 7543493 w 8683492"/>
                  <a:gd name="connsiteY13" fmla="*/ 779648 h 795901"/>
                  <a:gd name="connsiteX14" fmla="*/ 8075488 w 8683492"/>
                  <a:gd name="connsiteY14" fmla="*/ 771142 h 795901"/>
                  <a:gd name="connsiteX15" fmla="*/ 8553211 w 8683492"/>
                  <a:gd name="connsiteY15" fmla="*/ 737154 h 795901"/>
                  <a:gd name="connsiteX16" fmla="*/ 8683492 w 8683492"/>
                  <a:gd name="connsiteY16" fmla="*/ 754148 h 795901"/>
                  <a:gd name="connsiteX17" fmla="*/ 8683492 w 8683492"/>
                  <a:gd name="connsiteY17" fmla="*/ 133791 h 795901"/>
                  <a:gd name="connsiteX18" fmla="*/ 8498916 w 8683492"/>
                  <a:gd name="connsiteY18" fmla="*/ 65870 h 795901"/>
                  <a:gd name="connsiteX19" fmla="*/ 7684620 w 8683492"/>
                  <a:gd name="connsiteY19" fmla="*/ 14889 h 795901"/>
                  <a:gd name="connsiteX20" fmla="*/ 7098329 w 8683492"/>
                  <a:gd name="connsiteY20" fmla="*/ 108364 h 795901"/>
                  <a:gd name="connsiteX21" fmla="*/ 6197179 w 8683492"/>
                  <a:gd name="connsiteY21" fmla="*/ 201839 h 795901"/>
                  <a:gd name="connsiteX22" fmla="*/ 5230888 w 8683492"/>
                  <a:gd name="connsiteY22" fmla="*/ 201839 h 795901"/>
                  <a:gd name="connsiteX23" fmla="*/ 3504598 w 8683492"/>
                  <a:gd name="connsiteY23" fmla="*/ 193333 h 795901"/>
                  <a:gd name="connsiteX24" fmla="*/ 2418870 w 8683492"/>
                  <a:gd name="connsiteY24" fmla="*/ 65870 h 795901"/>
                  <a:gd name="connsiteX25" fmla="*/ 627438 w 8683492"/>
                  <a:gd name="connsiteY25" fmla="*/ 57364 h 795901"/>
                  <a:gd name="connsiteX26" fmla="*/ 87616 w 8683492"/>
                  <a:gd name="connsiteY26" fmla="*/ 66415 h 795901"/>
                  <a:gd name="connsiteX0" fmla="*/ 84495 w 8680371"/>
                  <a:gd name="connsiteY0" fmla="*/ 66415 h 795903"/>
                  <a:gd name="connsiteX1" fmla="*/ 62557 w 8680371"/>
                  <a:gd name="connsiteY1" fmla="*/ 350379 h 795903"/>
                  <a:gd name="connsiteX2" fmla="*/ 77219 w 8680371"/>
                  <a:gd name="connsiteY2" fmla="*/ 609625 h 795903"/>
                  <a:gd name="connsiteX3" fmla="*/ 89436 w 8680371"/>
                  <a:gd name="connsiteY3" fmla="*/ 686441 h 795903"/>
                  <a:gd name="connsiteX4" fmla="*/ 59798 w 8680371"/>
                  <a:gd name="connsiteY4" fmla="*/ 726571 h 795903"/>
                  <a:gd name="connsiteX5" fmla="*/ 982580 w 8680371"/>
                  <a:gd name="connsiteY5" fmla="*/ 754148 h 795903"/>
                  <a:gd name="connsiteX6" fmla="*/ 1677439 w 8680371"/>
                  <a:gd name="connsiteY6" fmla="*/ 788136 h 795903"/>
                  <a:gd name="connsiteX7" fmla="*/ 2133449 w 8680371"/>
                  <a:gd name="connsiteY7" fmla="*/ 728648 h 795903"/>
                  <a:gd name="connsiteX8" fmla="*/ 2611171 w 8680371"/>
                  <a:gd name="connsiteY8" fmla="*/ 728648 h 795903"/>
                  <a:gd name="connsiteX9" fmla="*/ 3382040 w 8680371"/>
                  <a:gd name="connsiteY9" fmla="*/ 771142 h 795903"/>
                  <a:gd name="connsiteX10" fmla="*/ 4261476 w 8680371"/>
                  <a:gd name="connsiteY10" fmla="*/ 754148 h 795903"/>
                  <a:gd name="connsiteX11" fmla="*/ 4891194 w 8680371"/>
                  <a:gd name="connsiteY11" fmla="*/ 762654 h 795903"/>
                  <a:gd name="connsiteX12" fmla="*/ 5727204 w 8680371"/>
                  <a:gd name="connsiteY12" fmla="*/ 762654 h 795903"/>
                  <a:gd name="connsiteX13" fmla="*/ 6791217 w 8680371"/>
                  <a:gd name="connsiteY13" fmla="*/ 788154 h 795903"/>
                  <a:gd name="connsiteX14" fmla="*/ 7540372 w 8680371"/>
                  <a:gd name="connsiteY14" fmla="*/ 779648 h 795903"/>
                  <a:gd name="connsiteX15" fmla="*/ 8072367 w 8680371"/>
                  <a:gd name="connsiteY15" fmla="*/ 771142 h 795903"/>
                  <a:gd name="connsiteX16" fmla="*/ 8550090 w 8680371"/>
                  <a:gd name="connsiteY16" fmla="*/ 737154 h 795903"/>
                  <a:gd name="connsiteX17" fmla="*/ 8680371 w 8680371"/>
                  <a:gd name="connsiteY17" fmla="*/ 754148 h 795903"/>
                  <a:gd name="connsiteX18" fmla="*/ 8680371 w 8680371"/>
                  <a:gd name="connsiteY18" fmla="*/ 133791 h 795903"/>
                  <a:gd name="connsiteX19" fmla="*/ 8495795 w 8680371"/>
                  <a:gd name="connsiteY19" fmla="*/ 65870 h 795903"/>
                  <a:gd name="connsiteX20" fmla="*/ 7681499 w 8680371"/>
                  <a:gd name="connsiteY20" fmla="*/ 14889 h 795903"/>
                  <a:gd name="connsiteX21" fmla="*/ 7095208 w 8680371"/>
                  <a:gd name="connsiteY21" fmla="*/ 108364 h 795903"/>
                  <a:gd name="connsiteX22" fmla="*/ 6194058 w 8680371"/>
                  <a:gd name="connsiteY22" fmla="*/ 201839 h 795903"/>
                  <a:gd name="connsiteX23" fmla="*/ 5227767 w 8680371"/>
                  <a:gd name="connsiteY23" fmla="*/ 201839 h 795903"/>
                  <a:gd name="connsiteX24" fmla="*/ 3501477 w 8680371"/>
                  <a:gd name="connsiteY24" fmla="*/ 193333 h 795903"/>
                  <a:gd name="connsiteX25" fmla="*/ 2415749 w 8680371"/>
                  <a:gd name="connsiteY25" fmla="*/ 65870 h 795903"/>
                  <a:gd name="connsiteX26" fmla="*/ 624317 w 8680371"/>
                  <a:gd name="connsiteY26" fmla="*/ 57364 h 795903"/>
                  <a:gd name="connsiteX27" fmla="*/ 84495 w 8680371"/>
                  <a:gd name="connsiteY27" fmla="*/ 66415 h 795903"/>
                  <a:gd name="connsiteX0" fmla="*/ 58632 w 8654508"/>
                  <a:gd name="connsiteY0" fmla="*/ 66415 h 847530"/>
                  <a:gd name="connsiteX1" fmla="*/ 36694 w 8654508"/>
                  <a:gd name="connsiteY1" fmla="*/ 350379 h 847530"/>
                  <a:gd name="connsiteX2" fmla="*/ 51356 w 8654508"/>
                  <a:gd name="connsiteY2" fmla="*/ 609625 h 847530"/>
                  <a:gd name="connsiteX3" fmla="*/ 63573 w 8654508"/>
                  <a:gd name="connsiteY3" fmla="*/ 686441 h 847530"/>
                  <a:gd name="connsiteX4" fmla="*/ 99916 w 8654508"/>
                  <a:gd name="connsiteY4" fmla="*/ 846591 h 847530"/>
                  <a:gd name="connsiteX5" fmla="*/ 956717 w 8654508"/>
                  <a:gd name="connsiteY5" fmla="*/ 754148 h 847530"/>
                  <a:gd name="connsiteX6" fmla="*/ 1651576 w 8654508"/>
                  <a:gd name="connsiteY6" fmla="*/ 788136 h 847530"/>
                  <a:gd name="connsiteX7" fmla="*/ 2107586 w 8654508"/>
                  <a:gd name="connsiteY7" fmla="*/ 728648 h 847530"/>
                  <a:gd name="connsiteX8" fmla="*/ 2585308 w 8654508"/>
                  <a:gd name="connsiteY8" fmla="*/ 728648 h 847530"/>
                  <a:gd name="connsiteX9" fmla="*/ 3356177 w 8654508"/>
                  <a:gd name="connsiteY9" fmla="*/ 771142 h 847530"/>
                  <a:gd name="connsiteX10" fmla="*/ 4235613 w 8654508"/>
                  <a:gd name="connsiteY10" fmla="*/ 754148 h 847530"/>
                  <a:gd name="connsiteX11" fmla="*/ 4865331 w 8654508"/>
                  <a:gd name="connsiteY11" fmla="*/ 762654 h 847530"/>
                  <a:gd name="connsiteX12" fmla="*/ 5701341 w 8654508"/>
                  <a:gd name="connsiteY12" fmla="*/ 762654 h 847530"/>
                  <a:gd name="connsiteX13" fmla="*/ 6765354 w 8654508"/>
                  <a:gd name="connsiteY13" fmla="*/ 788154 h 847530"/>
                  <a:gd name="connsiteX14" fmla="*/ 7514509 w 8654508"/>
                  <a:gd name="connsiteY14" fmla="*/ 779648 h 847530"/>
                  <a:gd name="connsiteX15" fmla="*/ 8046504 w 8654508"/>
                  <a:gd name="connsiteY15" fmla="*/ 771142 h 847530"/>
                  <a:gd name="connsiteX16" fmla="*/ 8524227 w 8654508"/>
                  <a:gd name="connsiteY16" fmla="*/ 737154 h 847530"/>
                  <a:gd name="connsiteX17" fmla="*/ 8654508 w 8654508"/>
                  <a:gd name="connsiteY17" fmla="*/ 754148 h 847530"/>
                  <a:gd name="connsiteX18" fmla="*/ 8654508 w 8654508"/>
                  <a:gd name="connsiteY18" fmla="*/ 133791 h 847530"/>
                  <a:gd name="connsiteX19" fmla="*/ 8469932 w 8654508"/>
                  <a:gd name="connsiteY19" fmla="*/ 65870 h 847530"/>
                  <a:gd name="connsiteX20" fmla="*/ 7655636 w 8654508"/>
                  <a:gd name="connsiteY20" fmla="*/ 14889 h 847530"/>
                  <a:gd name="connsiteX21" fmla="*/ 7069345 w 8654508"/>
                  <a:gd name="connsiteY21" fmla="*/ 108364 h 847530"/>
                  <a:gd name="connsiteX22" fmla="*/ 6168195 w 8654508"/>
                  <a:gd name="connsiteY22" fmla="*/ 201839 h 847530"/>
                  <a:gd name="connsiteX23" fmla="*/ 5201904 w 8654508"/>
                  <a:gd name="connsiteY23" fmla="*/ 201839 h 847530"/>
                  <a:gd name="connsiteX24" fmla="*/ 3475614 w 8654508"/>
                  <a:gd name="connsiteY24" fmla="*/ 193333 h 847530"/>
                  <a:gd name="connsiteX25" fmla="*/ 2389886 w 8654508"/>
                  <a:gd name="connsiteY25" fmla="*/ 65870 h 847530"/>
                  <a:gd name="connsiteX26" fmla="*/ 598454 w 8654508"/>
                  <a:gd name="connsiteY26" fmla="*/ 57364 h 847530"/>
                  <a:gd name="connsiteX27" fmla="*/ 58632 w 8654508"/>
                  <a:gd name="connsiteY27" fmla="*/ 66415 h 847530"/>
                  <a:gd name="connsiteX0" fmla="*/ 54170 w 8650046"/>
                  <a:gd name="connsiteY0" fmla="*/ 66415 h 847528"/>
                  <a:gd name="connsiteX1" fmla="*/ 20012 w 8650046"/>
                  <a:gd name="connsiteY1" fmla="*/ 139144 h 847528"/>
                  <a:gd name="connsiteX2" fmla="*/ 32232 w 8650046"/>
                  <a:gd name="connsiteY2" fmla="*/ 350379 h 847528"/>
                  <a:gd name="connsiteX3" fmla="*/ 46894 w 8650046"/>
                  <a:gd name="connsiteY3" fmla="*/ 609625 h 847528"/>
                  <a:gd name="connsiteX4" fmla="*/ 59111 w 8650046"/>
                  <a:gd name="connsiteY4" fmla="*/ 686441 h 847528"/>
                  <a:gd name="connsiteX5" fmla="*/ 95454 w 8650046"/>
                  <a:gd name="connsiteY5" fmla="*/ 846591 h 847528"/>
                  <a:gd name="connsiteX6" fmla="*/ 952255 w 8650046"/>
                  <a:gd name="connsiteY6" fmla="*/ 754148 h 847528"/>
                  <a:gd name="connsiteX7" fmla="*/ 1647114 w 8650046"/>
                  <a:gd name="connsiteY7" fmla="*/ 788136 h 847528"/>
                  <a:gd name="connsiteX8" fmla="*/ 2103124 w 8650046"/>
                  <a:gd name="connsiteY8" fmla="*/ 728648 h 847528"/>
                  <a:gd name="connsiteX9" fmla="*/ 2580846 w 8650046"/>
                  <a:gd name="connsiteY9" fmla="*/ 728648 h 847528"/>
                  <a:gd name="connsiteX10" fmla="*/ 3351715 w 8650046"/>
                  <a:gd name="connsiteY10" fmla="*/ 771142 h 847528"/>
                  <a:gd name="connsiteX11" fmla="*/ 4231151 w 8650046"/>
                  <a:gd name="connsiteY11" fmla="*/ 754148 h 847528"/>
                  <a:gd name="connsiteX12" fmla="*/ 4860869 w 8650046"/>
                  <a:gd name="connsiteY12" fmla="*/ 762654 h 847528"/>
                  <a:gd name="connsiteX13" fmla="*/ 5696879 w 8650046"/>
                  <a:gd name="connsiteY13" fmla="*/ 762654 h 847528"/>
                  <a:gd name="connsiteX14" fmla="*/ 6760892 w 8650046"/>
                  <a:gd name="connsiteY14" fmla="*/ 788154 h 847528"/>
                  <a:gd name="connsiteX15" fmla="*/ 7510047 w 8650046"/>
                  <a:gd name="connsiteY15" fmla="*/ 779648 h 847528"/>
                  <a:gd name="connsiteX16" fmla="*/ 8042042 w 8650046"/>
                  <a:gd name="connsiteY16" fmla="*/ 771142 h 847528"/>
                  <a:gd name="connsiteX17" fmla="*/ 8519765 w 8650046"/>
                  <a:gd name="connsiteY17" fmla="*/ 737154 h 847528"/>
                  <a:gd name="connsiteX18" fmla="*/ 8650046 w 8650046"/>
                  <a:gd name="connsiteY18" fmla="*/ 754148 h 847528"/>
                  <a:gd name="connsiteX19" fmla="*/ 8650046 w 8650046"/>
                  <a:gd name="connsiteY19" fmla="*/ 133791 h 847528"/>
                  <a:gd name="connsiteX20" fmla="*/ 8465470 w 8650046"/>
                  <a:gd name="connsiteY20" fmla="*/ 65870 h 847528"/>
                  <a:gd name="connsiteX21" fmla="*/ 7651174 w 8650046"/>
                  <a:gd name="connsiteY21" fmla="*/ 14889 h 847528"/>
                  <a:gd name="connsiteX22" fmla="*/ 7064883 w 8650046"/>
                  <a:gd name="connsiteY22" fmla="*/ 108364 h 847528"/>
                  <a:gd name="connsiteX23" fmla="*/ 6163733 w 8650046"/>
                  <a:gd name="connsiteY23" fmla="*/ 201839 h 847528"/>
                  <a:gd name="connsiteX24" fmla="*/ 5197442 w 8650046"/>
                  <a:gd name="connsiteY24" fmla="*/ 201839 h 847528"/>
                  <a:gd name="connsiteX25" fmla="*/ 3471152 w 8650046"/>
                  <a:gd name="connsiteY25" fmla="*/ 193333 h 847528"/>
                  <a:gd name="connsiteX26" fmla="*/ 2385424 w 8650046"/>
                  <a:gd name="connsiteY26" fmla="*/ 65870 h 847528"/>
                  <a:gd name="connsiteX27" fmla="*/ 593992 w 8650046"/>
                  <a:gd name="connsiteY27" fmla="*/ 57364 h 847528"/>
                  <a:gd name="connsiteX28" fmla="*/ 54170 w 8650046"/>
                  <a:gd name="connsiteY28" fmla="*/ 66415 h 847528"/>
                  <a:gd name="connsiteX0" fmla="*/ 54170 w 8650046"/>
                  <a:gd name="connsiteY0" fmla="*/ 66415 h 847530"/>
                  <a:gd name="connsiteX1" fmla="*/ 20012 w 8650046"/>
                  <a:gd name="connsiteY1" fmla="*/ 139144 h 847530"/>
                  <a:gd name="connsiteX2" fmla="*/ 32232 w 8650046"/>
                  <a:gd name="connsiteY2" fmla="*/ 350379 h 847530"/>
                  <a:gd name="connsiteX3" fmla="*/ 46894 w 8650046"/>
                  <a:gd name="connsiteY3" fmla="*/ 609625 h 847530"/>
                  <a:gd name="connsiteX4" fmla="*/ 59111 w 8650046"/>
                  <a:gd name="connsiteY4" fmla="*/ 686441 h 847530"/>
                  <a:gd name="connsiteX5" fmla="*/ 95454 w 8650046"/>
                  <a:gd name="connsiteY5" fmla="*/ 846591 h 847530"/>
                  <a:gd name="connsiteX6" fmla="*/ 952255 w 8650046"/>
                  <a:gd name="connsiteY6" fmla="*/ 754148 h 847530"/>
                  <a:gd name="connsiteX7" fmla="*/ 1647114 w 8650046"/>
                  <a:gd name="connsiteY7" fmla="*/ 788136 h 847530"/>
                  <a:gd name="connsiteX8" fmla="*/ 2103124 w 8650046"/>
                  <a:gd name="connsiteY8" fmla="*/ 728648 h 847530"/>
                  <a:gd name="connsiteX9" fmla="*/ 2580846 w 8650046"/>
                  <a:gd name="connsiteY9" fmla="*/ 728648 h 847530"/>
                  <a:gd name="connsiteX10" fmla="*/ 3351715 w 8650046"/>
                  <a:gd name="connsiteY10" fmla="*/ 771142 h 847530"/>
                  <a:gd name="connsiteX11" fmla="*/ 4231151 w 8650046"/>
                  <a:gd name="connsiteY11" fmla="*/ 754148 h 847530"/>
                  <a:gd name="connsiteX12" fmla="*/ 4860869 w 8650046"/>
                  <a:gd name="connsiteY12" fmla="*/ 762654 h 847530"/>
                  <a:gd name="connsiteX13" fmla="*/ 5696879 w 8650046"/>
                  <a:gd name="connsiteY13" fmla="*/ 762654 h 847530"/>
                  <a:gd name="connsiteX14" fmla="*/ 6760892 w 8650046"/>
                  <a:gd name="connsiteY14" fmla="*/ 788154 h 847530"/>
                  <a:gd name="connsiteX15" fmla="*/ 7510047 w 8650046"/>
                  <a:gd name="connsiteY15" fmla="*/ 779648 h 847530"/>
                  <a:gd name="connsiteX16" fmla="*/ 8042042 w 8650046"/>
                  <a:gd name="connsiteY16" fmla="*/ 771142 h 847530"/>
                  <a:gd name="connsiteX17" fmla="*/ 8519765 w 8650046"/>
                  <a:gd name="connsiteY17" fmla="*/ 737154 h 847530"/>
                  <a:gd name="connsiteX18" fmla="*/ 8650046 w 8650046"/>
                  <a:gd name="connsiteY18" fmla="*/ 754148 h 847530"/>
                  <a:gd name="connsiteX19" fmla="*/ 8650046 w 8650046"/>
                  <a:gd name="connsiteY19" fmla="*/ 133791 h 847530"/>
                  <a:gd name="connsiteX20" fmla="*/ 8465470 w 8650046"/>
                  <a:gd name="connsiteY20" fmla="*/ 65870 h 847530"/>
                  <a:gd name="connsiteX21" fmla="*/ 7651174 w 8650046"/>
                  <a:gd name="connsiteY21" fmla="*/ 14889 h 847530"/>
                  <a:gd name="connsiteX22" fmla="*/ 7064883 w 8650046"/>
                  <a:gd name="connsiteY22" fmla="*/ 108364 h 847530"/>
                  <a:gd name="connsiteX23" fmla="*/ 6163733 w 8650046"/>
                  <a:gd name="connsiteY23" fmla="*/ 201839 h 847530"/>
                  <a:gd name="connsiteX24" fmla="*/ 5197442 w 8650046"/>
                  <a:gd name="connsiteY24" fmla="*/ 201839 h 847530"/>
                  <a:gd name="connsiteX25" fmla="*/ 3471152 w 8650046"/>
                  <a:gd name="connsiteY25" fmla="*/ 193333 h 847530"/>
                  <a:gd name="connsiteX26" fmla="*/ 2385424 w 8650046"/>
                  <a:gd name="connsiteY26" fmla="*/ 65870 h 847530"/>
                  <a:gd name="connsiteX27" fmla="*/ 593992 w 8650046"/>
                  <a:gd name="connsiteY27" fmla="*/ 57364 h 847530"/>
                  <a:gd name="connsiteX28" fmla="*/ 54170 w 8650046"/>
                  <a:gd name="connsiteY28" fmla="*/ 66415 h 847530"/>
                  <a:gd name="connsiteX0" fmla="*/ 48208 w 8644084"/>
                  <a:gd name="connsiteY0" fmla="*/ 66415 h 847528"/>
                  <a:gd name="connsiteX1" fmla="*/ 14050 w 8644084"/>
                  <a:gd name="connsiteY1" fmla="*/ 139144 h 847528"/>
                  <a:gd name="connsiteX2" fmla="*/ 26270 w 8644084"/>
                  <a:gd name="connsiteY2" fmla="*/ 350379 h 847528"/>
                  <a:gd name="connsiteX3" fmla="*/ 40932 w 8644084"/>
                  <a:gd name="connsiteY3" fmla="*/ 609625 h 847528"/>
                  <a:gd name="connsiteX4" fmla="*/ 53149 w 8644084"/>
                  <a:gd name="connsiteY4" fmla="*/ 686441 h 847528"/>
                  <a:gd name="connsiteX5" fmla="*/ 89492 w 8644084"/>
                  <a:gd name="connsiteY5" fmla="*/ 846591 h 847528"/>
                  <a:gd name="connsiteX6" fmla="*/ 946293 w 8644084"/>
                  <a:gd name="connsiteY6" fmla="*/ 754148 h 847528"/>
                  <a:gd name="connsiteX7" fmla="*/ 1641152 w 8644084"/>
                  <a:gd name="connsiteY7" fmla="*/ 788136 h 847528"/>
                  <a:gd name="connsiteX8" fmla="*/ 2097162 w 8644084"/>
                  <a:gd name="connsiteY8" fmla="*/ 728648 h 847528"/>
                  <a:gd name="connsiteX9" fmla="*/ 2574884 w 8644084"/>
                  <a:gd name="connsiteY9" fmla="*/ 728648 h 847528"/>
                  <a:gd name="connsiteX10" fmla="*/ 3345753 w 8644084"/>
                  <a:gd name="connsiteY10" fmla="*/ 771142 h 847528"/>
                  <a:gd name="connsiteX11" fmla="*/ 4225189 w 8644084"/>
                  <a:gd name="connsiteY11" fmla="*/ 754148 h 847528"/>
                  <a:gd name="connsiteX12" fmla="*/ 4854907 w 8644084"/>
                  <a:gd name="connsiteY12" fmla="*/ 762654 h 847528"/>
                  <a:gd name="connsiteX13" fmla="*/ 5690917 w 8644084"/>
                  <a:gd name="connsiteY13" fmla="*/ 762654 h 847528"/>
                  <a:gd name="connsiteX14" fmla="*/ 6754930 w 8644084"/>
                  <a:gd name="connsiteY14" fmla="*/ 788154 h 847528"/>
                  <a:gd name="connsiteX15" fmla="*/ 7504085 w 8644084"/>
                  <a:gd name="connsiteY15" fmla="*/ 779648 h 847528"/>
                  <a:gd name="connsiteX16" fmla="*/ 8036080 w 8644084"/>
                  <a:gd name="connsiteY16" fmla="*/ 771142 h 847528"/>
                  <a:gd name="connsiteX17" fmla="*/ 8513803 w 8644084"/>
                  <a:gd name="connsiteY17" fmla="*/ 737154 h 847528"/>
                  <a:gd name="connsiteX18" fmla="*/ 8644084 w 8644084"/>
                  <a:gd name="connsiteY18" fmla="*/ 754148 h 847528"/>
                  <a:gd name="connsiteX19" fmla="*/ 8644084 w 8644084"/>
                  <a:gd name="connsiteY19" fmla="*/ 133791 h 847528"/>
                  <a:gd name="connsiteX20" fmla="*/ 8459508 w 8644084"/>
                  <a:gd name="connsiteY20" fmla="*/ 65870 h 847528"/>
                  <a:gd name="connsiteX21" fmla="*/ 7645212 w 8644084"/>
                  <a:gd name="connsiteY21" fmla="*/ 14889 h 847528"/>
                  <a:gd name="connsiteX22" fmla="*/ 7058921 w 8644084"/>
                  <a:gd name="connsiteY22" fmla="*/ 108364 h 847528"/>
                  <a:gd name="connsiteX23" fmla="*/ 6157771 w 8644084"/>
                  <a:gd name="connsiteY23" fmla="*/ 201839 h 847528"/>
                  <a:gd name="connsiteX24" fmla="*/ 5191480 w 8644084"/>
                  <a:gd name="connsiteY24" fmla="*/ 201839 h 847528"/>
                  <a:gd name="connsiteX25" fmla="*/ 3465190 w 8644084"/>
                  <a:gd name="connsiteY25" fmla="*/ 193333 h 847528"/>
                  <a:gd name="connsiteX26" fmla="*/ 2379462 w 8644084"/>
                  <a:gd name="connsiteY26" fmla="*/ 65870 h 847528"/>
                  <a:gd name="connsiteX27" fmla="*/ 588030 w 8644084"/>
                  <a:gd name="connsiteY27" fmla="*/ 57364 h 847528"/>
                  <a:gd name="connsiteX28" fmla="*/ 48208 w 8644084"/>
                  <a:gd name="connsiteY28" fmla="*/ 66415 h 847528"/>
                  <a:gd name="connsiteX0" fmla="*/ 39893 w 8635769"/>
                  <a:gd name="connsiteY0" fmla="*/ 66415 h 847530"/>
                  <a:gd name="connsiteX1" fmla="*/ 5735 w 8635769"/>
                  <a:gd name="connsiteY1" fmla="*/ 139144 h 847530"/>
                  <a:gd name="connsiteX2" fmla="*/ 17955 w 8635769"/>
                  <a:gd name="connsiteY2" fmla="*/ 350379 h 847530"/>
                  <a:gd name="connsiteX3" fmla="*/ 32617 w 8635769"/>
                  <a:gd name="connsiteY3" fmla="*/ 609625 h 847530"/>
                  <a:gd name="connsiteX4" fmla="*/ 44834 w 8635769"/>
                  <a:gd name="connsiteY4" fmla="*/ 686441 h 847530"/>
                  <a:gd name="connsiteX5" fmla="*/ 81177 w 8635769"/>
                  <a:gd name="connsiteY5" fmla="*/ 846591 h 847530"/>
                  <a:gd name="connsiteX6" fmla="*/ 937978 w 8635769"/>
                  <a:gd name="connsiteY6" fmla="*/ 754148 h 847530"/>
                  <a:gd name="connsiteX7" fmla="*/ 1632837 w 8635769"/>
                  <a:gd name="connsiteY7" fmla="*/ 788136 h 847530"/>
                  <a:gd name="connsiteX8" fmla="*/ 2088847 w 8635769"/>
                  <a:gd name="connsiteY8" fmla="*/ 728648 h 847530"/>
                  <a:gd name="connsiteX9" fmla="*/ 2566569 w 8635769"/>
                  <a:gd name="connsiteY9" fmla="*/ 728648 h 847530"/>
                  <a:gd name="connsiteX10" fmla="*/ 3337438 w 8635769"/>
                  <a:gd name="connsiteY10" fmla="*/ 771142 h 847530"/>
                  <a:gd name="connsiteX11" fmla="*/ 4216874 w 8635769"/>
                  <a:gd name="connsiteY11" fmla="*/ 754148 h 847530"/>
                  <a:gd name="connsiteX12" fmla="*/ 4846592 w 8635769"/>
                  <a:gd name="connsiteY12" fmla="*/ 762654 h 847530"/>
                  <a:gd name="connsiteX13" fmla="*/ 5682602 w 8635769"/>
                  <a:gd name="connsiteY13" fmla="*/ 762654 h 847530"/>
                  <a:gd name="connsiteX14" fmla="*/ 6746615 w 8635769"/>
                  <a:gd name="connsiteY14" fmla="*/ 788154 h 847530"/>
                  <a:gd name="connsiteX15" fmla="*/ 7495770 w 8635769"/>
                  <a:gd name="connsiteY15" fmla="*/ 779648 h 847530"/>
                  <a:gd name="connsiteX16" fmla="*/ 8027765 w 8635769"/>
                  <a:gd name="connsiteY16" fmla="*/ 771142 h 847530"/>
                  <a:gd name="connsiteX17" fmla="*/ 8505488 w 8635769"/>
                  <a:gd name="connsiteY17" fmla="*/ 737154 h 847530"/>
                  <a:gd name="connsiteX18" fmla="*/ 8635769 w 8635769"/>
                  <a:gd name="connsiteY18" fmla="*/ 754148 h 847530"/>
                  <a:gd name="connsiteX19" fmla="*/ 8635769 w 8635769"/>
                  <a:gd name="connsiteY19" fmla="*/ 133791 h 847530"/>
                  <a:gd name="connsiteX20" fmla="*/ 8451193 w 8635769"/>
                  <a:gd name="connsiteY20" fmla="*/ 65870 h 847530"/>
                  <a:gd name="connsiteX21" fmla="*/ 7636897 w 8635769"/>
                  <a:gd name="connsiteY21" fmla="*/ 14889 h 847530"/>
                  <a:gd name="connsiteX22" fmla="*/ 7050606 w 8635769"/>
                  <a:gd name="connsiteY22" fmla="*/ 108364 h 847530"/>
                  <a:gd name="connsiteX23" fmla="*/ 6149456 w 8635769"/>
                  <a:gd name="connsiteY23" fmla="*/ 201839 h 847530"/>
                  <a:gd name="connsiteX24" fmla="*/ 5183165 w 8635769"/>
                  <a:gd name="connsiteY24" fmla="*/ 201839 h 847530"/>
                  <a:gd name="connsiteX25" fmla="*/ 3456875 w 8635769"/>
                  <a:gd name="connsiteY25" fmla="*/ 193333 h 847530"/>
                  <a:gd name="connsiteX26" fmla="*/ 2371147 w 8635769"/>
                  <a:gd name="connsiteY26" fmla="*/ 65870 h 847530"/>
                  <a:gd name="connsiteX27" fmla="*/ 579715 w 8635769"/>
                  <a:gd name="connsiteY27" fmla="*/ 57364 h 847530"/>
                  <a:gd name="connsiteX28" fmla="*/ 39893 w 8635769"/>
                  <a:gd name="connsiteY28" fmla="*/ 66415 h 847530"/>
                  <a:gd name="connsiteX0" fmla="*/ 39893 w 8635769"/>
                  <a:gd name="connsiteY0" fmla="*/ 66415 h 847528"/>
                  <a:gd name="connsiteX1" fmla="*/ 5735 w 8635769"/>
                  <a:gd name="connsiteY1" fmla="*/ 139144 h 847528"/>
                  <a:gd name="connsiteX2" fmla="*/ 17955 w 8635769"/>
                  <a:gd name="connsiteY2" fmla="*/ 350379 h 847528"/>
                  <a:gd name="connsiteX3" fmla="*/ 32617 w 8635769"/>
                  <a:gd name="connsiteY3" fmla="*/ 609625 h 847528"/>
                  <a:gd name="connsiteX4" fmla="*/ 44834 w 8635769"/>
                  <a:gd name="connsiteY4" fmla="*/ 686441 h 847528"/>
                  <a:gd name="connsiteX5" fmla="*/ 81177 w 8635769"/>
                  <a:gd name="connsiteY5" fmla="*/ 846591 h 847528"/>
                  <a:gd name="connsiteX6" fmla="*/ 937978 w 8635769"/>
                  <a:gd name="connsiteY6" fmla="*/ 754148 h 847528"/>
                  <a:gd name="connsiteX7" fmla="*/ 1632837 w 8635769"/>
                  <a:gd name="connsiteY7" fmla="*/ 788136 h 847528"/>
                  <a:gd name="connsiteX8" fmla="*/ 2088847 w 8635769"/>
                  <a:gd name="connsiteY8" fmla="*/ 728648 h 847528"/>
                  <a:gd name="connsiteX9" fmla="*/ 2566569 w 8635769"/>
                  <a:gd name="connsiteY9" fmla="*/ 728648 h 847528"/>
                  <a:gd name="connsiteX10" fmla="*/ 3337438 w 8635769"/>
                  <a:gd name="connsiteY10" fmla="*/ 771142 h 847528"/>
                  <a:gd name="connsiteX11" fmla="*/ 4216874 w 8635769"/>
                  <a:gd name="connsiteY11" fmla="*/ 754148 h 847528"/>
                  <a:gd name="connsiteX12" fmla="*/ 4846592 w 8635769"/>
                  <a:gd name="connsiteY12" fmla="*/ 762654 h 847528"/>
                  <a:gd name="connsiteX13" fmla="*/ 5682602 w 8635769"/>
                  <a:gd name="connsiteY13" fmla="*/ 762654 h 847528"/>
                  <a:gd name="connsiteX14" fmla="*/ 6746615 w 8635769"/>
                  <a:gd name="connsiteY14" fmla="*/ 788154 h 847528"/>
                  <a:gd name="connsiteX15" fmla="*/ 7495770 w 8635769"/>
                  <a:gd name="connsiteY15" fmla="*/ 779648 h 847528"/>
                  <a:gd name="connsiteX16" fmla="*/ 8027765 w 8635769"/>
                  <a:gd name="connsiteY16" fmla="*/ 771142 h 847528"/>
                  <a:gd name="connsiteX17" fmla="*/ 8505488 w 8635769"/>
                  <a:gd name="connsiteY17" fmla="*/ 737154 h 847528"/>
                  <a:gd name="connsiteX18" fmla="*/ 8635769 w 8635769"/>
                  <a:gd name="connsiteY18" fmla="*/ 754148 h 847528"/>
                  <a:gd name="connsiteX19" fmla="*/ 8635769 w 8635769"/>
                  <a:gd name="connsiteY19" fmla="*/ 133791 h 847528"/>
                  <a:gd name="connsiteX20" fmla="*/ 8451193 w 8635769"/>
                  <a:gd name="connsiteY20" fmla="*/ 65870 h 847528"/>
                  <a:gd name="connsiteX21" fmla="*/ 7636897 w 8635769"/>
                  <a:gd name="connsiteY21" fmla="*/ 14889 h 847528"/>
                  <a:gd name="connsiteX22" fmla="*/ 7050606 w 8635769"/>
                  <a:gd name="connsiteY22" fmla="*/ 108364 h 847528"/>
                  <a:gd name="connsiteX23" fmla="*/ 6149456 w 8635769"/>
                  <a:gd name="connsiteY23" fmla="*/ 201839 h 847528"/>
                  <a:gd name="connsiteX24" fmla="*/ 5183165 w 8635769"/>
                  <a:gd name="connsiteY24" fmla="*/ 201839 h 847528"/>
                  <a:gd name="connsiteX25" fmla="*/ 3456875 w 8635769"/>
                  <a:gd name="connsiteY25" fmla="*/ 193333 h 847528"/>
                  <a:gd name="connsiteX26" fmla="*/ 2371147 w 8635769"/>
                  <a:gd name="connsiteY26" fmla="*/ 65870 h 847528"/>
                  <a:gd name="connsiteX27" fmla="*/ 579715 w 8635769"/>
                  <a:gd name="connsiteY27" fmla="*/ 57364 h 847528"/>
                  <a:gd name="connsiteX28" fmla="*/ 39893 w 8635769"/>
                  <a:gd name="connsiteY28" fmla="*/ 66415 h 847528"/>
                  <a:gd name="connsiteX0" fmla="*/ 36653 w 8632529"/>
                  <a:gd name="connsiteY0" fmla="*/ 66415 h 847530"/>
                  <a:gd name="connsiteX1" fmla="*/ 2495 w 8632529"/>
                  <a:gd name="connsiteY1" fmla="*/ 139144 h 847530"/>
                  <a:gd name="connsiteX2" fmla="*/ 14715 w 8632529"/>
                  <a:gd name="connsiteY2" fmla="*/ 350379 h 847530"/>
                  <a:gd name="connsiteX3" fmla="*/ 29377 w 8632529"/>
                  <a:gd name="connsiteY3" fmla="*/ 609625 h 847530"/>
                  <a:gd name="connsiteX4" fmla="*/ 41594 w 8632529"/>
                  <a:gd name="connsiteY4" fmla="*/ 686441 h 847530"/>
                  <a:gd name="connsiteX5" fmla="*/ 77937 w 8632529"/>
                  <a:gd name="connsiteY5" fmla="*/ 846591 h 847530"/>
                  <a:gd name="connsiteX6" fmla="*/ 934738 w 8632529"/>
                  <a:gd name="connsiteY6" fmla="*/ 754148 h 847530"/>
                  <a:gd name="connsiteX7" fmla="*/ 1629597 w 8632529"/>
                  <a:gd name="connsiteY7" fmla="*/ 788136 h 847530"/>
                  <a:gd name="connsiteX8" fmla="*/ 2085607 w 8632529"/>
                  <a:gd name="connsiteY8" fmla="*/ 728648 h 847530"/>
                  <a:gd name="connsiteX9" fmla="*/ 2563329 w 8632529"/>
                  <a:gd name="connsiteY9" fmla="*/ 728648 h 847530"/>
                  <a:gd name="connsiteX10" fmla="*/ 3334198 w 8632529"/>
                  <a:gd name="connsiteY10" fmla="*/ 771142 h 847530"/>
                  <a:gd name="connsiteX11" fmla="*/ 4213634 w 8632529"/>
                  <a:gd name="connsiteY11" fmla="*/ 754148 h 847530"/>
                  <a:gd name="connsiteX12" fmla="*/ 4843352 w 8632529"/>
                  <a:gd name="connsiteY12" fmla="*/ 762654 h 847530"/>
                  <a:gd name="connsiteX13" fmla="*/ 5679362 w 8632529"/>
                  <a:gd name="connsiteY13" fmla="*/ 762654 h 847530"/>
                  <a:gd name="connsiteX14" fmla="*/ 6743375 w 8632529"/>
                  <a:gd name="connsiteY14" fmla="*/ 788154 h 847530"/>
                  <a:gd name="connsiteX15" fmla="*/ 7492530 w 8632529"/>
                  <a:gd name="connsiteY15" fmla="*/ 779648 h 847530"/>
                  <a:gd name="connsiteX16" fmla="*/ 8024525 w 8632529"/>
                  <a:gd name="connsiteY16" fmla="*/ 771142 h 847530"/>
                  <a:gd name="connsiteX17" fmla="*/ 8502248 w 8632529"/>
                  <a:gd name="connsiteY17" fmla="*/ 737154 h 847530"/>
                  <a:gd name="connsiteX18" fmla="*/ 8632529 w 8632529"/>
                  <a:gd name="connsiteY18" fmla="*/ 754148 h 847530"/>
                  <a:gd name="connsiteX19" fmla="*/ 8632529 w 8632529"/>
                  <a:gd name="connsiteY19" fmla="*/ 133791 h 847530"/>
                  <a:gd name="connsiteX20" fmla="*/ 8447953 w 8632529"/>
                  <a:gd name="connsiteY20" fmla="*/ 65870 h 847530"/>
                  <a:gd name="connsiteX21" fmla="*/ 7633657 w 8632529"/>
                  <a:gd name="connsiteY21" fmla="*/ 14889 h 847530"/>
                  <a:gd name="connsiteX22" fmla="*/ 7047366 w 8632529"/>
                  <a:gd name="connsiteY22" fmla="*/ 108364 h 847530"/>
                  <a:gd name="connsiteX23" fmla="*/ 6146216 w 8632529"/>
                  <a:gd name="connsiteY23" fmla="*/ 201839 h 847530"/>
                  <a:gd name="connsiteX24" fmla="*/ 5179925 w 8632529"/>
                  <a:gd name="connsiteY24" fmla="*/ 201839 h 847530"/>
                  <a:gd name="connsiteX25" fmla="*/ 3453635 w 8632529"/>
                  <a:gd name="connsiteY25" fmla="*/ 193333 h 847530"/>
                  <a:gd name="connsiteX26" fmla="*/ 2367907 w 8632529"/>
                  <a:gd name="connsiteY26" fmla="*/ 65870 h 847530"/>
                  <a:gd name="connsiteX27" fmla="*/ 576475 w 8632529"/>
                  <a:gd name="connsiteY27" fmla="*/ 57364 h 847530"/>
                  <a:gd name="connsiteX28" fmla="*/ 36653 w 8632529"/>
                  <a:gd name="connsiteY28"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148486 w 8634799"/>
                  <a:gd name="connsiteY23" fmla="*/ 201839 h 847528"/>
                  <a:gd name="connsiteX24" fmla="*/ 5182195 w 8634799"/>
                  <a:gd name="connsiteY24" fmla="*/ 201839 h 847528"/>
                  <a:gd name="connsiteX25" fmla="*/ 3455905 w 8634799"/>
                  <a:gd name="connsiteY25" fmla="*/ 193333 h 847528"/>
                  <a:gd name="connsiteX26" fmla="*/ 2370177 w 8634799"/>
                  <a:gd name="connsiteY26" fmla="*/ 65870 h 847528"/>
                  <a:gd name="connsiteX27" fmla="*/ 578745 w 8634799"/>
                  <a:gd name="connsiteY27" fmla="*/ 57364 h 847528"/>
                  <a:gd name="connsiteX28" fmla="*/ 38923 w 8634799"/>
                  <a:gd name="connsiteY28" fmla="*/ 66415 h 847528"/>
                  <a:gd name="connsiteX0" fmla="*/ 38923 w 8634799"/>
                  <a:gd name="connsiteY0" fmla="*/ 66415 h 847530"/>
                  <a:gd name="connsiteX1" fmla="*/ 4765 w 8634799"/>
                  <a:gd name="connsiteY1" fmla="*/ 139144 h 847530"/>
                  <a:gd name="connsiteX2" fmla="*/ 16985 w 8634799"/>
                  <a:gd name="connsiteY2" fmla="*/ 350379 h 847530"/>
                  <a:gd name="connsiteX3" fmla="*/ 31647 w 8634799"/>
                  <a:gd name="connsiteY3" fmla="*/ 609625 h 847530"/>
                  <a:gd name="connsiteX4" fmla="*/ 43864 w 8634799"/>
                  <a:gd name="connsiteY4" fmla="*/ 686441 h 847530"/>
                  <a:gd name="connsiteX5" fmla="*/ 80207 w 8634799"/>
                  <a:gd name="connsiteY5" fmla="*/ 846591 h 847530"/>
                  <a:gd name="connsiteX6" fmla="*/ 937008 w 8634799"/>
                  <a:gd name="connsiteY6" fmla="*/ 754148 h 847530"/>
                  <a:gd name="connsiteX7" fmla="*/ 1631867 w 8634799"/>
                  <a:gd name="connsiteY7" fmla="*/ 788136 h 847530"/>
                  <a:gd name="connsiteX8" fmla="*/ 2087877 w 8634799"/>
                  <a:gd name="connsiteY8" fmla="*/ 728648 h 847530"/>
                  <a:gd name="connsiteX9" fmla="*/ 2565599 w 8634799"/>
                  <a:gd name="connsiteY9" fmla="*/ 728648 h 847530"/>
                  <a:gd name="connsiteX10" fmla="*/ 3336468 w 8634799"/>
                  <a:gd name="connsiteY10" fmla="*/ 771142 h 847530"/>
                  <a:gd name="connsiteX11" fmla="*/ 4215904 w 8634799"/>
                  <a:gd name="connsiteY11" fmla="*/ 754148 h 847530"/>
                  <a:gd name="connsiteX12" fmla="*/ 4845622 w 8634799"/>
                  <a:gd name="connsiteY12" fmla="*/ 762654 h 847530"/>
                  <a:gd name="connsiteX13" fmla="*/ 5681632 w 8634799"/>
                  <a:gd name="connsiteY13" fmla="*/ 762654 h 847530"/>
                  <a:gd name="connsiteX14" fmla="*/ 6745645 w 8634799"/>
                  <a:gd name="connsiteY14" fmla="*/ 788154 h 847530"/>
                  <a:gd name="connsiteX15" fmla="*/ 7494800 w 8634799"/>
                  <a:gd name="connsiteY15" fmla="*/ 779648 h 847530"/>
                  <a:gd name="connsiteX16" fmla="*/ 8026795 w 8634799"/>
                  <a:gd name="connsiteY16" fmla="*/ 771142 h 847530"/>
                  <a:gd name="connsiteX17" fmla="*/ 8504518 w 8634799"/>
                  <a:gd name="connsiteY17" fmla="*/ 737154 h 847530"/>
                  <a:gd name="connsiteX18" fmla="*/ 8634799 w 8634799"/>
                  <a:gd name="connsiteY18" fmla="*/ 754148 h 847530"/>
                  <a:gd name="connsiteX19" fmla="*/ 8634799 w 8634799"/>
                  <a:gd name="connsiteY19" fmla="*/ 133791 h 847530"/>
                  <a:gd name="connsiteX20" fmla="*/ 8450223 w 8634799"/>
                  <a:gd name="connsiteY20" fmla="*/ 65870 h 847530"/>
                  <a:gd name="connsiteX21" fmla="*/ 7635927 w 8634799"/>
                  <a:gd name="connsiteY21" fmla="*/ 14889 h 847530"/>
                  <a:gd name="connsiteX22" fmla="*/ 7049636 w 8634799"/>
                  <a:gd name="connsiteY22" fmla="*/ 108364 h 847530"/>
                  <a:gd name="connsiteX23" fmla="*/ 6132068 w 8634799"/>
                  <a:gd name="connsiteY23" fmla="*/ 131955 h 847530"/>
                  <a:gd name="connsiteX24" fmla="*/ 5182195 w 8634799"/>
                  <a:gd name="connsiteY24" fmla="*/ 201839 h 847530"/>
                  <a:gd name="connsiteX25" fmla="*/ 3455905 w 8634799"/>
                  <a:gd name="connsiteY25" fmla="*/ 193333 h 847530"/>
                  <a:gd name="connsiteX26" fmla="*/ 2370177 w 8634799"/>
                  <a:gd name="connsiteY26" fmla="*/ 65870 h 847530"/>
                  <a:gd name="connsiteX27" fmla="*/ 578745 w 8634799"/>
                  <a:gd name="connsiteY27" fmla="*/ 57364 h 847530"/>
                  <a:gd name="connsiteX28" fmla="*/ 38923 w 8634799"/>
                  <a:gd name="connsiteY28"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132068 w 8634799"/>
                  <a:gd name="connsiteY23" fmla="*/ 131955 h 847528"/>
                  <a:gd name="connsiteX24" fmla="*/ 5182195 w 8634799"/>
                  <a:gd name="connsiteY24" fmla="*/ 201839 h 847528"/>
                  <a:gd name="connsiteX25" fmla="*/ 3455905 w 8634799"/>
                  <a:gd name="connsiteY25" fmla="*/ 193333 h 847528"/>
                  <a:gd name="connsiteX26" fmla="*/ 2370177 w 8634799"/>
                  <a:gd name="connsiteY26" fmla="*/ 65870 h 847528"/>
                  <a:gd name="connsiteX27" fmla="*/ 578745 w 8634799"/>
                  <a:gd name="connsiteY27" fmla="*/ 57364 h 847528"/>
                  <a:gd name="connsiteX28" fmla="*/ 38923 w 8634799"/>
                  <a:gd name="connsiteY28" fmla="*/ 66415 h 847528"/>
                  <a:gd name="connsiteX0" fmla="*/ 38923 w 8634799"/>
                  <a:gd name="connsiteY0" fmla="*/ 66415 h 847530"/>
                  <a:gd name="connsiteX1" fmla="*/ 4765 w 8634799"/>
                  <a:gd name="connsiteY1" fmla="*/ 139144 h 847530"/>
                  <a:gd name="connsiteX2" fmla="*/ 16985 w 8634799"/>
                  <a:gd name="connsiteY2" fmla="*/ 350379 h 847530"/>
                  <a:gd name="connsiteX3" fmla="*/ 31647 w 8634799"/>
                  <a:gd name="connsiteY3" fmla="*/ 609625 h 847530"/>
                  <a:gd name="connsiteX4" fmla="*/ 43864 w 8634799"/>
                  <a:gd name="connsiteY4" fmla="*/ 686441 h 847530"/>
                  <a:gd name="connsiteX5" fmla="*/ 80207 w 8634799"/>
                  <a:gd name="connsiteY5" fmla="*/ 846591 h 847530"/>
                  <a:gd name="connsiteX6" fmla="*/ 937008 w 8634799"/>
                  <a:gd name="connsiteY6" fmla="*/ 754148 h 847530"/>
                  <a:gd name="connsiteX7" fmla="*/ 1631867 w 8634799"/>
                  <a:gd name="connsiteY7" fmla="*/ 788136 h 847530"/>
                  <a:gd name="connsiteX8" fmla="*/ 2087877 w 8634799"/>
                  <a:gd name="connsiteY8" fmla="*/ 728648 h 847530"/>
                  <a:gd name="connsiteX9" fmla="*/ 2565599 w 8634799"/>
                  <a:gd name="connsiteY9" fmla="*/ 728648 h 847530"/>
                  <a:gd name="connsiteX10" fmla="*/ 3336468 w 8634799"/>
                  <a:gd name="connsiteY10" fmla="*/ 771142 h 847530"/>
                  <a:gd name="connsiteX11" fmla="*/ 4215904 w 8634799"/>
                  <a:gd name="connsiteY11" fmla="*/ 754148 h 847530"/>
                  <a:gd name="connsiteX12" fmla="*/ 4845622 w 8634799"/>
                  <a:gd name="connsiteY12" fmla="*/ 762654 h 847530"/>
                  <a:gd name="connsiteX13" fmla="*/ 5681632 w 8634799"/>
                  <a:gd name="connsiteY13" fmla="*/ 762654 h 847530"/>
                  <a:gd name="connsiteX14" fmla="*/ 6745645 w 8634799"/>
                  <a:gd name="connsiteY14" fmla="*/ 788154 h 847530"/>
                  <a:gd name="connsiteX15" fmla="*/ 7494800 w 8634799"/>
                  <a:gd name="connsiteY15" fmla="*/ 779648 h 847530"/>
                  <a:gd name="connsiteX16" fmla="*/ 8026795 w 8634799"/>
                  <a:gd name="connsiteY16" fmla="*/ 771142 h 847530"/>
                  <a:gd name="connsiteX17" fmla="*/ 8504518 w 8634799"/>
                  <a:gd name="connsiteY17" fmla="*/ 737154 h 847530"/>
                  <a:gd name="connsiteX18" fmla="*/ 8634799 w 8634799"/>
                  <a:gd name="connsiteY18" fmla="*/ 754148 h 847530"/>
                  <a:gd name="connsiteX19" fmla="*/ 8634799 w 8634799"/>
                  <a:gd name="connsiteY19" fmla="*/ 133791 h 847530"/>
                  <a:gd name="connsiteX20" fmla="*/ 8450223 w 8634799"/>
                  <a:gd name="connsiteY20" fmla="*/ 65870 h 847530"/>
                  <a:gd name="connsiteX21" fmla="*/ 7635927 w 8634799"/>
                  <a:gd name="connsiteY21" fmla="*/ 14889 h 847530"/>
                  <a:gd name="connsiteX22" fmla="*/ 7049636 w 8634799"/>
                  <a:gd name="connsiteY22" fmla="*/ 108364 h 847530"/>
                  <a:gd name="connsiteX23" fmla="*/ 6132068 w 8634799"/>
                  <a:gd name="connsiteY23" fmla="*/ 131955 h 847530"/>
                  <a:gd name="connsiteX24" fmla="*/ 5182195 w 8634799"/>
                  <a:gd name="connsiteY24" fmla="*/ 201839 h 847530"/>
                  <a:gd name="connsiteX25" fmla="*/ 3455905 w 8634799"/>
                  <a:gd name="connsiteY25" fmla="*/ 193333 h 847530"/>
                  <a:gd name="connsiteX26" fmla="*/ 2370177 w 8634799"/>
                  <a:gd name="connsiteY26" fmla="*/ 65870 h 847530"/>
                  <a:gd name="connsiteX27" fmla="*/ 578745 w 8634799"/>
                  <a:gd name="connsiteY27" fmla="*/ 57364 h 847530"/>
                  <a:gd name="connsiteX28" fmla="*/ 38923 w 8634799"/>
                  <a:gd name="connsiteY28"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342549 w 8634799"/>
                  <a:gd name="connsiteY23" fmla="*/ 55805 h 847528"/>
                  <a:gd name="connsiteX24" fmla="*/ 6132068 w 8634799"/>
                  <a:gd name="connsiteY24" fmla="*/ 131955 h 847528"/>
                  <a:gd name="connsiteX25" fmla="*/ 5182195 w 8634799"/>
                  <a:gd name="connsiteY25" fmla="*/ 201839 h 847528"/>
                  <a:gd name="connsiteX26" fmla="*/ 3455905 w 8634799"/>
                  <a:gd name="connsiteY26" fmla="*/ 193333 h 847528"/>
                  <a:gd name="connsiteX27" fmla="*/ 2370177 w 8634799"/>
                  <a:gd name="connsiteY27" fmla="*/ 65870 h 847528"/>
                  <a:gd name="connsiteX28" fmla="*/ 578745 w 8634799"/>
                  <a:gd name="connsiteY28" fmla="*/ 57364 h 847528"/>
                  <a:gd name="connsiteX29" fmla="*/ 38923 w 8634799"/>
                  <a:gd name="connsiteY29" fmla="*/ 66415 h 847528"/>
                  <a:gd name="connsiteX0" fmla="*/ 38923 w 8634799"/>
                  <a:gd name="connsiteY0" fmla="*/ 66415 h 847530"/>
                  <a:gd name="connsiteX1" fmla="*/ 4765 w 8634799"/>
                  <a:gd name="connsiteY1" fmla="*/ 139144 h 847530"/>
                  <a:gd name="connsiteX2" fmla="*/ 16985 w 8634799"/>
                  <a:gd name="connsiteY2" fmla="*/ 350379 h 847530"/>
                  <a:gd name="connsiteX3" fmla="*/ 31647 w 8634799"/>
                  <a:gd name="connsiteY3" fmla="*/ 609625 h 847530"/>
                  <a:gd name="connsiteX4" fmla="*/ 43864 w 8634799"/>
                  <a:gd name="connsiteY4" fmla="*/ 686441 h 847530"/>
                  <a:gd name="connsiteX5" fmla="*/ 80207 w 8634799"/>
                  <a:gd name="connsiteY5" fmla="*/ 846591 h 847530"/>
                  <a:gd name="connsiteX6" fmla="*/ 937008 w 8634799"/>
                  <a:gd name="connsiteY6" fmla="*/ 754148 h 847530"/>
                  <a:gd name="connsiteX7" fmla="*/ 1631867 w 8634799"/>
                  <a:gd name="connsiteY7" fmla="*/ 788136 h 847530"/>
                  <a:gd name="connsiteX8" fmla="*/ 2087877 w 8634799"/>
                  <a:gd name="connsiteY8" fmla="*/ 728648 h 847530"/>
                  <a:gd name="connsiteX9" fmla="*/ 2565599 w 8634799"/>
                  <a:gd name="connsiteY9" fmla="*/ 728648 h 847530"/>
                  <a:gd name="connsiteX10" fmla="*/ 3336468 w 8634799"/>
                  <a:gd name="connsiteY10" fmla="*/ 771142 h 847530"/>
                  <a:gd name="connsiteX11" fmla="*/ 4215904 w 8634799"/>
                  <a:gd name="connsiteY11" fmla="*/ 754148 h 847530"/>
                  <a:gd name="connsiteX12" fmla="*/ 4845622 w 8634799"/>
                  <a:gd name="connsiteY12" fmla="*/ 762654 h 847530"/>
                  <a:gd name="connsiteX13" fmla="*/ 5681632 w 8634799"/>
                  <a:gd name="connsiteY13" fmla="*/ 762654 h 847530"/>
                  <a:gd name="connsiteX14" fmla="*/ 6745645 w 8634799"/>
                  <a:gd name="connsiteY14" fmla="*/ 788154 h 847530"/>
                  <a:gd name="connsiteX15" fmla="*/ 7494800 w 8634799"/>
                  <a:gd name="connsiteY15" fmla="*/ 779648 h 847530"/>
                  <a:gd name="connsiteX16" fmla="*/ 8026795 w 8634799"/>
                  <a:gd name="connsiteY16" fmla="*/ 771142 h 847530"/>
                  <a:gd name="connsiteX17" fmla="*/ 8504518 w 8634799"/>
                  <a:gd name="connsiteY17" fmla="*/ 737154 h 847530"/>
                  <a:gd name="connsiteX18" fmla="*/ 8634799 w 8634799"/>
                  <a:gd name="connsiteY18" fmla="*/ 754148 h 847530"/>
                  <a:gd name="connsiteX19" fmla="*/ 8634799 w 8634799"/>
                  <a:gd name="connsiteY19" fmla="*/ 133791 h 847530"/>
                  <a:gd name="connsiteX20" fmla="*/ 8450223 w 8634799"/>
                  <a:gd name="connsiteY20" fmla="*/ 65870 h 847530"/>
                  <a:gd name="connsiteX21" fmla="*/ 7635927 w 8634799"/>
                  <a:gd name="connsiteY21" fmla="*/ 14889 h 847530"/>
                  <a:gd name="connsiteX22" fmla="*/ 7049636 w 8634799"/>
                  <a:gd name="connsiteY22" fmla="*/ 108364 h 847530"/>
                  <a:gd name="connsiteX23" fmla="*/ 6342549 w 8634799"/>
                  <a:gd name="connsiteY23" fmla="*/ 55805 h 847530"/>
                  <a:gd name="connsiteX24" fmla="*/ 6132068 w 8634799"/>
                  <a:gd name="connsiteY24" fmla="*/ 131955 h 847530"/>
                  <a:gd name="connsiteX25" fmla="*/ 5182195 w 8634799"/>
                  <a:gd name="connsiteY25" fmla="*/ 201839 h 847530"/>
                  <a:gd name="connsiteX26" fmla="*/ 3455905 w 8634799"/>
                  <a:gd name="connsiteY26" fmla="*/ 193333 h 847530"/>
                  <a:gd name="connsiteX27" fmla="*/ 2370177 w 8634799"/>
                  <a:gd name="connsiteY27" fmla="*/ 65870 h 847530"/>
                  <a:gd name="connsiteX28" fmla="*/ 578745 w 8634799"/>
                  <a:gd name="connsiteY28" fmla="*/ 57364 h 847530"/>
                  <a:gd name="connsiteX29" fmla="*/ 38923 w 8634799"/>
                  <a:gd name="connsiteY29" fmla="*/ 66415 h 847530"/>
                  <a:gd name="connsiteX0" fmla="*/ 38923 w 8634799"/>
                  <a:gd name="connsiteY0" fmla="*/ 66415 h 847528"/>
                  <a:gd name="connsiteX1" fmla="*/ 4765 w 8634799"/>
                  <a:gd name="connsiteY1" fmla="*/ 139144 h 847528"/>
                  <a:gd name="connsiteX2" fmla="*/ 16985 w 8634799"/>
                  <a:gd name="connsiteY2" fmla="*/ 350379 h 847528"/>
                  <a:gd name="connsiteX3" fmla="*/ 31647 w 8634799"/>
                  <a:gd name="connsiteY3" fmla="*/ 609625 h 847528"/>
                  <a:gd name="connsiteX4" fmla="*/ 43864 w 8634799"/>
                  <a:gd name="connsiteY4" fmla="*/ 686441 h 847528"/>
                  <a:gd name="connsiteX5" fmla="*/ 80207 w 8634799"/>
                  <a:gd name="connsiteY5" fmla="*/ 846591 h 847528"/>
                  <a:gd name="connsiteX6" fmla="*/ 937008 w 8634799"/>
                  <a:gd name="connsiteY6" fmla="*/ 754148 h 847528"/>
                  <a:gd name="connsiteX7" fmla="*/ 1631867 w 8634799"/>
                  <a:gd name="connsiteY7" fmla="*/ 788136 h 847528"/>
                  <a:gd name="connsiteX8" fmla="*/ 2087877 w 8634799"/>
                  <a:gd name="connsiteY8" fmla="*/ 728648 h 847528"/>
                  <a:gd name="connsiteX9" fmla="*/ 2565599 w 8634799"/>
                  <a:gd name="connsiteY9" fmla="*/ 728648 h 847528"/>
                  <a:gd name="connsiteX10" fmla="*/ 3336468 w 8634799"/>
                  <a:gd name="connsiteY10" fmla="*/ 771142 h 847528"/>
                  <a:gd name="connsiteX11" fmla="*/ 4215904 w 8634799"/>
                  <a:gd name="connsiteY11" fmla="*/ 754148 h 847528"/>
                  <a:gd name="connsiteX12" fmla="*/ 4845622 w 8634799"/>
                  <a:gd name="connsiteY12" fmla="*/ 762654 h 847528"/>
                  <a:gd name="connsiteX13" fmla="*/ 5681632 w 8634799"/>
                  <a:gd name="connsiteY13" fmla="*/ 762654 h 847528"/>
                  <a:gd name="connsiteX14" fmla="*/ 6745645 w 8634799"/>
                  <a:gd name="connsiteY14" fmla="*/ 788154 h 847528"/>
                  <a:gd name="connsiteX15" fmla="*/ 7494800 w 8634799"/>
                  <a:gd name="connsiteY15" fmla="*/ 779648 h 847528"/>
                  <a:gd name="connsiteX16" fmla="*/ 8026795 w 8634799"/>
                  <a:gd name="connsiteY16" fmla="*/ 771142 h 847528"/>
                  <a:gd name="connsiteX17" fmla="*/ 8504518 w 8634799"/>
                  <a:gd name="connsiteY17" fmla="*/ 737154 h 847528"/>
                  <a:gd name="connsiteX18" fmla="*/ 8634799 w 8634799"/>
                  <a:gd name="connsiteY18" fmla="*/ 754148 h 847528"/>
                  <a:gd name="connsiteX19" fmla="*/ 8634799 w 8634799"/>
                  <a:gd name="connsiteY19" fmla="*/ 133791 h 847528"/>
                  <a:gd name="connsiteX20" fmla="*/ 8450223 w 8634799"/>
                  <a:gd name="connsiteY20" fmla="*/ 65870 h 847528"/>
                  <a:gd name="connsiteX21" fmla="*/ 7635927 w 8634799"/>
                  <a:gd name="connsiteY21" fmla="*/ 14889 h 847528"/>
                  <a:gd name="connsiteX22" fmla="*/ 7049636 w 8634799"/>
                  <a:gd name="connsiteY22" fmla="*/ 108364 h 847528"/>
                  <a:gd name="connsiteX23" fmla="*/ 6342549 w 8634799"/>
                  <a:gd name="connsiteY23" fmla="*/ 55805 h 847528"/>
                  <a:gd name="connsiteX24" fmla="*/ 5902209 w 8634799"/>
                  <a:gd name="connsiteY24" fmla="*/ 158833 h 847528"/>
                  <a:gd name="connsiteX25" fmla="*/ 5182195 w 8634799"/>
                  <a:gd name="connsiteY25" fmla="*/ 201839 h 847528"/>
                  <a:gd name="connsiteX26" fmla="*/ 3455905 w 8634799"/>
                  <a:gd name="connsiteY26" fmla="*/ 193333 h 847528"/>
                  <a:gd name="connsiteX27" fmla="*/ 2370177 w 8634799"/>
                  <a:gd name="connsiteY27" fmla="*/ 65870 h 847528"/>
                  <a:gd name="connsiteX28" fmla="*/ 578745 w 8634799"/>
                  <a:gd name="connsiteY28" fmla="*/ 57364 h 847528"/>
                  <a:gd name="connsiteX29" fmla="*/ 38923 w 8634799"/>
                  <a:gd name="connsiteY29" fmla="*/ 66415 h 847528"/>
                  <a:gd name="connsiteX0" fmla="*/ 38923 w 8634799"/>
                  <a:gd name="connsiteY0" fmla="*/ 111866 h 892981"/>
                  <a:gd name="connsiteX1" fmla="*/ 4765 w 8634799"/>
                  <a:gd name="connsiteY1" fmla="*/ 184595 h 892981"/>
                  <a:gd name="connsiteX2" fmla="*/ 16985 w 8634799"/>
                  <a:gd name="connsiteY2" fmla="*/ 395830 h 892981"/>
                  <a:gd name="connsiteX3" fmla="*/ 31647 w 8634799"/>
                  <a:gd name="connsiteY3" fmla="*/ 655076 h 892981"/>
                  <a:gd name="connsiteX4" fmla="*/ 43864 w 8634799"/>
                  <a:gd name="connsiteY4" fmla="*/ 731892 h 892981"/>
                  <a:gd name="connsiteX5" fmla="*/ 80207 w 8634799"/>
                  <a:gd name="connsiteY5" fmla="*/ 892042 h 892981"/>
                  <a:gd name="connsiteX6" fmla="*/ 937008 w 8634799"/>
                  <a:gd name="connsiteY6" fmla="*/ 799599 h 892981"/>
                  <a:gd name="connsiteX7" fmla="*/ 1631867 w 8634799"/>
                  <a:gd name="connsiteY7" fmla="*/ 833587 h 892981"/>
                  <a:gd name="connsiteX8" fmla="*/ 2087877 w 8634799"/>
                  <a:gd name="connsiteY8" fmla="*/ 774099 h 892981"/>
                  <a:gd name="connsiteX9" fmla="*/ 2565599 w 8634799"/>
                  <a:gd name="connsiteY9" fmla="*/ 774099 h 892981"/>
                  <a:gd name="connsiteX10" fmla="*/ 3336468 w 8634799"/>
                  <a:gd name="connsiteY10" fmla="*/ 816593 h 892981"/>
                  <a:gd name="connsiteX11" fmla="*/ 4215904 w 8634799"/>
                  <a:gd name="connsiteY11" fmla="*/ 799599 h 892981"/>
                  <a:gd name="connsiteX12" fmla="*/ 4845622 w 8634799"/>
                  <a:gd name="connsiteY12" fmla="*/ 808105 h 892981"/>
                  <a:gd name="connsiteX13" fmla="*/ 5681632 w 8634799"/>
                  <a:gd name="connsiteY13" fmla="*/ 808105 h 892981"/>
                  <a:gd name="connsiteX14" fmla="*/ 6745645 w 8634799"/>
                  <a:gd name="connsiteY14" fmla="*/ 833605 h 892981"/>
                  <a:gd name="connsiteX15" fmla="*/ 7494800 w 8634799"/>
                  <a:gd name="connsiteY15" fmla="*/ 825099 h 892981"/>
                  <a:gd name="connsiteX16" fmla="*/ 8026795 w 8634799"/>
                  <a:gd name="connsiteY16" fmla="*/ 816593 h 892981"/>
                  <a:gd name="connsiteX17" fmla="*/ 8504518 w 8634799"/>
                  <a:gd name="connsiteY17" fmla="*/ 782605 h 892981"/>
                  <a:gd name="connsiteX18" fmla="*/ 8634799 w 8634799"/>
                  <a:gd name="connsiteY18" fmla="*/ 799599 h 892981"/>
                  <a:gd name="connsiteX19" fmla="*/ 8634799 w 8634799"/>
                  <a:gd name="connsiteY19" fmla="*/ 179242 h 892981"/>
                  <a:gd name="connsiteX20" fmla="*/ 8450223 w 8634799"/>
                  <a:gd name="connsiteY20" fmla="*/ 111321 h 892981"/>
                  <a:gd name="connsiteX21" fmla="*/ 7635927 w 8634799"/>
                  <a:gd name="connsiteY21" fmla="*/ 60340 h 892981"/>
                  <a:gd name="connsiteX22" fmla="*/ 7049636 w 8634799"/>
                  <a:gd name="connsiteY22" fmla="*/ 153815 h 892981"/>
                  <a:gd name="connsiteX23" fmla="*/ 6342549 w 8634799"/>
                  <a:gd name="connsiteY23" fmla="*/ 101256 h 892981"/>
                  <a:gd name="connsiteX24" fmla="*/ 5902209 w 8634799"/>
                  <a:gd name="connsiteY24" fmla="*/ 204284 h 892981"/>
                  <a:gd name="connsiteX25" fmla="*/ 5182195 w 8634799"/>
                  <a:gd name="connsiteY25" fmla="*/ 247290 h 892981"/>
                  <a:gd name="connsiteX26" fmla="*/ 3469826 w 8634799"/>
                  <a:gd name="connsiteY26" fmla="*/ 5421 h 892981"/>
                  <a:gd name="connsiteX27" fmla="*/ 2370177 w 8634799"/>
                  <a:gd name="connsiteY27" fmla="*/ 111321 h 892981"/>
                  <a:gd name="connsiteX28" fmla="*/ 578745 w 8634799"/>
                  <a:gd name="connsiteY28" fmla="*/ 102815 h 892981"/>
                  <a:gd name="connsiteX29" fmla="*/ 38923 w 8634799"/>
                  <a:gd name="connsiteY29" fmla="*/ 111866 h 892981"/>
                  <a:gd name="connsiteX0" fmla="*/ 38923 w 8634799"/>
                  <a:gd name="connsiteY0" fmla="*/ 135210 h 916324"/>
                  <a:gd name="connsiteX1" fmla="*/ 4765 w 8634799"/>
                  <a:gd name="connsiteY1" fmla="*/ 207939 h 916324"/>
                  <a:gd name="connsiteX2" fmla="*/ 16985 w 8634799"/>
                  <a:gd name="connsiteY2" fmla="*/ 419174 h 916324"/>
                  <a:gd name="connsiteX3" fmla="*/ 31647 w 8634799"/>
                  <a:gd name="connsiteY3" fmla="*/ 678420 h 916324"/>
                  <a:gd name="connsiteX4" fmla="*/ 43864 w 8634799"/>
                  <a:gd name="connsiteY4" fmla="*/ 755236 h 916324"/>
                  <a:gd name="connsiteX5" fmla="*/ 80207 w 8634799"/>
                  <a:gd name="connsiteY5" fmla="*/ 915386 h 916324"/>
                  <a:gd name="connsiteX6" fmla="*/ 937008 w 8634799"/>
                  <a:gd name="connsiteY6" fmla="*/ 822943 h 916324"/>
                  <a:gd name="connsiteX7" fmla="*/ 1631867 w 8634799"/>
                  <a:gd name="connsiteY7" fmla="*/ 856931 h 916324"/>
                  <a:gd name="connsiteX8" fmla="*/ 2087877 w 8634799"/>
                  <a:gd name="connsiteY8" fmla="*/ 797443 h 916324"/>
                  <a:gd name="connsiteX9" fmla="*/ 2565599 w 8634799"/>
                  <a:gd name="connsiteY9" fmla="*/ 797443 h 916324"/>
                  <a:gd name="connsiteX10" fmla="*/ 3336468 w 8634799"/>
                  <a:gd name="connsiteY10" fmla="*/ 839937 h 916324"/>
                  <a:gd name="connsiteX11" fmla="*/ 4215904 w 8634799"/>
                  <a:gd name="connsiteY11" fmla="*/ 822943 h 916324"/>
                  <a:gd name="connsiteX12" fmla="*/ 4845622 w 8634799"/>
                  <a:gd name="connsiteY12" fmla="*/ 831449 h 916324"/>
                  <a:gd name="connsiteX13" fmla="*/ 5681632 w 8634799"/>
                  <a:gd name="connsiteY13" fmla="*/ 831449 h 916324"/>
                  <a:gd name="connsiteX14" fmla="*/ 6745645 w 8634799"/>
                  <a:gd name="connsiteY14" fmla="*/ 856949 h 916324"/>
                  <a:gd name="connsiteX15" fmla="*/ 7494800 w 8634799"/>
                  <a:gd name="connsiteY15" fmla="*/ 848443 h 916324"/>
                  <a:gd name="connsiteX16" fmla="*/ 8026795 w 8634799"/>
                  <a:gd name="connsiteY16" fmla="*/ 839937 h 916324"/>
                  <a:gd name="connsiteX17" fmla="*/ 8504518 w 8634799"/>
                  <a:gd name="connsiteY17" fmla="*/ 805949 h 916324"/>
                  <a:gd name="connsiteX18" fmla="*/ 8634799 w 8634799"/>
                  <a:gd name="connsiteY18" fmla="*/ 822943 h 916324"/>
                  <a:gd name="connsiteX19" fmla="*/ 8634799 w 8634799"/>
                  <a:gd name="connsiteY19" fmla="*/ 202586 h 916324"/>
                  <a:gd name="connsiteX20" fmla="*/ 8450223 w 8634799"/>
                  <a:gd name="connsiteY20" fmla="*/ 134665 h 916324"/>
                  <a:gd name="connsiteX21" fmla="*/ 7635927 w 8634799"/>
                  <a:gd name="connsiteY21" fmla="*/ 83684 h 916324"/>
                  <a:gd name="connsiteX22" fmla="*/ 7049636 w 8634799"/>
                  <a:gd name="connsiteY22" fmla="*/ 177159 h 916324"/>
                  <a:gd name="connsiteX23" fmla="*/ 6342549 w 8634799"/>
                  <a:gd name="connsiteY23" fmla="*/ 124600 h 916324"/>
                  <a:gd name="connsiteX24" fmla="*/ 5902209 w 8634799"/>
                  <a:gd name="connsiteY24" fmla="*/ 227628 h 916324"/>
                  <a:gd name="connsiteX25" fmla="*/ 5182195 w 8634799"/>
                  <a:gd name="connsiteY25" fmla="*/ 270634 h 916324"/>
                  <a:gd name="connsiteX26" fmla="*/ 3469826 w 8634799"/>
                  <a:gd name="connsiteY26" fmla="*/ 28765 h 916324"/>
                  <a:gd name="connsiteX27" fmla="*/ 2370177 w 8634799"/>
                  <a:gd name="connsiteY27" fmla="*/ 134665 h 916324"/>
                  <a:gd name="connsiteX28" fmla="*/ 578745 w 8634799"/>
                  <a:gd name="connsiteY28" fmla="*/ 126159 h 916324"/>
                  <a:gd name="connsiteX29" fmla="*/ 38923 w 8634799"/>
                  <a:gd name="connsiteY29" fmla="*/ 135210 h 916324"/>
                  <a:gd name="connsiteX0" fmla="*/ 38923 w 8634799"/>
                  <a:gd name="connsiteY0" fmla="*/ 128131 h 909245"/>
                  <a:gd name="connsiteX1" fmla="*/ 4765 w 8634799"/>
                  <a:gd name="connsiteY1" fmla="*/ 200860 h 909245"/>
                  <a:gd name="connsiteX2" fmla="*/ 16985 w 8634799"/>
                  <a:gd name="connsiteY2" fmla="*/ 412095 h 909245"/>
                  <a:gd name="connsiteX3" fmla="*/ 31647 w 8634799"/>
                  <a:gd name="connsiteY3" fmla="*/ 671341 h 909245"/>
                  <a:gd name="connsiteX4" fmla="*/ 43864 w 8634799"/>
                  <a:gd name="connsiteY4" fmla="*/ 748157 h 909245"/>
                  <a:gd name="connsiteX5" fmla="*/ 80207 w 8634799"/>
                  <a:gd name="connsiteY5" fmla="*/ 908307 h 909245"/>
                  <a:gd name="connsiteX6" fmla="*/ 937008 w 8634799"/>
                  <a:gd name="connsiteY6" fmla="*/ 815864 h 909245"/>
                  <a:gd name="connsiteX7" fmla="*/ 1631867 w 8634799"/>
                  <a:gd name="connsiteY7" fmla="*/ 849852 h 909245"/>
                  <a:gd name="connsiteX8" fmla="*/ 2087877 w 8634799"/>
                  <a:gd name="connsiteY8" fmla="*/ 790364 h 909245"/>
                  <a:gd name="connsiteX9" fmla="*/ 2565599 w 8634799"/>
                  <a:gd name="connsiteY9" fmla="*/ 790364 h 909245"/>
                  <a:gd name="connsiteX10" fmla="*/ 3336468 w 8634799"/>
                  <a:gd name="connsiteY10" fmla="*/ 832858 h 909245"/>
                  <a:gd name="connsiteX11" fmla="*/ 4215904 w 8634799"/>
                  <a:gd name="connsiteY11" fmla="*/ 815864 h 909245"/>
                  <a:gd name="connsiteX12" fmla="*/ 4845622 w 8634799"/>
                  <a:gd name="connsiteY12" fmla="*/ 824370 h 909245"/>
                  <a:gd name="connsiteX13" fmla="*/ 5681632 w 8634799"/>
                  <a:gd name="connsiteY13" fmla="*/ 824370 h 909245"/>
                  <a:gd name="connsiteX14" fmla="*/ 6745645 w 8634799"/>
                  <a:gd name="connsiteY14" fmla="*/ 849870 h 909245"/>
                  <a:gd name="connsiteX15" fmla="*/ 7494800 w 8634799"/>
                  <a:gd name="connsiteY15" fmla="*/ 841364 h 909245"/>
                  <a:gd name="connsiteX16" fmla="*/ 8026795 w 8634799"/>
                  <a:gd name="connsiteY16" fmla="*/ 832858 h 909245"/>
                  <a:gd name="connsiteX17" fmla="*/ 8504518 w 8634799"/>
                  <a:gd name="connsiteY17" fmla="*/ 798870 h 909245"/>
                  <a:gd name="connsiteX18" fmla="*/ 8634799 w 8634799"/>
                  <a:gd name="connsiteY18" fmla="*/ 815864 h 909245"/>
                  <a:gd name="connsiteX19" fmla="*/ 8634799 w 8634799"/>
                  <a:gd name="connsiteY19" fmla="*/ 195507 h 909245"/>
                  <a:gd name="connsiteX20" fmla="*/ 8450223 w 8634799"/>
                  <a:gd name="connsiteY20" fmla="*/ 127586 h 909245"/>
                  <a:gd name="connsiteX21" fmla="*/ 7635927 w 8634799"/>
                  <a:gd name="connsiteY21" fmla="*/ 76605 h 909245"/>
                  <a:gd name="connsiteX22" fmla="*/ 7049636 w 8634799"/>
                  <a:gd name="connsiteY22" fmla="*/ 170080 h 909245"/>
                  <a:gd name="connsiteX23" fmla="*/ 6342549 w 8634799"/>
                  <a:gd name="connsiteY23" fmla="*/ 117521 h 909245"/>
                  <a:gd name="connsiteX24" fmla="*/ 5902209 w 8634799"/>
                  <a:gd name="connsiteY24" fmla="*/ 220549 h 909245"/>
                  <a:gd name="connsiteX25" fmla="*/ 5182195 w 8634799"/>
                  <a:gd name="connsiteY25" fmla="*/ 263555 h 909245"/>
                  <a:gd name="connsiteX26" fmla="*/ 3469826 w 8634799"/>
                  <a:gd name="connsiteY26" fmla="*/ 21686 h 909245"/>
                  <a:gd name="connsiteX27" fmla="*/ 2370177 w 8634799"/>
                  <a:gd name="connsiteY27" fmla="*/ 127586 h 909245"/>
                  <a:gd name="connsiteX28" fmla="*/ 578745 w 8634799"/>
                  <a:gd name="connsiteY28" fmla="*/ 119080 h 909245"/>
                  <a:gd name="connsiteX29" fmla="*/ 38923 w 8634799"/>
                  <a:gd name="connsiteY29" fmla="*/ 128131 h 909245"/>
                  <a:gd name="connsiteX0" fmla="*/ 38923 w 8634799"/>
                  <a:gd name="connsiteY0" fmla="*/ 134331 h 915445"/>
                  <a:gd name="connsiteX1" fmla="*/ 4765 w 8634799"/>
                  <a:gd name="connsiteY1" fmla="*/ 207060 h 915445"/>
                  <a:gd name="connsiteX2" fmla="*/ 16985 w 8634799"/>
                  <a:gd name="connsiteY2" fmla="*/ 418295 h 915445"/>
                  <a:gd name="connsiteX3" fmla="*/ 31647 w 8634799"/>
                  <a:gd name="connsiteY3" fmla="*/ 677541 h 915445"/>
                  <a:gd name="connsiteX4" fmla="*/ 43864 w 8634799"/>
                  <a:gd name="connsiteY4" fmla="*/ 754357 h 915445"/>
                  <a:gd name="connsiteX5" fmla="*/ 80207 w 8634799"/>
                  <a:gd name="connsiteY5" fmla="*/ 914507 h 915445"/>
                  <a:gd name="connsiteX6" fmla="*/ 937008 w 8634799"/>
                  <a:gd name="connsiteY6" fmla="*/ 822064 h 915445"/>
                  <a:gd name="connsiteX7" fmla="*/ 1631867 w 8634799"/>
                  <a:gd name="connsiteY7" fmla="*/ 856052 h 915445"/>
                  <a:gd name="connsiteX8" fmla="*/ 2087877 w 8634799"/>
                  <a:gd name="connsiteY8" fmla="*/ 796564 h 915445"/>
                  <a:gd name="connsiteX9" fmla="*/ 2565599 w 8634799"/>
                  <a:gd name="connsiteY9" fmla="*/ 796564 h 915445"/>
                  <a:gd name="connsiteX10" fmla="*/ 3336468 w 8634799"/>
                  <a:gd name="connsiteY10" fmla="*/ 839058 h 915445"/>
                  <a:gd name="connsiteX11" fmla="*/ 4215904 w 8634799"/>
                  <a:gd name="connsiteY11" fmla="*/ 822064 h 915445"/>
                  <a:gd name="connsiteX12" fmla="*/ 4845622 w 8634799"/>
                  <a:gd name="connsiteY12" fmla="*/ 830570 h 915445"/>
                  <a:gd name="connsiteX13" fmla="*/ 5681632 w 8634799"/>
                  <a:gd name="connsiteY13" fmla="*/ 830570 h 915445"/>
                  <a:gd name="connsiteX14" fmla="*/ 6745645 w 8634799"/>
                  <a:gd name="connsiteY14" fmla="*/ 856070 h 915445"/>
                  <a:gd name="connsiteX15" fmla="*/ 7494800 w 8634799"/>
                  <a:gd name="connsiteY15" fmla="*/ 847564 h 915445"/>
                  <a:gd name="connsiteX16" fmla="*/ 8026795 w 8634799"/>
                  <a:gd name="connsiteY16" fmla="*/ 839058 h 915445"/>
                  <a:gd name="connsiteX17" fmla="*/ 8504518 w 8634799"/>
                  <a:gd name="connsiteY17" fmla="*/ 805070 h 915445"/>
                  <a:gd name="connsiteX18" fmla="*/ 8634799 w 8634799"/>
                  <a:gd name="connsiteY18" fmla="*/ 822064 h 915445"/>
                  <a:gd name="connsiteX19" fmla="*/ 8634799 w 8634799"/>
                  <a:gd name="connsiteY19" fmla="*/ 201707 h 915445"/>
                  <a:gd name="connsiteX20" fmla="*/ 8450223 w 8634799"/>
                  <a:gd name="connsiteY20" fmla="*/ 133786 h 915445"/>
                  <a:gd name="connsiteX21" fmla="*/ 7635927 w 8634799"/>
                  <a:gd name="connsiteY21" fmla="*/ 82805 h 915445"/>
                  <a:gd name="connsiteX22" fmla="*/ 7049636 w 8634799"/>
                  <a:gd name="connsiteY22" fmla="*/ 176280 h 915445"/>
                  <a:gd name="connsiteX23" fmla="*/ 6342549 w 8634799"/>
                  <a:gd name="connsiteY23" fmla="*/ 123721 h 915445"/>
                  <a:gd name="connsiteX24" fmla="*/ 5902209 w 8634799"/>
                  <a:gd name="connsiteY24" fmla="*/ 226749 h 915445"/>
                  <a:gd name="connsiteX25" fmla="*/ 5182195 w 8634799"/>
                  <a:gd name="connsiteY25" fmla="*/ 269755 h 915445"/>
                  <a:gd name="connsiteX26" fmla="*/ 3618314 w 8634799"/>
                  <a:gd name="connsiteY26" fmla="*/ 21218 h 915445"/>
                  <a:gd name="connsiteX27" fmla="*/ 2370177 w 8634799"/>
                  <a:gd name="connsiteY27" fmla="*/ 133786 h 915445"/>
                  <a:gd name="connsiteX28" fmla="*/ 578745 w 8634799"/>
                  <a:gd name="connsiteY28" fmla="*/ 125280 h 915445"/>
                  <a:gd name="connsiteX29" fmla="*/ 38923 w 8634799"/>
                  <a:gd name="connsiteY29" fmla="*/ 134331 h 915445"/>
                  <a:gd name="connsiteX0" fmla="*/ 38923 w 8634799"/>
                  <a:gd name="connsiteY0" fmla="*/ 153045 h 934159"/>
                  <a:gd name="connsiteX1" fmla="*/ 4765 w 8634799"/>
                  <a:gd name="connsiteY1" fmla="*/ 225774 h 934159"/>
                  <a:gd name="connsiteX2" fmla="*/ 16985 w 8634799"/>
                  <a:gd name="connsiteY2" fmla="*/ 437009 h 934159"/>
                  <a:gd name="connsiteX3" fmla="*/ 31647 w 8634799"/>
                  <a:gd name="connsiteY3" fmla="*/ 696255 h 934159"/>
                  <a:gd name="connsiteX4" fmla="*/ 43864 w 8634799"/>
                  <a:gd name="connsiteY4" fmla="*/ 773071 h 934159"/>
                  <a:gd name="connsiteX5" fmla="*/ 80207 w 8634799"/>
                  <a:gd name="connsiteY5" fmla="*/ 933221 h 934159"/>
                  <a:gd name="connsiteX6" fmla="*/ 937008 w 8634799"/>
                  <a:gd name="connsiteY6" fmla="*/ 840778 h 934159"/>
                  <a:gd name="connsiteX7" fmla="*/ 1631867 w 8634799"/>
                  <a:gd name="connsiteY7" fmla="*/ 874766 h 934159"/>
                  <a:gd name="connsiteX8" fmla="*/ 2087877 w 8634799"/>
                  <a:gd name="connsiteY8" fmla="*/ 815278 h 934159"/>
                  <a:gd name="connsiteX9" fmla="*/ 2565599 w 8634799"/>
                  <a:gd name="connsiteY9" fmla="*/ 815278 h 934159"/>
                  <a:gd name="connsiteX10" fmla="*/ 3336468 w 8634799"/>
                  <a:gd name="connsiteY10" fmla="*/ 857772 h 934159"/>
                  <a:gd name="connsiteX11" fmla="*/ 4215904 w 8634799"/>
                  <a:gd name="connsiteY11" fmla="*/ 840778 h 934159"/>
                  <a:gd name="connsiteX12" fmla="*/ 4845622 w 8634799"/>
                  <a:gd name="connsiteY12" fmla="*/ 849284 h 934159"/>
                  <a:gd name="connsiteX13" fmla="*/ 5681632 w 8634799"/>
                  <a:gd name="connsiteY13" fmla="*/ 849284 h 934159"/>
                  <a:gd name="connsiteX14" fmla="*/ 6745645 w 8634799"/>
                  <a:gd name="connsiteY14" fmla="*/ 874784 h 934159"/>
                  <a:gd name="connsiteX15" fmla="*/ 7494800 w 8634799"/>
                  <a:gd name="connsiteY15" fmla="*/ 866278 h 934159"/>
                  <a:gd name="connsiteX16" fmla="*/ 8026795 w 8634799"/>
                  <a:gd name="connsiteY16" fmla="*/ 857772 h 934159"/>
                  <a:gd name="connsiteX17" fmla="*/ 8504518 w 8634799"/>
                  <a:gd name="connsiteY17" fmla="*/ 823784 h 934159"/>
                  <a:gd name="connsiteX18" fmla="*/ 8634799 w 8634799"/>
                  <a:gd name="connsiteY18" fmla="*/ 840778 h 934159"/>
                  <a:gd name="connsiteX19" fmla="*/ 8634799 w 8634799"/>
                  <a:gd name="connsiteY19" fmla="*/ 220421 h 934159"/>
                  <a:gd name="connsiteX20" fmla="*/ 8450223 w 8634799"/>
                  <a:gd name="connsiteY20" fmla="*/ 152500 h 934159"/>
                  <a:gd name="connsiteX21" fmla="*/ 7635927 w 8634799"/>
                  <a:gd name="connsiteY21" fmla="*/ 101519 h 934159"/>
                  <a:gd name="connsiteX22" fmla="*/ 7049636 w 8634799"/>
                  <a:gd name="connsiteY22" fmla="*/ 194994 h 934159"/>
                  <a:gd name="connsiteX23" fmla="*/ 6342549 w 8634799"/>
                  <a:gd name="connsiteY23" fmla="*/ 142435 h 934159"/>
                  <a:gd name="connsiteX24" fmla="*/ 5902209 w 8634799"/>
                  <a:gd name="connsiteY24" fmla="*/ 245463 h 934159"/>
                  <a:gd name="connsiteX25" fmla="*/ 5182195 w 8634799"/>
                  <a:gd name="connsiteY25" fmla="*/ 288469 h 934159"/>
                  <a:gd name="connsiteX26" fmla="*/ 3655437 w 8634799"/>
                  <a:gd name="connsiteY26" fmla="*/ 19929 h 934159"/>
                  <a:gd name="connsiteX27" fmla="*/ 2370177 w 8634799"/>
                  <a:gd name="connsiteY27" fmla="*/ 152500 h 934159"/>
                  <a:gd name="connsiteX28" fmla="*/ 578745 w 8634799"/>
                  <a:gd name="connsiteY28" fmla="*/ 143994 h 934159"/>
                  <a:gd name="connsiteX29" fmla="*/ 38923 w 8634799"/>
                  <a:gd name="connsiteY29" fmla="*/ 153045 h 934159"/>
                  <a:gd name="connsiteX0" fmla="*/ 38923 w 8634799"/>
                  <a:gd name="connsiteY0" fmla="*/ 203294 h 984408"/>
                  <a:gd name="connsiteX1" fmla="*/ 4765 w 8634799"/>
                  <a:gd name="connsiteY1" fmla="*/ 276023 h 984408"/>
                  <a:gd name="connsiteX2" fmla="*/ 16985 w 8634799"/>
                  <a:gd name="connsiteY2" fmla="*/ 487258 h 984408"/>
                  <a:gd name="connsiteX3" fmla="*/ 31647 w 8634799"/>
                  <a:gd name="connsiteY3" fmla="*/ 746504 h 984408"/>
                  <a:gd name="connsiteX4" fmla="*/ 43864 w 8634799"/>
                  <a:gd name="connsiteY4" fmla="*/ 823320 h 984408"/>
                  <a:gd name="connsiteX5" fmla="*/ 80207 w 8634799"/>
                  <a:gd name="connsiteY5" fmla="*/ 983470 h 984408"/>
                  <a:gd name="connsiteX6" fmla="*/ 937008 w 8634799"/>
                  <a:gd name="connsiteY6" fmla="*/ 891027 h 984408"/>
                  <a:gd name="connsiteX7" fmla="*/ 1631867 w 8634799"/>
                  <a:gd name="connsiteY7" fmla="*/ 925015 h 984408"/>
                  <a:gd name="connsiteX8" fmla="*/ 2087877 w 8634799"/>
                  <a:gd name="connsiteY8" fmla="*/ 865527 h 984408"/>
                  <a:gd name="connsiteX9" fmla="*/ 2565599 w 8634799"/>
                  <a:gd name="connsiteY9" fmla="*/ 865527 h 984408"/>
                  <a:gd name="connsiteX10" fmla="*/ 3336468 w 8634799"/>
                  <a:gd name="connsiteY10" fmla="*/ 908021 h 984408"/>
                  <a:gd name="connsiteX11" fmla="*/ 4215904 w 8634799"/>
                  <a:gd name="connsiteY11" fmla="*/ 891027 h 984408"/>
                  <a:gd name="connsiteX12" fmla="*/ 4845622 w 8634799"/>
                  <a:gd name="connsiteY12" fmla="*/ 899533 h 984408"/>
                  <a:gd name="connsiteX13" fmla="*/ 5681632 w 8634799"/>
                  <a:gd name="connsiteY13" fmla="*/ 899533 h 984408"/>
                  <a:gd name="connsiteX14" fmla="*/ 6745645 w 8634799"/>
                  <a:gd name="connsiteY14" fmla="*/ 925033 h 984408"/>
                  <a:gd name="connsiteX15" fmla="*/ 7494800 w 8634799"/>
                  <a:gd name="connsiteY15" fmla="*/ 916527 h 984408"/>
                  <a:gd name="connsiteX16" fmla="*/ 8026795 w 8634799"/>
                  <a:gd name="connsiteY16" fmla="*/ 908021 h 984408"/>
                  <a:gd name="connsiteX17" fmla="*/ 8504518 w 8634799"/>
                  <a:gd name="connsiteY17" fmla="*/ 874033 h 984408"/>
                  <a:gd name="connsiteX18" fmla="*/ 8634799 w 8634799"/>
                  <a:gd name="connsiteY18" fmla="*/ 891027 h 984408"/>
                  <a:gd name="connsiteX19" fmla="*/ 8634799 w 8634799"/>
                  <a:gd name="connsiteY19" fmla="*/ 270670 h 984408"/>
                  <a:gd name="connsiteX20" fmla="*/ 8450223 w 8634799"/>
                  <a:gd name="connsiteY20" fmla="*/ 202749 h 984408"/>
                  <a:gd name="connsiteX21" fmla="*/ 7635927 w 8634799"/>
                  <a:gd name="connsiteY21" fmla="*/ 151768 h 984408"/>
                  <a:gd name="connsiteX22" fmla="*/ 7049636 w 8634799"/>
                  <a:gd name="connsiteY22" fmla="*/ 245243 h 984408"/>
                  <a:gd name="connsiteX23" fmla="*/ 6342549 w 8634799"/>
                  <a:gd name="connsiteY23" fmla="*/ 192684 h 984408"/>
                  <a:gd name="connsiteX24" fmla="*/ 5902209 w 8634799"/>
                  <a:gd name="connsiteY24" fmla="*/ 295712 h 984408"/>
                  <a:gd name="connsiteX25" fmla="*/ 5182195 w 8634799"/>
                  <a:gd name="connsiteY25" fmla="*/ 338718 h 984408"/>
                  <a:gd name="connsiteX26" fmla="*/ 3655437 w 8634799"/>
                  <a:gd name="connsiteY26" fmla="*/ 70178 h 984408"/>
                  <a:gd name="connsiteX27" fmla="*/ 2370177 w 8634799"/>
                  <a:gd name="connsiteY27" fmla="*/ 202749 h 984408"/>
                  <a:gd name="connsiteX28" fmla="*/ 578745 w 8634799"/>
                  <a:gd name="connsiteY28" fmla="*/ 194243 h 984408"/>
                  <a:gd name="connsiteX29" fmla="*/ 38923 w 8634799"/>
                  <a:gd name="connsiteY29" fmla="*/ 203294 h 984408"/>
                  <a:gd name="connsiteX0" fmla="*/ 38923 w 8634799"/>
                  <a:gd name="connsiteY0" fmla="*/ 146213 h 927327"/>
                  <a:gd name="connsiteX1" fmla="*/ 4765 w 8634799"/>
                  <a:gd name="connsiteY1" fmla="*/ 218942 h 927327"/>
                  <a:gd name="connsiteX2" fmla="*/ 16985 w 8634799"/>
                  <a:gd name="connsiteY2" fmla="*/ 430177 h 927327"/>
                  <a:gd name="connsiteX3" fmla="*/ 31647 w 8634799"/>
                  <a:gd name="connsiteY3" fmla="*/ 689423 h 927327"/>
                  <a:gd name="connsiteX4" fmla="*/ 43864 w 8634799"/>
                  <a:gd name="connsiteY4" fmla="*/ 766239 h 927327"/>
                  <a:gd name="connsiteX5" fmla="*/ 80207 w 8634799"/>
                  <a:gd name="connsiteY5" fmla="*/ 926389 h 927327"/>
                  <a:gd name="connsiteX6" fmla="*/ 937008 w 8634799"/>
                  <a:gd name="connsiteY6" fmla="*/ 833946 h 927327"/>
                  <a:gd name="connsiteX7" fmla="*/ 1631867 w 8634799"/>
                  <a:gd name="connsiteY7" fmla="*/ 867934 h 927327"/>
                  <a:gd name="connsiteX8" fmla="*/ 2087877 w 8634799"/>
                  <a:gd name="connsiteY8" fmla="*/ 808446 h 927327"/>
                  <a:gd name="connsiteX9" fmla="*/ 2565599 w 8634799"/>
                  <a:gd name="connsiteY9" fmla="*/ 808446 h 927327"/>
                  <a:gd name="connsiteX10" fmla="*/ 3336468 w 8634799"/>
                  <a:gd name="connsiteY10" fmla="*/ 850940 h 927327"/>
                  <a:gd name="connsiteX11" fmla="*/ 4215904 w 8634799"/>
                  <a:gd name="connsiteY11" fmla="*/ 833946 h 927327"/>
                  <a:gd name="connsiteX12" fmla="*/ 4845622 w 8634799"/>
                  <a:gd name="connsiteY12" fmla="*/ 842452 h 927327"/>
                  <a:gd name="connsiteX13" fmla="*/ 5681632 w 8634799"/>
                  <a:gd name="connsiteY13" fmla="*/ 842452 h 927327"/>
                  <a:gd name="connsiteX14" fmla="*/ 6745645 w 8634799"/>
                  <a:gd name="connsiteY14" fmla="*/ 867952 h 927327"/>
                  <a:gd name="connsiteX15" fmla="*/ 7494800 w 8634799"/>
                  <a:gd name="connsiteY15" fmla="*/ 859446 h 927327"/>
                  <a:gd name="connsiteX16" fmla="*/ 8026795 w 8634799"/>
                  <a:gd name="connsiteY16" fmla="*/ 850940 h 927327"/>
                  <a:gd name="connsiteX17" fmla="*/ 8504518 w 8634799"/>
                  <a:gd name="connsiteY17" fmla="*/ 816952 h 927327"/>
                  <a:gd name="connsiteX18" fmla="*/ 8634799 w 8634799"/>
                  <a:gd name="connsiteY18" fmla="*/ 833946 h 927327"/>
                  <a:gd name="connsiteX19" fmla="*/ 8634799 w 8634799"/>
                  <a:gd name="connsiteY19" fmla="*/ 213589 h 927327"/>
                  <a:gd name="connsiteX20" fmla="*/ 8450223 w 8634799"/>
                  <a:gd name="connsiteY20" fmla="*/ 145668 h 927327"/>
                  <a:gd name="connsiteX21" fmla="*/ 7635927 w 8634799"/>
                  <a:gd name="connsiteY21" fmla="*/ 94687 h 927327"/>
                  <a:gd name="connsiteX22" fmla="*/ 7049636 w 8634799"/>
                  <a:gd name="connsiteY22" fmla="*/ 188162 h 927327"/>
                  <a:gd name="connsiteX23" fmla="*/ 6342549 w 8634799"/>
                  <a:gd name="connsiteY23" fmla="*/ 135603 h 927327"/>
                  <a:gd name="connsiteX24" fmla="*/ 5902209 w 8634799"/>
                  <a:gd name="connsiteY24" fmla="*/ 238631 h 927327"/>
                  <a:gd name="connsiteX25" fmla="*/ 5182195 w 8634799"/>
                  <a:gd name="connsiteY25" fmla="*/ 281637 h 927327"/>
                  <a:gd name="connsiteX26" fmla="*/ 3822487 w 8634799"/>
                  <a:gd name="connsiteY26" fmla="*/ 79772 h 927327"/>
                  <a:gd name="connsiteX27" fmla="*/ 2370177 w 8634799"/>
                  <a:gd name="connsiteY27" fmla="*/ 145668 h 927327"/>
                  <a:gd name="connsiteX28" fmla="*/ 578745 w 8634799"/>
                  <a:gd name="connsiteY28" fmla="*/ 137162 h 927327"/>
                  <a:gd name="connsiteX29" fmla="*/ 38923 w 8634799"/>
                  <a:gd name="connsiteY29" fmla="*/ 146213 h 927327"/>
                  <a:gd name="connsiteX0" fmla="*/ 38923 w 8634799"/>
                  <a:gd name="connsiteY0" fmla="*/ 157240 h 938354"/>
                  <a:gd name="connsiteX1" fmla="*/ 4765 w 8634799"/>
                  <a:gd name="connsiteY1" fmla="*/ 229969 h 938354"/>
                  <a:gd name="connsiteX2" fmla="*/ 16985 w 8634799"/>
                  <a:gd name="connsiteY2" fmla="*/ 441204 h 938354"/>
                  <a:gd name="connsiteX3" fmla="*/ 31647 w 8634799"/>
                  <a:gd name="connsiteY3" fmla="*/ 700450 h 938354"/>
                  <a:gd name="connsiteX4" fmla="*/ 43864 w 8634799"/>
                  <a:gd name="connsiteY4" fmla="*/ 777266 h 938354"/>
                  <a:gd name="connsiteX5" fmla="*/ 80207 w 8634799"/>
                  <a:gd name="connsiteY5" fmla="*/ 937416 h 938354"/>
                  <a:gd name="connsiteX6" fmla="*/ 937008 w 8634799"/>
                  <a:gd name="connsiteY6" fmla="*/ 844973 h 938354"/>
                  <a:gd name="connsiteX7" fmla="*/ 1631867 w 8634799"/>
                  <a:gd name="connsiteY7" fmla="*/ 878961 h 938354"/>
                  <a:gd name="connsiteX8" fmla="*/ 2087877 w 8634799"/>
                  <a:gd name="connsiteY8" fmla="*/ 819473 h 938354"/>
                  <a:gd name="connsiteX9" fmla="*/ 2565599 w 8634799"/>
                  <a:gd name="connsiteY9" fmla="*/ 819473 h 938354"/>
                  <a:gd name="connsiteX10" fmla="*/ 3336468 w 8634799"/>
                  <a:gd name="connsiteY10" fmla="*/ 861967 h 938354"/>
                  <a:gd name="connsiteX11" fmla="*/ 4215904 w 8634799"/>
                  <a:gd name="connsiteY11" fmla="*/ 844973 h 938354"/>
                  <a:gd name="connsiteX12" fmla="*/ 4845622 w 8634799"/>
                  <a:gd name="connsiteY12" fmla="*/ 853479 h 938354"/>
                  <a:gd name="connsiteX13" fmla="*/ 5681632 w 8634799"/>
                  <a:gd name="connsiteY13" fmla="*/ 853479 h 938354"/>
                  <a:gd name="connsiteX14" fmla="*/ 6745645 w 8634799"/>
                  <a:gd name="connsiteY14" fmla="*/ 878979 h 938354"/>
                  <a:gd name="connsiteX15" fmla="*/ 7494800 w 8634799"/>
                  <a:gd name="connsiteY15" fmla="*/ 870473 h 938354"/>
                  <a:gd name="connsiteX16" fmla="*/ 8026795 w 8634799"/>
                  <a:gd name="connsiteY16" fmla="*/ 861967 h 938354"/>
                  <a:gd name="connsiteX17" fmla="*/ 8504518 w 8634799"/>
                  <a:gd name="connsiteY17" fmla="*/ 827979 h 938354"/>
                  <a:gd name="connsiteX18" fmla="*/ 8634799 w 8634799"/>
                  <a:gd name="connsiteY18" fmla="*/ 844973 h 938354"/>
                  <a:gd name="connsiteX19" fmla="*/ 8634799 w 8634799"/>
                  <a:gd name="connsiteY19" fmla="*/ 224616 h 938354"/>
                  <a:gd name="connsiteX20" fmla="*/ 8450223 w 8634799"/>
                  <a:gd name="connsiteY20" fmla="*/ 156695 h 938354"/>
                  <a:gd name="connsiteX21" fmla="*/ 7635927 w 8634799"/>
                  <a:gd name="connsiteY21" fmla="*/ 105714 h 938354"/>
                  <a:gd name="connsiteX22" fmla="*/ 7049636 w 8634799"/>
                  <a:gd name="connsiteY22" fmla="*/ 199189 h 938354"/>
                  <a:gd name="connsiteX23" fmla="*/ 6342549 w 8634799"/>
                  <a:gd name="connsiteY23" fmla="*/ 146630 h 938354"/>
                  <a:gd name="connsiteX24" fmla="*/ 5902209 w 8634799"/>
                  <a:gd name="connsiteY24" fmla="*/ 249658 h 938354"/>
                  <a:gd name="connsiteX25" fmla="*/ 5182195 w 8634799"/>
                  <a:gd name="connsiteY25" fmla="*/ 292664 h 938354"/>
                  <a:gd name="connsiteX26" fmla="*/ 3822487 w 8634799"/>
                  <a:gd name="connsiteY26" fmla="*/ 90799 h 938354"/>
                  <a:gd name="connsiteX27" fmla="*/ 2370177 w 8634799"/>
                  <a:gd name="connsiteY27" fmla="*/ 156695 h 938354"/>
                  <a:gd name="connsiteX28" fmla="*/ 578745 w 8634799"/>
                  <a:gd name="connsiteY28" fmla="*/ 148189 h 938354"/>
                  <a:gd name="connsiteX29" fmla="*/ 38923 w 8634799"/>
                  <a:gd name="connsiteY29" fmla="*/ 157240 h 938354"/>
                  <a:gd name="connsiteX0" fmla="*/ 38923 w 12045155"/>
                  <a:gd name="connsiteY0" fmla="*/ 157240 h 938354"/>
                  <a:gd name="connsiteX1" fmla="*/ 4765 w 12045155"/>
                  <a:gd name="connsiteY1" fmla="*/ 229969 h 938354"/>
                  <a:gd name="connsiteX2" fmla="*/ 16985 w 12045155"/>
                  <a:gd name="connsiteY2" fmla="*/ 441204 h 938354"/>
                  <a:gd name="connsiteX3" fmla="*/ 31647 w 12045155"/>
                  <a:gd name="connsiteY3" fmla="*/ 700450 h 938354"/>
                  <a:gd name="connsiteX4" fmla="*/ 43864 w 12045155"/>
                  <a:gd name="connsiteY4" fmla="*/ 777266 h 938354"/>
                  <a:gd name="connsiteX5" fmla="*/ 80207 w 12045155"/>
                  <a:gd name="connsiteY5" fmla="*/ 937416 h 938354"/>
                  <a:gd name="connsiteX6" fmla="*/ 937008 w 12045155"/>
                  <a:gd name="connsiteY6" fmla="*/ 844973 h 938354"/>
                  <a:gd name="connsiteX7" fmla="*/ 1631867 w 12045155"/>
                  <a:gd name="connsiteY7" fmla="*/ 878961 h 938354"/>
                  <a:gd name="connsiteX8" fmla="*/ 2087877 w 12045155"/>
                  <a:gd name="connsiteY8" fmla="*/ 819473 h 938354"/>
                  <a:gd name="connsiteX9" fmla="*/ 2565599 w 12045155"/>
                  <a:gd name="connsiteY9" fmla="*/ 819473 h 938354"/>
                  <a:gd name="connsiteX10" fmla="*/ 3336468 w 12045155"/>
                  <a:gd name="connsiteY10" fmla="*/ 861967 h 938354"/>
                  <a:gd name="connsiteX11" fmla="*/ 4215904 w 12045155"/>
                  <a:gd name="connsiteY11" fmla="*/ 844973 h 938354"/>
                  <a:gd name="connsiteX12" fmla="*/ 4845622 w 12045155"/>
                  <a:gd name="connsiteY12" fmla="*/ 853479 h 938354"/>
                  <a:gd name="connsiteX13" fmla="*/ 5681632 w 12045155"/>
                  <a:gd name="connsiteY13" fmla="*/ 853479 h 938354"/>
                  <a:gd name="connsiteX14" fmla="*/ 6745645 w 12045155"/>
                  <a:gd name="connsiteY14" fmla="*/ 878979 h 938354"/>
                  <a:gd name="connsiteX15" fmla="*/ 7494800 w 12045155"/>
                  <a:gd name="connsiteY15" fmla="*/ 870473 h 938354"/>
                  <a:gd name="connsiteX16" fmla="*/ 8026795 w 12045155"/>
                  <a:gd name="connsiteY16" fmla="*/ 861967 h 938354"/>
                  <a:gd name="connsiteX17" fmla="*/ 8504518 w 12045155"/>
                  <a:gd name="connsiteY17" fmla="*/ 827979 h 938354"/>
                  <a:gd name="connsiteX18" fmla="*/ 12045155 w 12045155"/>
                  <a:gd name="connsiteY18" fmla="*/ 699393 h 938354"/>
                  <a:gd name="connsiteX19" fmla="*/ 8634799 w 12045155"/>
                  <a:gd name="connsiteY19" fmla="*/ 224616 h 938354"/>
                  <a:gd name="connsiteX20" fmla="*/ 8450223 w 12045155"/>
                  <a:gd name="connsiteY20" fmla="*/ 156695 h 938354"/>
                  <a:gd name="connsiteX21" fmla="*/ 7635927 w 12045155"/>
                  <a:gd name="connsiteY21" fmla="*/ 105714 h 938354"/>
                  <a:gd name="connsiteX22" fmla="*/ 7049636 w 12045155"/>
                  <a:gd name="connsiteY22" fmla="*/ 199189 h 938354"/>
                  <a:gd name="connsiteX23" fmla="*/ 6342549 w 12045155"/>
                  <a:gd name="connsiteY23" fmla="*/ 146630 h 938354"/>
                  <a:gd name="connsiteX24" fmla="*/ 5902209 w 12045155"/>
                  <a:gd name="connsiteY24" fmla="*/ 249658 h 938354"/>
                  <a:gd name="connsiteX25" fmla="*/ 5182195 w 12045155"/>
                  <a:gd name="connsiteY25" fmla="*/ 292664 h 938354"/>
                  <a:gd name="connsiteX26" fmla="*/ 3822487 w 12045155"/>
                  <a:gd name="connsiteY26" fmla="*/ 90799 h 938354"/>
                  <a:gd name="connsiteX27" fmla="*/ 2370177 w 12045155"/>
                  <a:gd name="connsiteY27" fmla="*/ 156695 h 938354"/>
                  <a:gd name="connsiteX28" fmla="*/ 578745 w 12045155"/>
                  <a:gd name="connsiteY28" fmla="*/ 148189 h 938354"/>
                  <a:gd name="connsiteX29" fmla="*/ 38923 w 12045155"/>
                  <a:gd name="connsiteY29" fmla="*/ 157240 h 938354"/>
                  <a:gd name="connsiteX0" fmla="*/ 38923 w 12045155"/>
                  <a:gd name="connsiteY0" fmla="*/ 157240 h 938354"/>
                  <a:gd name="connsiteX1" fmla="*/ 4765 w 12045155"/>
                  <a:gd name="connsiteY1" fmla="*/ 229969 h 938354"/>
                  <a:gd name="connsiteX2" fmla="*/ 16985 w 12045155"/>
                  <a:gd name="connsiteY2" fmla="*/ 441204 h 938354"/>
                  <a:gd name="connsiteX3" fmla="*/ 31647 w 12045155"/>
                  <a:gd name="connsiteY3" fmla="*/ 700450 h 938354"/>
                  <a:gd name="connsiteX4" fmla="*/ 43864 w 12045155"/>
                  <a:gd name="connsiteY4" fmla="*/ 777266 h 938354"/>
                  <a:gd name="connsiteX5" fmla="*/ 80207 w 12045155"/>
                  <a:gd name="connsiteY5" fmla="*/ 937416 h 938354"/>
                  <a:gd name="connsiteX6" fmla="*/ 937008 w 12045155"/>
                  <a:gd name="connsiteY6" fmla="*/ 844973 h 938354"/>
                  <a:gd name="connsiteX7" fmla="*/ 1631867 w 12045155"/>
                  <a:gd name="connsiteY7" fmla="*/ 878961 h 938354"/>
                  <a:gd name="connsiteX8" fmla="*/ 2087877 w 12045155"/>
                  <a:gd name="connsiteY8" fmla="*/ 819473 h 938354"/>
                  <a:gd name="connsiteX9" fmla="*/ 2565599 w 12045155"/>
                  <a:gd name="connsiteY9" fmla="*/ 819473 h 938354"/>
                  <a:gd name="connsiteX10" fmla="*/ 3336468 w 12045155"/>
                  <a:gd name="connsiteY10" fmla="*/ 861967 h 938354"/>
                  <a:gd name="connsiteX11" fmla="*/ 4215904 w 12045155"/>
                  <a:gd name="connsiteY11" fmla="*/ 844973 h 938354"/>
                  <a:gd name="connsiteX12" fmla="*/ 4845622 w 12045155"/>
                  <a:gd name="connsiteY12" fmla="*/ 853479 h 938354"/>
                  <a:gd name="connsiteX13" fmla="*/ 5681632 w 12045155"/>
                  <a:gd name="connsiteY13" fmla="*/ 853479 h 938354"/>
                  <a:gd name="connsiteX14" fmla="*/ 6745645 w 12045155"/>
                  <a:gd name="connsiteY14" fmla="*/ 878979 h 938354"/>
                  <a:gd name="connsiteX15" fmla="*/ 7494800 w 12045155"/>
                  <a:gd name="connsiteY15" fmla="*/ 870473 h 938354"/>
                  <a:gd name="connsiteX16" fmla="*/ 8026795 w 12045155"/>
                  <a:gd name="connsiteY16" fmla="*/ 861967 h 938354"/>
                  <a:gd name="connsiteX17" fmla="*/ 8504518 w 12045155"/>
                  <a:gd name="connsiteY17" fmla="*/ 827979 h 938354"/>
                  <a:gd name="connsiteX18" fmla="*/ 12045155 w 12045155"/>
                  <a:gd name="connsiteY18" fmla="*/ 699393 h 938354"/>
                  <a:gd name="connsiteX19" fmla="*/ 12045155 w 12045155"/>
                  <a:gd name="connsiteY19" fmla="*/ 261011 h 938354"/>
                  <a:gd name="connsiteX20" fmla="*/ 8450223 w 12045155"/>
                  <a:gd name="connsiteY20" fmla="*/ 156695 h 938354"/>
                  <a:gd name="connsiteX21" fmla="*/ 7635927 w 12045155"/>
                  <a:gd name="connsiteY21" fmla="*/ 105714 h 938354"/>
                  <a:gd name="connsiteX22" fmla="*/ 7049636 w 12045155"/>
                  <a:gd name="connsiteY22" fmla="*/ 199189 h 938354"/>
                  <a:gd name="connsiteX23" fmla="*/ 6342549 w 12045155"/>
                  <a:gd name="connsiteY23" fmla="*/ 146630 h 938354"/>
                  <a:gd name="connsiteX24" fmla="*/ 5902209 w 12045155"/>
                  <a:gd name="connsiteY24" fmla="*/ 249658 h 938354"/>
                  <a:gd name="connsiteX25" fmla="*/ 5182195 w 12045155"/>
                  <a:gd name="connsiteY25" fmla="*/ 292664 h 938354"/>
                  <a:gd name="connsiteX26" fmla="*/ 3822487 w 12045155"/>
                  <a:gd name="connsiteY26" fmla="*/ 90799 h 938354"/>
                  <a:gd name="connsiteX27" fmla="*/ 2370177 w 12045155"/>
                  <a:gd name="connsiteY27" fmla="*/ 156695 h 938354"/>
                  <a:gd name="connsiteX28" fmla="*/ 578745 w 12045155"/>
                  <a:gd name="connsiteY28" fmla="*/ 148189 h 938354"/>
                  <a:gd name="connsiteX29" fmla="*/ 38923 w 12045155"/>
                  <a:gd name="connsiteY29" fmla="*/ 157240 h 938354"/>
                  <a:gd name="connsiteX0" fmla="*/ 38923 w 12045155"/>
                  <a:gd name="connsiteY0" fmla="*/ 157240 h 1129823"/>
                  <a:gd name="connsiteX1" fmla="*/ 4765 w 12045155"/>
                  <a:gd name="connsiteY1" fmla="*/ 229969 h 1129823"/>
                  <a:gd name="connsiteX2" fmla="*/ 16985 w 12045155"/>
                  <a:gd name="connsiteY2" fmla="*/ 441204 h 1129823"/>
                  <a:gd name="connsiteX3" fmla="*/ 31647 w 12045155"/>
                  <a:gd name="connsiteY3" fmla="*/ 700450 h 1129823"/>
                  <a:gd name="connsiteX4" fmla="*/ 43864 w 12045155"/>
                  <a:gd name="connsiteY4" fmla="*/ 777266 h 1129823"/>
                  <a:gd name="connsiteX5" fmla="*/ 80207 w 12045155"/>
                  <a:gd name="connsiteY5" fmla="*/ 937416 h 1129823"/>
                  <a:gd name="connsiteX6" fmla="*/ 937008 w 12045155"/>
                  <a:gd name="connsiteY6" fmla="*/ 844973 h 1129823"/>
                  <a:gd name="connsiteX7" fmla="*/ 1631867 w 12045155"/>
                  <a:gd name="connsiteY7" fmla="*/ 878961 h 1129823"/>
                  <a:gd name="connsiteX8" fmla="*/ 2087877 w 12045155"/>
                  <a:gd name="connsiteY8" fmla="*/ 819473 h 1129823"/>
                  <a:gd name="connsiteX9" fmla="*/ 2565599 w 12045155"/>
                  <a:gd name="connsiteY9" fmla="*/ 819473 h 1129823"/>
                  <a:gd name="connsiteX10" fmla="*/ 3336468 w 12045155"/>
                  <a:gd name="connsiteY10" fmla="*/ 861967 h 1129823"/>
                  <a:gd name="connsiteX11" fmla="*/ 4215904 w 12045155"/>
                  <a:gd name="connsiteY11" fmla="*/ 844973 h 1129823"/>
                  <a:gd name="connsiteX12" fmla="*/ 4845622 w 12045155"/>
                  <a:gd name="connsiteY12" fmla="*/ 853479 h 1129823"/>
                  <a:gd name="connsiteX13" fmla="*/ 5681632 w 12045155"/>
                  <a:gd name="connsiteY13" fmla="*/ 853479 h 1129823"/>
                  <a:gd name="connsiteX14" fmla="*/ 6745645 w 12045155"/>
                  <a:gd name="connsiteY14" fmla="*/ 878979 h 1129823"/>
                  <a:gd name="connsiteX15" fmla="*/ 7494800 w 12045155"/>
                  <a:gd name="connsiteY15" fmla="*/ 870473 h 1129823"/>
                  <a:gd name="connsiteX16" fmla="*/ 8026795 w 12045155"/>
                  <a:gd name="connsiteY16" fmla="*/ 861967 h 1129823"/>
                  <a:gd name="connsiteX17" fmla="*/ 8504518 w 12045155"/>
                  <a:gd name="connsiteY17" fmla="*/ 827979 h 1129823"/>
                  <a:gd name="connsiteX18" fmla="*/ 11481826 w 12045155"/>
                  <a:gd name="connsiteY18" fmla="*/ 1127088 h 1129823"/>
                  <a:gd name="connsiteX19" fmla="*/ 12045155 w 12045155"/>
                  <a:gd name="connsiteY19" fmla="*/ 699393 h 1129823"/>
                  <a:gd name="connsiteX20" fmla="*/ 12045155 w 12045155"/>
                  <a:gd name="connsiteY20" fmla="*/ 261011 h 1129823"/>
                  <a:gd name="connsiteX21" fmla="*/ 8450223 w 12045155"/>
                  <a:gd name="connsiteY21" fmla="*/ 156695 h 1129823"/>
                  <a:gd name="connsiteX22" fmla="*/ 7635927 w 12045155"/>
                  <a:gd name="connsiteY22" fmla="*/ 105714 h 1129823"/>
                  <a:gd name="connsiteX23" fmla="*/ 7049636 w 12045155"/>
                  <a:gd name="connsiteY23" fmla="*/ 199189 h 1129823"/>
                  <a:gd name="connsiteX24" fmla="*/ 6342549 w 12045155"/>
                  <a:gd name="connsiteY24" fmla="*/ 146630 h 1129823"/>
                  <a:gd name="connsiteX25" fmla="*/ 5902209 w 12045155"/>
                  <a:gd name="connsiteY25" fmla="*/ 249658 h 1129823"/>
                  <a:gd name="connsiteX26" fmla="*/ 5182195 w 12045155"/>
                  <a:gd name="connsiteY26" fmla="*/ 292664 h 1129823"/>
                  <a:gd name="connsiteX27" fmla="*/ 3822487 w 12045155"/>
                  <a:gd name="connsiteY27" fmla="*/ 90799 h 1129823"/>
                  <a:gd name="connsiteX28" fmla="*/ 2370177 w 12045155"/>
                  <a:gd name="connsiteY28" fmla="*/ 156695 h 1129823"/>
                  <a:gd name="connsiteX29" fmla="*/ 578745 w 12045155"/>
                  <a:gd name="connsiteY29" fmla="*/ 148189 h 1129823"/>
                  <a:gd name="connsiteX30" fmla="*/ 38923 w 12045155"/>
                  <a:gd name="connsiteY30" fmla="*/ 157240 h 1129823"/>
                  <a:gd name="connsiteX0" fmla="*/ 38923 w 12045155"/>
                  <a:gd name="connsiteY0" fmla="*/ 157240 h 1784983"/>
                  <a:gd name="connsiteX1" fmla="*/ 4765 w 12045155"/>
                  <a:gd name="connsiteY1" fmla="*/ 229969 h 1784983"/>
                  <a:gd name="connsiteX2" fmla="*/ 16985 w 12045155"/>
                  <a:gd name="connsiteY2" fmla="*/ 441204 h 1784983"/>
                  <a:gd name="connsiteX3" fmla="*/ 31647 w 12045155"/>
                  <a:gd name="connsiteY3" fmla="*/ 700450 h 1784983"/>
                  <a:gd name="connsiteX4" fmla="*/ 43864 w 12045155"/>
                  <a:gd name="connsiteY4" fmla="*/ 777266 h 1784983"/>
                  <a:gd name="connsiteX5" fmla="*/ 80207 w 12045155"/>
                  <a:gd name="connsiteY5" fmla="*/ 937416 h 1784983"/>
                  <a:gd name="connsiteX6" fmla="*/ 937008 w 12045155"/>
                  <a:gd name="connsiteY6" fmla="*/ 844973 h 1784983"/>
                  <a:gd name="connsiteX7" fmla="*/ 1631867 w 12045155"/>
                  <a:gd name="connsiteY7" fmla="*/ 878961 h 1784983"/>
                  <a:gd name="connsiteX8" fmla="*/ 2087877 w 12045155"/>
                  <a:gd name="connsiteY8" fmla="*/ 819473 h 1784983"/>
                  <a:gd name="connsiteX9" fmla="*/ 2565599 w 12045155"/>
                  <a:gd name="connsiteY9" fmla="*/ 819473 h 1784983"/>
                  <a:gd name="connsiteX10" fmla="*/ 3336468 w 12045155"/>
                  <a:gd name="connsiteY10" fmla="*/ 861967 h 1784983"/>
                  <a:gd name="connsiteX11" fmla="*/ 4215904 w 12045155"/>
                  <a:gd name="connsiteY11" fmla="*/ 844973 h 1784983"/>
                  <a:gd name="connsiteX12" fmla="*/ 4845622 w 12045155"/>
                  <a:gd name="connsiteY12" fmla="*/ 853479 h 1784983"/>
                  <a:gd name="connsiteX13" fmla="*/ 5681632 w 12045155"/>
                  <a:gd name="connsiteY13" fmla="*/ 853479 h 1784983"/>
                  <a:gd name="connsiteX14" fmla="*/ 6745645 w 12045155"/>
                  <a:gd name="connsiteY14" fmla="*/ 878979 h 1784983"/>
                  <a:gd name="connsiteX15" fmla="*/ 7494800 w 12045155"/>
                  <a:gd name="connsiteY15" fmla="*/ 870473 h 1784983"/>
                  <a:gd name="connsiteX16" fmla="*/ 8026795 w 12045155"/>
                  <a:gd name="connsiteY16" fmla="*/ 861967 h 1784983"/>
                  <a:gd name="connsiteX17" fmla="*/ 8504518 w 12045155"/>
                  <a:gd name="connsiteY17" fmla="*/ 827979 h 1784983"/>
                  <a:gd name="connsiteX18" fmla="*/ 10922986 w 12045155"/>
                  <a:gd name="connsiteY18" fmla="*/ 1782194 h 1784983"/>
                  <a:gd name="connsiteX19" fmla="*/ 11481826 w 12045155"/>
                  <a:gd name="connsiteY19" fmla="*/ 1127088 h 1784983"/>
                  <a:gd name="connsiteX20" fmla="*/ 12045155 w 12045155"/>
                  <a:gd name="connsiteY20" fmla="*/ 699393 h 1784983"/>
                  <a:gd name="connsiteX21" fmla="*/ 12045155 w 12045155"/>
                  <a:gd name="connsiteY21" fmla="*/ 261011 h 1784983"/>
                  <a:gd name="connsiteX22" fmla="*/ 8450223 w 12045155"/>
                  <a:gd name="connsiteY22" fmla="*/ 156695 h 1784983"/>
                  <a:gd name="connsiteX23" fmla="*/ 7635927 w 12045155"/>
                  <a:gd name="connsiteY23" fmla="*/ 105714 h 1784983"/>
                  <a:gd name="connsiteX24" fmla="*/ 7049636 w 12045155"/>
                  <a:gd name="connsiteY24" fmla="*/ 199189 h 1784983"/>
                  <a:gd name="connsiteX25" fmla="*/ 6342549 w 12045155"/>
                  <a:gd name="connsiteY25" fmla="*/ 146630 h 1784983"/>
                  <a:gd name="connsiteX26" fmla="*/ 5902209 w 12045155"/>
                  <a:gd name="connsiteY26" fmla="*/ 249658 h 1784983"/>
                  <a:gd name="connsiteX27" fmla="*/ 5182195 w 12045155"/>
                  <a:gd name="connsiteY27" fmla="*/ 292664 h 1784983"/>
                  <a:gd name="connsiteX28" fmla="*/ 3822487 w 12045155"/>
                  <a:gd name="connsiteY28" fmla="*/ 90799 h 1784983"/>
                  <a:gd name="connsiteX29" fmla="*/ 2370177 w 12045155"/>
                  <a:gd name="connsiteY29" fmla="*/ 156695 h 1784983"/>
                  <a:gd name="connsiteX30" fmla="*/ 578745 w 12045155"/>
                  <a:gd name="connsiteY30" fmla="*/ 148189 h 1784983"/>
                  <a:gd name="connsiteX31" fmla="*/ 38923 w 12045155"/>
                  <a:gd name="connsiteY31" fmla="*/ 157240 h 1784983"/>
                  <a:gd name="connsiteX0" fmla="*/ 38923 w 12045155"/>
                  <a:gd name="connsiteY0" fmla="*/ 157240 h 1848237"/>
                  <a:gd name="connsiteX1" fmla="*/ 4765 w 12045155"/>
                  <a:gd name="connsiteY1" fmla="*/ 229969 h 1848237"/>
                  <a:gd name="connsiteX2" fmla="*/ 16985 w 12045155"/>
                  <a:gd name="connsiteY2" fmla="*/ 441204 h 1848237"/>
                  <a:gd name="connsiteX3" fmla="*/ 31647 w 12045155"/>
                  <a:gd name="connsiteY3" fmla="*/ 700450 h 1848237"/>
                  <a:gd name="connsiteX4" fmla="*/ 43864 w 12045155"/>
                  <a:gd name="connsiteY4" fmla="*/ 777266 h 1848237"/>
                  <a:gd name="connsiteX5" fmla="*/ 80207 w 12045155"/>
                  <a:gd name="connsiteY5" fmla="*/ 937416 h 1848237"/>
                  <a:gd name="connsiteX6" fmla="*/ 937008 w 12045155"/>
                  <a:gd name="connsiteY6" fmla="*/ 844973 h 1848237"/>
                  <a:gd name="connsiteX7" fmla="*/ 1631867 w 12045155"/>
                  <a:gd name="connsiteY7" fmla="*/ 878961 h 1848237"/>
                  <a:gd name="connsiteX8" fmla="*/ 2087877 w 12045155"/>
                  <a:gd name="connsiteY8" fmla="*/ 819473 h 1848237"/>
                  <a:gd name="connsiteX9" fmla="*/ 2565599 w 12045155"/>
                  <a:gd name="connsiteY9" fmla="*/ 819473 h 1848237"/>
                  <a:gd name="connsiteX10" fmla="*/ 3336468 w 12045155"/>
                  <a:gd name="connsiteY10" fmla="*/ 861967 h 1848237"/>
                  <a:gd name="connsiteX11" fmla="*/ 4215904 w 12045155"/>
                  <a:gd name="connsiteY11" fmla="*/ 844973 h 1848237"/>
                  <a:gd name="connsiteX12" fmla="*/ 4845622 w 12045155"/>
                  <a:gd name="connsiteY12" fmla="*/ 853479 h 1848237"/>
                  <a:gd name="connsiteX13" fmla="*/ 5681632 w 12045155"/>
                  <a:gd name="connsiteY13" fmla="*/ 853479 h 1848237"/>
                  <a:gd name="connsiteX14" fmla="*/ 6745645 w 12045155"/>
                  <a:gd name="connsiteY14" fmla="*/ 878979 h 1848237"/>
                  <a:gd name="connsiteX15" fmla="*/ 7494800 w 12045155"/>
                  <a:gd name="connsiteY15" fmla="*/ 870473 h 1848237"/>
                  <a:gd name="connsiteX16" fmla="*/ 8026795 w 12045155"/>
                  <a:gd name="connsiteY16" fmla="*/ 861967 h 1848237"/>
                  <a:gd name="connsiteX17" fmla="*/ 8504518 w 12045155"/>
                  <a:gd name="connsiteY17" fmla="*/ 827979 h 1848237"/>
                  <a:gd name="connsiteX18" fmla="*/ 10922986 w 12045155"/>
                  <a:gd name="connsiteY18" fmla="*/ 1782194 h 1848237"/>
                  <a:gd name="connsiteX19" fmla="*/ 11481826 w 12045155"/>
                  <a:gd name="connsiteY19" fmla="*/ 1127088 h 1848237"/>
                  <a:gd name="connsiteX20" fmla="*/ 12045155 w 12045155"/>
                  <a:gd name="connsiteY20" fmla="*/ 699393 h 1848237"/>
                  <a:gd name="connsiteX21" fmla="*/ 12045155 w 12045155"/>
                  <a:gd name="connsiteY21" fmla="*/ 261011 h 1848237"/>
                  <a:gd name="connsiteX22" fmla="*/ 8450223 w 12045155"/>
                  <a:gd name="connsiteY22" fmla="*/ 156695 h 1848237"/>
                  <a:gd name="connsiteX23" fmla="*/ 7635927 w 12045155"/>
                  <a:gd name="connsiteY23" fmla="*/ 105714 h 1848237"/>
                  <a:gd name="connsiteX24" fmla="*/ 7049636 w 12045155"/>
                  <a:gd name="connsiteY24" fmla="*/ 199189 h 1848237"/>
                  <a:gd name="connsiteX25" fmla="*/ 6342549 w 12045155"/>
                  <a:gd name="connsiteY25" fmla="*/ 146630 h 1848237"/>
                  <a:gd name="connsiteX26" fmla="*/ 5902209 w 12045155"/>
                  <a:gd name="connsiteY26" fmla="*/ 249658 h 1848237"/>
                  <a:gd name="connsiteX27" fmla="*/ 5182195 w 12045155"/>
                  <a:gd name="connsiteY27" fmla="*/ 292664 h 1848237"/>
                  <a:gd name="connsiteX28" fmla="*/ 3822487 w 12045155"/>
                  <a:gd name="connsiteY28" fmla="*/ 90799 h 1848237"/>
                  <a:gd name="connsiteX29" fmla="*/ 2370177 w 12045155"/>
                  <a:gd name="connsiteY29" fmla="*/ 156695 h 1848237"/>
                  <a:gd name="connsiteX30" fmla="*/ 578745 w 12045155"/>
                  <a:gd name="connsiteY30" fmla="*/ 148189 h 1848237"/>
                  <a:gd name="connsiteX31" fmla="*/ 38923 w 12045155"/>
                  <a:gd name="connsiteY31" fmla="*/ 157240 h 1848237"/>
                  <a:gd name="connsiteX0" fmla="*/ 38923 w 12045155"/>
                  <a:gd name="connsiteY0" fmla="*/ 157240 h 2147863"/>
                  <a:gd name="connsiteX1" fmla="*/ 4765 w 12045155"/>
                  <a:gd name="connsiteY1" fmla="*/ 229969 h 2147863"/>
                  <a:gd name="connsiteX2" fmla="*/ 16985 w 12045155"/>
                  <a:gd name="connsiteY2" fmla="*/ 441204 h 2147863"/>
                  <a:gd name="connsiteX3" fmla="*/ 31647 w 12045155"/>
                  <a:gd name="connsiteY3" fmla="*/ 700450 h 2147863"/>
                  <a:gd name="connsiteX4" fmla="*/ 43864 w 12045155"/>
                  <a:gd name="connsiteY4" fmla="*/ 777266 h 2147863"/>
                  <a:gd name="connsiteX5" fmla="*/ 80207 w 12045155"/>
                  <a:gd name="connsiteY5" fmla="*/ 937416 h 2147863"/>
                  <a:gd name="connsiteX6" fmla="*/ 937008 w 12045155"/>
                  <a:gd name="connsiteY6" fmla="*/ 844973 h 2147863"/>
                  <a:gd name="connsiteX7" fmla="*/ 1631867 w 12045155"/>
                  <a:gd name="connsiteY7" fmla="*/ 878961 h 2147863"/>
                  <a:gd name="connsiteX8" fmla="*/ 2087877 w 12045155"/>
                  <a:gd name="connsiteY8" fmla="*/ 819473 h 2147863"/>
                  <a:gd name="connsiteX9" fmla="*/ 2565599 w 12045155"/>
                  <a:gd name="connsiteY9" fmla="*/ 819473 h 2147863"/>
                  <a:gd name="connsiteX10" fmla="*/ 3336468 w 12045155"/>
                  <a:gd name="connsiteY10" fmla="*/ 861967 h 2147863"/>
                  <a:gd name="connsiteX11" fmla="*/ 4215904 w 12045155"/>
                  <a:gd name="connsiteY11" fmla="*/ 844973 h 2147863"/>
                  <a:gd name="connsiteX12" fmla="*/ 4845622 w 12045155"/>
                  <a:gd name="connsiteY12" fmla="*/ 853479 h 2147863"/>
                  <a:gd name="connsiteX13" fmla="*/ 5681632 w 12045155"/>
                  <a:gd name="connsiteY13" fmla="*/ 853479 h 2147863"/>
                  <a:gd name="connsiteX14" fmla="*/ 6745645 w 12045155"/>
                  <a:gd name="connsiteY14" fmla="*/ 878979 h 2147863"/>
                  <a:gd name="connsiteX15" fmla="*/ 7494800 w 12045155"/>
                  <a:gd name="connsiteY15" fmla="*/ 870473 h 2147863"/>
                  <a:gd name="connsiteX16" fmla="*/ 8026795 w 12045155"/>
                  <a:gd name="connsiteY16" fmla="*/ 861967 h 2147863"/>
                  <a:gd name="connsiteX17" fmla="*/ 8504518 w 12045155"/>
                  <a:gd name="connsiteY17" fmla="*/ 827979 h 2147863"/>
                  <a:gd name="connsiteX18" fmla="*/ 10177867 w 12045155"/>
                  <a:gd name="connsiteY18" fmla="*/ 2109744 h 2147863"/>
                  <a:gd name="connsiteX19" fmla="*/ 10922986 w 12045155"/>
                  <a:gd name="connsiteY19" fmla="*/ 1782194 h 2147863"/>
                  <a:gd name="connsiteX20" fmla="*/ 11481826 w 12045155"/>
                  <a:gd name="connsiteY20" fmla="*/ 1127088 h 2147863"/>
                  <a:gd name="connsiteX21" fmla="*/ 12045155 w 12045155"/>
                  <a:gd name="connsiteY21" fmla="*/ 699393 h 2147863"/>
                  <a:gd name="connsiteX22" fmla="*/ 12045155 w 12045155"/>
                  <a:gd name="connsiteY22" fmla="*/ 261011 h 2147863"/>
                  <a:gd name="connsiteX23" fmla="*/ 8450223 w 12045155"/>
                  <a:gd name="connsiteY23" fmla="*/ 156695 h 2147863"/>
                  <a:gd name="connsiteX24" fmla="*/ 7635927 w 12045155"/>
                  <a:gd name="connsiteY24" fmla="*/ 105714 h 2147863"/>
                  <a:gd name="connsiteX25" fmla="*/ 7049636 w 12045155"/>
                  <a:gd name="connsiteY25" fmla="*/ 199189 h 2147863"/>
                  <a:gd name="connsiteX26" fmla="*/ 6342549 w 12045155"/>
                  <a:gd name="connsiteY26" fmla="*/ 146630 h 2147863"/>
                  <a:gd name="connsiteX27" fmla="*/ 5902209 w 12045155"/>
                  <a:gd name="connsiteY27" fmla="*/ 249658 h 2147863"/>
                  <a:gd name="connsiteX28" fmla="*/ 5182195 w 12045155"/>
                  <a:gd name="connsiteY28" fmla="*/ 292664 h 2147863"/>
                  <a:gd name="connsiteX29" fmla="*/ 3822487 w 12045155"/>
                  <a:gd name="connsiteY29" fmla="*/ 90799 h 2147863"/>
                  <a:gd name="connsiteX30" fmla="*/ 2370177 w 12045155"/>
                  <a:gd name="connsiteY30" fmla="*/ 156695 h 2147863"/>
                  <a:gd name="connsiteX31" fmla="*/ 578745 w 12045155"/>
                  <a:gd name="connsiteY31" fmla="*/ 148189 h 2147863"/>
                  <a:gd name="connsiteX32" fmla="*/ 38923 w 12045155"/>
                  <a:gd name="connsiteY32" fmla="*/ 157240 h 2147863"/>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8450223 w 12045155"/>
                  <a:gd name="connsiteY24" fmla="*/ 156695 h 2112232"/>
                  <a:gd name="connsiteX25" fmla="*/ 7635927 w 12045155"/>
                  <a:gd name="connsiteY25" fmla="*/ 105714 h 2112232"/>
                  <a:gd name="connsiteX26" fmla="*/ 7049636 w 12045155"/>
                  <a:gd name="connsiteY26" fmla="*/ 199189 h 2112232"/>
                  <a:gd name="connsiteX27" fmla="*/ 6342549 w 12045155"/>
                  <a:gd name="connsiteY27" fmla="*/ 146630 h 2112232"/>
                  <a:gd name="connsiteX28" fmla="*/ 5902209 w 12045155"/>
                  <a:gd name="connsiteY28" fmla="*/ 249658 h 2112232"/>
                  <a:gd name="connsiteX29" fmla="*/ 5182195 w 12045155"/>
                  <a:gd name="connsiteY29" fmla="*/ 292664 h 2112232"/>
                  <a:gd name="connsiteX30" fmla="*/ 3822487 w 12045155"/>
                  <a:gd name="connsiteY30" fmla="*/ 90799 h 2112232"/>
                  <a:gd name="connsiteX31" fmla="*/ 2370177 w 12045155"/>
                  <a:gd name="connsiteY31" fmla="*/ 156695 h 2112232"/>
                  <a:gd name="connsiteX32" fmla="*/ 578745 w 12045155"/>
                  <a:gd name="connsiteY32" fmla="*/ 148189 h 2112232"/>
                  <a:gd name="connsiteX33" fmla="*/ 38923 w 12045155"/>
                  <a:gd name="connsiteY33"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8450223 w 12045155"/>
                  <a:gd name="connsiteY25" fmla="*/ 156695 h 2112232"/>
                  <a:gd name="connsiteX26" fmla="*/ 7635927 w 12045155"/>
                  <a:gd name="connsiteY26" fmla="*/ 105714 h 2112232"/>
                  <a:gd name="connsiteX27" fmla="*/ 7049636 w 12045155"/>
                  <a:gd name="connsiteY27" fmla="*/ 199189 h 2112232"/>
                  <a:gd name="connsiteX28" fmla="*/ 6342549 w 12045155"/>
                  <a:gd name="connsiteY28" fmla="*/ 146630 h 2112232"/>
                  <a:gd name="connsiteX29" fmla="*/ 5902209 w 12045155"/>
                  <a:gd name="connsiteY29" fmla="*/ 249658 h 2112232"/>
                  <a:gd name="connsiteX30" fmla="*/ 5182195 w 12045155"/>
                  <a:gd name="connsiteY30" fmla="*/ 292664 h 2112232"/>
                  <a:gd name="connsiteX31" fmla="*/ 3822487 w 12045155"/>
                  <a:gd name="connsiteY31" fmla="*/ 90799 h 2112232"/>
                  <a:gd name="connsiteX32" fmla="*/ 2370177 w 12045155"/>
                  <a:gd name="connsiteY32" fmla="*/ 156695 h 2112232"/>
                  <a:gd name="connsiteX33" fmla="*/ 578745 w 12045155"/>
                  <a:gd name="connsiteY33" fmla="*/ 148189 h 2112232"/>
                  <a:gd name="connsiteX34" fmla="*/ 38923 w 12045155"/>
                  <a:gd name="connsiteY34"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8450223 w 12045155"/>
                  <a:gd name="connsiteY25" fmla="*/ 156695 h 2112232"/>
                  <a:gd name="connsiteX26" fmla="*/ 7635927 w 12045155"/>
                  <a:gd name="connsiteY26" fmla="*/ 105714 h 2112232"/>
                  <a:gd name="connsiteX27" fmla="*/ 7049636 w 12045155"/>
                  <a:gd name="connsiteY27" fmla="*/ 199189 h 2112232"/>
                  <a:gd name="connsiteX28" fmla="*/ 6342549 w 12045155"/>
                  <a:gd name="connsiteY28" fmla="*/ 146630 h 2112232"/>
                  <a:gd name="connsiteX29" fmla="*/ 5902209 w 12045155"/>
                  <a:gd name="connsiteY29" fmla="*/ 249658 h 2112232"/>
                  <a:gd name="connsiteX30" fmla="*/ 5182195 w 12045155"/>
                  <a:gd name="connsiteY30" fmla="*/ 292664 h 2112232"/>
                  <a:gd name="connsiteX31" fmla="*/ 3822487 w 12045155"/>
                  <a:gd name="connsiteY31" fmla="*/ 90799 h 2112232"/>
                  <a:gd name="connsiteX32" fmla="*/ 2370177 w 12045155"/>
                  <a:gd name="connsiteY32" fmla="*/ 156695 h 2112232"/>
                  <a:gd name="connsiteX33" fmla="*/ 578745 w 12045155"/>
                  <a:gd name="connsiteY33" fmla="*/ 148189 h 2112232"/>
                  <a:gd name="connsiteX34" fmla="*/ 38923 w 12045155"/>
                  <a:gd name="connsiteY34"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9053022 w 12045155"/>
                  <a:gd name="connsiteY25" fmla="*/ 581165 h 2112232"/>
                  <a:gd name="connsiteX26" fmla="*/ 8450223 w 12045155"/>
                  <a:gd name="connsiteY26" fmla="*/ 156695 h 2112232"/>
                  <a:gd name="connsiteX27" fmla="*/ 7635927 w 12045155"/>
                  <a:gd name="connsiteY27" fmla="*/ 105714 h 2112232"/>
                  <a:gd name="connsiteX28" fmla="*/ 7049636 w 12045155"/>
                  <a:gd name="connsiteY28" fmla="*/ 199189 h 2112232"/>
                  <a:gd name="connsiteX29" fmla="*/ 6342549 w 12045155"/>
                  <a:gd name="connsiteY29" fmla="*/ 146630 h 2112232"/>
                  <a:gd name="connsiteX30" fmla="*/ 5902209 w 12045155"/>
                  <a:gd name="connsiteY30" fmla="*/ 249658 h 2112232"/>
                  <a:gd name="connsiteX31" fmla="*/ 5182195 w 12045155"/>
                  <a:gd name="connsiteY31" fmla="*/ 292664 h 2112232"/>
                  <a:gd name="connsiteX32" fmla="*/ 3822487 w 12045155"/>
                  <a:gd name="connsiteY32" fmla="*/ 90799 h 2112232"/>
                  <a:gd name="connsiteX33" fmla="*/ 2370177 w 12045155"/>
                  <a:gd name="connsiteY33" fmla="*/ 156695 h 2112232"/>
                  <a:gd name="connsiteX34" fmla="*/ 578745 w 12045155"/>
                  <a:gd name="connsiteY34" fmla="*/ 148189 h 2112232"/>
                  <a:gd name="connsiteX35" fmla="*/ 38923 w 12045155"/>
                  <a:gd name="connsiteY35"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9527677 w 12045155"/>
                  <a:gd name="connsiteY25" fmla="*/ 1058846 h 2112232"/>
                  <a:gd name="connsiteX26" fmla="*/ 9053022 w 12045155"/>
                  <a:gd name="connsiteY26" fmla="*/ 581165 h 2112232"/>
                  <a:gd name="connsiteX27" fmla="*/ 8450223 w 12045155"/>
                  <a:gd name="connsiteY27" fmla="*/ 156695 h 2112232"/>
                  <a:gd name="connsiteX28" fmla="*/ 7635927 w 12045155"/>
                  <a:gd name="connsiteY28" fmla="*/ 105714 h 2112232"/>
                  <a:gd name="connsiteX29" fmla="*/ 7049636 w 12045155"/>
                  <a:gd name="connsiteY29" fmla="*/ 199189 h 2112232"/>
                  <a:gd name="connsiteX30" fmla="*/ 6342549 w 12045155"/>
                  <a:gd name="connsiteY30" fmla="*/ 146630 h 2112232"/>
                  <a:gd name="connsiteX31" fmla="*/ 5902209 w 12045155"/>
                  <a:gd name="connsiteY31" fmla="*/ 249658 h 2112232"/>
                  <a:gd name="connsiteX32" fmla="*/ 5182195 w 12045155"/>
                  <a:gd name="connsiteY32" fmla="*/ 292664 h 2112232"/>
                  <a:gd name="connsiteX33" fmla="*/ 3822487 w 12045155"/>
                  <a:gd name="connsiteY33" fmla="*/ 90799 h 2112232"/>
                  <a:gd name="connsiteX34" fmla="*/ 2370177 w 12045155"/>
                  <a:gd name="connsiteY34" fmla="*/ 156695 h 2112232"/>
                  <a:gd name="connsiteX35" fmla="*/ 578745 w 12045155"/>
                  <a:gd name="connsiteY35" fmla="*/ 148189 h 2112232"/>
                  <a:gd name="connsiteX36" fmla="*/ 38923 w 12045155"/>
                  <a:gd name="connsiteY36"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9527677 w 12045155"/>
                  <a:gd name="connsiteY26" fmla="*/ 1058846 h 2112232"/>
                  <a:gd name="connsiteX27" fmla="*/ 9053022 w 12045155"/>
                  <a:gd name="connsiteY27" fmla="*/ 581165 h 2112232"/>
                  <a:gd name="connsiteX28" fmla="*/ 8450223 w 12045155"/>
                  <a:gd name="connsiteY28" fmla="*/ 156695 h 2112232"/>
                  <a:gd name="connsiteX29" fmla="*/ 7635927 w 12045155"/>
                  <a:gd name="connsiteY29" fmla="*/ 105714 h 2112232"/>
                  <a:gd name="connsiteX30" fmla="*/ 7049636 w 12045155"/>
                  <a:gd name="connsiteY30" fmla="*/ 199189 h 2112232"/>
                  <a:gd name="connsiteX31" fmla="*/ 6342549 w 12045155"/>
                  <a:gd name="connsiteY31" fmla="*/ 146630 h 2112232"/>
                  <a:gd name="connsiteX32" fmla="*/ 5902209 w 12045155"/>
                  <a:gd name="connsiteY32" fmla="*/ 249658 h 2112232"/>
                  <a:gd name="connsiteX33" fmla="*/ 5182195 w 12045155"/>
                  <a:gd name="connsiteY33" fmla="*/ 292664 h 2112232"/>
                  <a:gd name="connsiteX34" fmla="*/ 3822487 w 12045155"/>
                  <a:gd name="connsiteY34" fmla="*/ 90799 h 2112232"/>
                  <a:gd name="connsiteX35" fmla="*/ 2370177 w 12045155"/>
                  <a:gd name="connsiteY35" fmla="*/ 156695 h 2112232"/>
                  <a:gd name="connsiteX36" fmla="*/ 578745 w 12045155"/>
                  <a:gd name="connsiteY36" fmla="*/ 148189 h 2112232"/>
                  <a:gd name="connsiteX37" fmla="*/ 38923 w 12045155"/>
                  <a:gd name="connsiteY37"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10602369 w 12045155"/>
                  <a:gd name="connsiteY26" fmla="*/ 1661632 h 2112232"/>
                  <a:gd name="connsiteX27" fmla="*/ 9527677 w 12045155"/>
                  <a:gd name="connsiteY27" fmla="*/ 1058846 h 2112232"/>
                  <a:gd name="connsiteX28" fmla="*/ 9053022 w 12045155"/>
                  <a:gd name="connsiteY28" fmla="*/ 581165 h 2112232"/>
                  <a:gd name="connsiteX29" fmla="*/ 8450223 w 12045155"/>
                  <a:gd name="connsiteY29" fmla="*/ 156695 h 2112232"/>
                  <a:gd name="connsiteX30" fmla="*/ 7635927 w 12045155"/>
                  <a:gd name="connsiteY30" fmla="*/ 105714 h 2112232"/>
                  <a:gd name="connsiteX31" fmla="*/ 7049636 w 12045155"/>
                  <a:gd name="connsiteY31" fmla="*/ 199189 h 2112232"/>
                  <a:gd name="connsiteX32" fmla="*/ 6342549 w 12045155"/>
                  <a:gd name="connsiteY32" fmla="*/ 146630 h 2112232"/>
                  <a:gd name="connsiteX33" fmla="*/ 5902209 w 12045155"/>
                  <a:gd name="connsiteY33" fmla="*/ 249658 h 2112232"/>
                  <a:gd name="connsiteX34" fmla="*/ 5182195 w 12045155"/>
                  <a:gd name="connsiteY34" fmla="*/ 292664 h 2112232"/>
                  <a:gd name="connsiteX35" fmla="*/ 3822487 w 12045155"/>
                  <a:gd name="connsiteY35" fmla="*/ 90799 h 2112232"/>
                  <a:gd name="connsiteX36" fmla="*/ 2370177 w 12045155"/>
                  <a:gd name="connsiteY36" fmla="*/ 156695 h 2112232"/>
                  <a:gd name="connsiteX37" fmla="*/ 578745 w 12045155"/>
                  <a:gd name="connsiteY37" fmla="*/ 148189 h 2112232"/>
                  <a:gd name="connsiteX38" fmla="*/ 38923 w 12045155"/>
                  <a:gd name="connsiteY38"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10602369 w 12045155"/>
                  <a:gd name="connsiteY26" fmla="*/ 1661632 h 2112232"/>
                  <a:gd name="connsiteX27" fmla="*/ 9948599 w 12045155"/>
                  <a:gd name="connsiteY27" fmla="*/ 1673007 h 2112232"/>
                  <a:gd name="connsiteX28" fmla="*/ 9527677 w 12045155"/>
                  <a:gd name="connsiteY28" fmla="*/ 1058846 h 2112232"/>
                  <a:gd name="connsiteX29" fmla="*/ 9053022 w 12045155"/>
                  <a:gd name="connsiteY29" fmla="*/ 581165 h 2112232"/>
                  <a:gd name="connsiteX30" fmla="*/ 8450223 w 12045155"/>
                  <a:gd name="connsiteY30" fmla="*/ 156695 h 2112232"/>
                  <a:gd name="connsiteX31" fmla="*/ 7635927 w 12045155"/>
                  <a:gd name="connsiteY31" fmla="*/ 105714 h 2112232"/>
                  <a:gd name="connsiteX32" fmla="*/ 7049636 w 12045155"/>
                  <a:gd name="connsiteY32" fmla="*/ 199189 h 2112232"/>
                  <a:gd name="connsiteX33" fmla="*/ 6342549 w 12045155"/>
                  <a:gd name="connsiteY33" fmla="*/ 146630 h 2112232"/>
                  <a:gd name="connsiteX34" fmla="*/ 5902209 w 12045155"/>
                  <a:gd name="connsiteY34" fmla="*/ 249658 h 2112232"/>
                  <a:gd name="connsiteX35" fmla="*/ 5182195 w 12045155"/>
                  <a:gd name="connsiteY35" fmla="*/ 292664 h 2112232"/>
                  <a:gd name="connsiteX36" fmla="*/ 3822487 w 12045155"/>
                  <a:gd name="connsiteY36" fmla="*/ 90799 h 2112232"/>
                  <a:gd name="connsiteX37" fmla="*/ 2370177 w 12045155"/>
                  <a:gd name="connsiteY37" fmla="*/ 156695 h 2112232"/>
                  <a:gd name="connsiteX38" fmla="*/ 578745 w 12045155"/>
                  <a:gd name="connsiteY38" fmla="*/ 148189 h 2112232"/>
                  <a:gd name="connsiteX39" fmla="*/ 38923 w 12045155"/>
                  <a:gd name="connsiteY39" fmla="*/ 157240 h 2112232"/>
                  <a:gd name="connsiteX0" fmla="*/ 38923 w 12045155"/>
                  <a:gd name="connsiteY0" fmla="*/ 157240 h 2112232"/>
                  <a:gd name="connsiteX1" fmla="*/ 4765 w 12045155"/>
                  <a:gd name="connsiteY1" fmla="*/ 229969 h 2112232"/>
                  <a:gd name="connsiteX2" fmla="*/ 16985 w 12045155"/>
                  <a:gd name="connsiteY2" fmla="*/ 441204 h 2112232"/>
                  <a:gd name="connsiteX3" fmla="*/ 31647 w 12045155"/>
                  <a:gd name="connsiteY3" fmla="*/ 700450 h 2112232"/>
                  <a:gd name="connsiteX4" fmla="*/ 43864 w 12045155"/>
                  <a:gd name="connsiteY4" fmla="*/ 777266 h 2112232"/>
                  <a:gd name="connsiteX5" fmla="*/ 80207 w 12045155"/>
                  <a:gd name="connsiteY5" fmla="*/ 937416 h 2112232"/>
                  <a:gd name="connsiteX6" fmla="*/ 937008 w 12045155"/>
                  <a:gd name="connsiteY6" fmla="*/ 844973 h 2112232"/>
                  <a:gd name="connsiteX7" fmla="*/ 1631867 w 12045155"/>
                  <a:gd name="connsiteY7" fmla="*/ 878961 h 2112232"/>
                  <a:gd name="connsiteX8" fmla="*/ 2087877 w 12045155"/>
                  <a:gd name="connsiteY8" fmla="*/ 819473 h 2112232"/>
                  <a:gd name="connsiteX9" fmla="*/ 2565599 w 12045155"/>
                  <a:gd name="connsiteY9" fmla="*/ 819473 h 2112232"/>
                  <a:gd name="connsiteX10" fmla="*/ 3336468 w 12045155"/>
                  <a:gd name="connsiteY10" fmla="*/ 861967 h 2112232"/>
                  <a:gd name="connsiteX11" fmla="*/ 4215904 w 12045155"/>
                  <a:gd name="connsiteY11" fmla="*/ 844973 h 2112232"/>
                  <a:gd name="connsiteX12" fmla="*/ 4845622 w 12045155"/>
                  <a:gd name="connsiteY12" fmla="*/ 853479 h 2112232"/>
                  <a:gd name="connsiteX13" fmla="*/ 5681632 w 12045155"/>
                  <a:gd name="connsiteY13" fmla="*/ 853479 h 2112232"/>
                  <a:gd name="connsiteX14" fmla="*/ 6745645 w 12045155"/>
                  <a:gd name="connsiteY14" fmla="*/ 878979 h 2112232"/>
                  <a:gd name="connsiteX15" fmla="*/ 7494800 w 12045155"/>
                  <a:gd name="connsiteY15" fmla="*/ 870473 h 2112232"/>
                  <a:gd name="connsiteX16" fmla="*/ 8026795 w 12045155"/>
                  <a:gd name="connsiteY16" fmla="*/ 861967 h 2112232"/>
                  <a:gd name="connsiteX17" fmla="*/ 8504518 w 12045155"/>
                  <a:gd name="connsiteY17" fmla="*/ 827979 h 2112232"/>
                  <a:gd name="connsiteX18" fmla="*/ 9490064 w 12045155"/>
                  <a:gd name="connsiteY18" fmla="*/ 1654810 h 2112232"/>
                  <a:gd name="connsiteX19" fmla="*/ 10177867 w 12045155"/>
                  <a:gd name="connsiteY19" fmla="*/ 2109744 h 2112232"/>
                  <a:gd name="connsiteX20" fmla="*/ 10922986 w 12045155"/>
                  <a:gd name="connsiteY20" fmla="*/ 1782194 h 2112232"/>
                  <a:gd name="connsiteX21" fmla="*/ 11481826 w 12045155"/>
                  <a:gd name="connsiteY21" fmla="*/ 1127088 h 2112232"/>
                  <a:gd name="connsiteX22" fmla="*/ 12045155 w 12045155"/>
                  <a:gd name="connsiteY22" fmla="*/ 699393 h 2112232"/>
                  <a:gd name="connsiteX23" fmla="*/ 12045155 w 12045155"/>
                  <a:gd name="connsiteY23" fmla="*/ 261011 h 2112232"/>
                  <a:gd name="connsiteX24" fmla="*/ 11438839 w 12045155"/>
                  <a:gd name="connsiteY24" fmla="*/ 435586 h 2112232"/>
                  <a:gd name="connsiteX25" fmla="*/ 11059114 w 12045155"/>
                  <a:gd name="connsiteY25" fmla="*/ 1047471 h 2112232"/>
                  <a:gd name="connsiteX26" fmla="*/ 10602369 w 12045155"/>
                  <a:gd name="connsiteY26" fmla="*/ 1661632 h 2112232"/>
                  <a:gd name="connsiteX27" fmla="*/ 10034574 w 12045155"/>
                  <a:gd name="connsiteY27" fmla="*/ 1618415 h 2112232"/>
                  <a:gd name="connsiteX28" fmla="*/ 9527677 w 12045155"/>
                  <a:gd name="connsiteY28" fmla="*/ 1058846 h 2112232"/>
                  <a:gd name="connsiteX29" fmla="*/ 9053022 w 12045155"/>
                  <a:gd name="connsiteY29" fmla="*/ 581165 h 2112232"/>
                  <a:gd name="connsiteX30" fmla="*/ 8450223 w 12045155"/>
                  <a:gd name="connsiteY30" fmla="*/ 156695 h 2112232"/>
                  <a:gd name="connsiteX31" fmla="*/ 7635927 w 12045155"/>
                  <a:gd name="connsiteY31" fmla="*/ 105714 h 2112232"/>
                  <a:gd name="connsiteX32" fmla="*/ 7049636 w 12045155"/>
                  <a:gd name="connsiteY32" fmla="*/ 199189 h 2112232"/>
                  <a:gd name="connsiteX33" fmla="*/ 6342549 w 12045155"/>
                  <a:gd name="connsiteY33" fmla="*/ 146630 h 2112232"/>
                  <a:gd name="connsiteX34" fmla="*/ 5902209 w 12045155"/>
                  <a:gd name="connsiteY34" fmla="*/ 249658 h 2112232"/>
                  <a:gd name="connsiteX35" fmla="*/ 5182195 w 12045155"/>
                  <a:gd name="connsiteY35" fmla="*/ 292664 h 2112232"/>
                  <a:gd name="connsiteX36" fmla="*/ 3822487 w 12045155"/>
                  <a:gd name="connsiteY36" fmla="*/ 90799 h 2112232"/>
                  <a:gd name="connsiteX37" fmla="*/ 2370177 w 12045155"/>
                  <a:gd name="connsiteY37" fmla="*/ 156695 h 2112232"/>
                  <a:gd name="connsiteX38" fmla="*/ 578745 w 12045155"/>
                  <a:gd name="connsiteY38" fmla="*/ 148189 h 2112232"/>
                  <a:gd name="connsiteX39" fmla="*/ 38923 w 12045155"/>
                  <a:gd name="connsiteY39" fmla="*/ 157240 h 2112232"/>
                  <a:gd name="connsiteX0" fmla="*/ 38923 w 12045155"/>
                  <a:gd name="connsiteY0" fmla="*/ 157240 h 2159168"/>
                  <a:gd name="connsiteX1" fmla="*/ 4765 w 12045155"/>
                  <a:gd name="connsiteY1" fmla="*/ 229969 h 2159168"/>
                  <a:gd name="connsiteX2" fmla="*/ 16985 w 12045155"/>
                  <a:gd name="connsiteY2" fmla="*/ 441204 h 2159168"/>
                  <a:gd name="connsiteX3" fmla="*/ 31647 w 12045155"/>
                  <a:gd name="connsiteY3" fmla="*/ 700450 h 2159168"/>
                  <a:gd name="connsiteX4" fmla="*/ 43864 w 12045155"/>
                  <a:gd name="connsiteY4" fmla="*/ 777266 h 2159168"/>
                  <a:gd name="connsiteX5" fmla="*/ 80207 w 12045155"/>
                  <a:gd name="connsiteY5" fmla="*/ 937416 h 2159168"/>
                  <a:gd name="connsiteX6" fmla="*/ 937008 w 12045155"/>
                  <a:gd name="connsiteY6" fmla="*/ 844973 h 2159168"/>
                  <a:gd name="connsiteX7" fmla="*/ 1631867 w 12045155"/>
                  <a:gd name="connsiteY7" fmla="*/ 878961 h 2159168"/>
                  <a:gd name="connsiteX8" fmla="*/ 2087877 w 12045155"/>
                  <a:gd name="connsiteY8" fmla="*/ 819473 h 2159168"/>
                  <a:gd name="connsiteX9" fmla="*/ 2565599 w 12045155"/>
                  <a:gd name="connsiteY9" fmla="*/ 819473 h 2159168"/>
                  <a:gd name="connsiteX10" fmla="*/ 3336468 w 12045155"/>
                  <a:gd name="connsiteY10" fmla="*/ 861967 h 2159168"/>
                  <a:gd name="connsiteX11" fmla="*/ 4215904 w 12045155"/>
                  <a:gd name="connsiteY11" fmla="*/ 844973 h 2159168"/>
                  <a:gd name="connsiteX12" fmla="*/ 4845622 w 12045155"/>
                  <a:gd name="connsiteY12" fmla="*/ 853479 h 2159168"/>
                  <a:gd name="connsiteX13" fmla="*/ 5681632 w 12045155"/>
                  <a:gd name="connsiteY13" fmla="*/ 853479 h 2159168"/>
                  <a:gd name="connsiteX14" fmla="*/ 6745645 w 12045155"/>
                  <a:gd name="connsiteY14" fmla="*/ 878979 h 2159168"/>
                  <a:gd name="connsiteX15" fmla="*/ 7494800 w 12045155"/>
                  <a:gd name="connsiteY15" fmla="*/ 870473 h 2159168"/>
                  <a:gd name="connsiteX16" fmla="*/ 8026795 w 12045155"/>
                  <a:gd name="connsiteY16" fmla="*/ 861967 h 2159168"/>
                  <a:gd name="connsiteX17" fmla="*/ 8504518 w 12045155"/>
                  <a:gd name="connsiteY17" fmla="*/ 827979 h 2159168"/>
                  <a:gd name="connsiteX18" fmla="*/ 9361101 w 12045155"/>
                  <a:gd name="connsiteY18" fmla="*/ 2018757 h 2159168"/>
                  <a:gd name="connsiteX19" fmla="*/ 10177867 w 12045155"/>
                  <a:gd name="connsiteY19" fmla="*/ 2109744 h 2159168"/>
                  <a:gd name="connsiteX20" fmla="*/ 10922986 w 12045155"/>
                  <a:gd name="connsiteY20" fmla="*/ 1782194 h 2159168"/>
                  <a:gd name="connsiteX21" fmla="*/ 11481826 w 12045155"/>
                  <a:gd name="connsiteY21" fmla="*/ 1127088 h 2159168"/>
                  <a:gd name="connsiteX22" fmla="*/ 12045155 w 12045155"/>
                  <a:gd name="connsiteY22" fmla="*/ 699393 h 2159168"/>
                  <a:gd name="connsiteX23" fmla="*/ 12045155 w 12045155"/>
                  <a:gd name="connsiteY23" fmla="*/ 261011 h 2159168"/>
                  <a:gd name="connsiteX24" fmla="*/ 11438839 w 12045155"/>
                  <a:gd name="connsiteY24" fmla="*/ 435586 h 2159168"/>
                  <a:gd name="connsiteX25" fmla="*/ 11059114 w 12045155"/>
                  <a:gd name="connsiteY25" fmla="*/ 1047471 h 2159168"/>
                  <a:gd name="connsiteX26" fmla="*/ 10602369 w 12045155"/>
                  <a:gd name="connsiteY26" fmla="*/ 1661632 h 2159168"/>
                  <a:gd name="connsiteX27" fmla="*/ 10034574 w 12045155"/>
                  <a:gd name="connsiteY27" fmla="*/ 1618415 h 2159168"/>
                  <a:gd name="connsiteX28" fmla="*/ 9527677 w 12045155"/>
                  <a:gd name="connsiteY28" fmla="*/ 1058846 h 2159168"/>
                  <a:gd name="connsiteX29" fmla="*/ 9053022 w 12045155"/>
                  <a:gd name="connsiteY29" fmla="*/ 581165 h 2159168"/>
                  <a:gd name="connsiteX30" fmla="*/ 8450223 w 12045155"/>
                  <a:gd name="connsiteY30" fmla="*/ 156695 h 2159168"/>
                  <a:gd name="connsiteX31" fmla="*/ 7635927 w 12045155"/>
                  <a:gd name="connsiteY31" fmla="*/ 105714 h 2159168"/>
                  <a:gd name="connsiteX32" fmla="*/ 7049636 w 12045155"/>
                  <a:gd name="connsiteY32" fmla="*/ 199189 h 2159168"/>
                  <a:gd name="connsiteX33" fmla="*/ 6342549 w 12045155"/>
                  <a:gd name="connsiteY33" fmla="*/ 146630 h 2159168"/>
                  <a:gd name="connsiteX34" fmla="*/ 5902209 w 12045155"/>
                  <a:gd name="connsiteY34" fmla="*/ 249658 h 2159168"/>
                  <a:gd name="connsiteX35" fmla="*/ 5182195 w 12045155"/>
                  <a:gd name="connsiteY35" fmla="*/ 292664 h 2159168"/>
                  <a:gd name="connsiteX36" fmla="*/ 3822487 w 12045155"/>
                  <a:gd name="connsiteY36" fmla="*/ 90799 h 2159168"/>
                  <a:gd name="connsiteX37" fmla="*/ 2370177 w 12045155"/>
                  <a:gd name="connsiteY37" fmla="*/ 156695 h 2159168"/>
                  <a:gd name="connsiteX38" fmla="*/ 578745 w 12045155"/>
                  <a:gd name="connsiteY38" fmla="*/ 148189 h 2159168"/>
                  <a:gd name="connsiteX39" fmla="*/ 38923 w 12045155"/>
                  <a:gd name="connsiteY39" fmla="*/ 157240 h 2159168"/>
                  <a:gd name="connsiteX0" fmla="*/ 38923 w 12045155"/>
                  <a:gd name="connsiteY0" fmla="*/ 157240 h 2371492"/>
                  <a:gd name="connsiteX1" fmla="*/ 4765 w 12045155"/>
                  <a:gd name="connsiteY1" fmla="*/ 229969 h 2371492"/>
                  <a:gd name="connsiteX2" fmla="*/ 16985 w 12045155"/>
                  <a:gd name="connsiteY2" fmla="*/ 441204 h 2371492"/>
                  <a:gd name="connsiteX3" fmla="*/ 31647 w 12045155"/>
                  <a:gd name="connsiteY3" fmla="*/ 700450 h 2371492"/>
                  <a:gd name="connsiteX4" fmla="*/ 43864 w 12045155"/>
                  <a:gd name="connsiteY4" fmla="*/ 777266 h 2371492"/>
                  <a:gd name="connsiteX5" fmla="*/ 80207 w 12045155"/>
                  <a:gd name="connsiteY5" fmla="*/ 937416 h 2371492"/>
                  <a:gd name="connsiteX6" fmla="*/ 937008 w 12045155"/>
                  <a:gd name="connsiteY6" fmla="*/ 844973 h 2371492"/>
                  <a:gd name="connsiteX7" fmla="*/ 1631867 w 12045155"/>
                  <a:gd name="connsiteY7" fmla="*/ 878961 h 2371492"/>
                  <a:gd name="connsiteX8" fmla="*/ 2087877 w 12045155"/>
                  <a:gd name="connsiteY8" fmla="*/ 819473 h 2371492"/>
                  <a:gd name="connsiteX9" fmla="*/ 2565599 w 12045155"/>
                  <a:gd name="connsiteY9" fmla="*/ 819473 h 2371492"/>
                  <a:gd name="connsiteX10" fmla="*/ 3336468 w 12045155"/>
                  <a:gd name="connsiteY10" fmla="*/ 861967 h 2371492"/>
                  <a:gd name="connsiteX11" fmla="*/ 4215904 w 12045155"/>
                  <a:gd name="connsiteY11" fmla="*/ 844973 h 2371492"/>
                  <a:gd name="connsiteX12" fmla="*/ 4845622 w 12045155"/>
                  <a:gd name="connsiteY12" fmla="*/ 853479 h 2371492"/>
                  <a:gd name="connsiteX13" fmla="*/ 5681632 w 12045155"/>
                  <a:gd name="connsiteY13" fmla="*/ 853479 h 2371492"/>
                  <a:gd name="connsiteX14" fmla="*/ 6745645 w 12045155"/>
                  <a:gd name="connsiteY14" fmla="*/ 878979 h 2371492"/>
                  <a:gd name="connsiteX15" fmla="*/ 7494800 w 12045155"/>
                  <a:gd name="connsiteY15" fmla="*/ 870473 h 2371492"/>
                  <a:gd name="connsiteX16" fmla="*/ 8026795 w 12045155"/>
                  <a:gd name="connsiteY16" fmla="*/ 861967 h 2371492"/>
                  <a:gd name="connsiteX17" fmla="*/ 8504518 w 12045155"/>
                  <a:gd name="connsiteY17" fmla="*/ 827979 h 2371492"/>
                  <a:gd name="connsiteX18" fmla="*/ 9361101 w 12045155"/>
                  <a:gd name="connsiteY18" fmla="*/ 2018757 h 2371492"/>
                  <a:gd name="connsiteX19" fmla="*/ 10249513 w 12045155"/>
                  <a:gd name="connsiteY19" fmla="*/ 2364507 h 2371492"/>
                  <a:gd name="connsiteX20" fmla="*/ 10922986 w 12045155"/>
                  <a:gd name="connsiteY20" fmla="*/ 1782194 h 2371492"/>
                  <a:gd name="connsiteX21" fmla="*/ 11481826 w 12045155"/>
                  <a:gd name="connsiteY21" fmla="*/ 1127088 h 2371492"/>
                  <a:gd name="connsiteX22" fmla="*/ 12045155 w 12045155"/>
                  <a:gd name="connsiteY22" fmla="*/ 699393 h 2371492"/>
                  <a:gd name="connsiteX23" fmla="*/ 12045155 w 12045155"/>
                  <a:gd name="connsiteY23" fmla="*/ 261011 h 2371492"/>
                  <a:gd name="connsiteX24" fmla="*/ 11438839 w 12045155"/>
                  <a:gd name="connsiteY24" fmla="*/ 435586 h 2371492"/>
                  <a:gd name="connsiteX25" fmla="*/ 11059114 w 12045155"/>
                  <a:gd name="connsiteY25" fmla="*/ 1047471 h 2371492"/>
                  <a:gd name="connsiteX26" fmla="*/ 10602369 w 12045155"/>
                  <a:gd name="connsiteY26" fmla="*/ 1661632 h 2371492"/>
                  <a:gd name="connsiteX27" fmla="*/ 10034574 w 12045155"/>
                  <a:gd name="connsiteY27" fmla="*/ 1618415 h 2371492"/>
                  <a:gd name="connsiteX28" fmla="*/ 9527677 w 12045155"/>
                  <a:gd name="connsiteY28" fmla="*/ 1058846 h 2371492"/>
                  <a:gd name="connsiteX29" fmla="*/ 9053022 w 12045155"/>
                  <a:gd name="connsiteY29" fmla="*/ 581165 h 2371492"/>
                  <a:gd name="connsiteX30" fmla="*/ 8450223 w 12045155"/>
                  <a:gd name="connsiteY30" fmla="*/ 156695 h 2371492"/>
                  <a:gd name="connsiteX31" fmla="*/ 7635927 w 12045155"/>
                  <a:gd name="connsiteY31" fmla="*/ 105714 h 2371492"/>
                  <a:gd name="connsiteX32" fmla="*/ 7049636 w 12045155"/>
                  <a:gd name="connsiteY32" fmla="*/ 199189 h 2371492"/>
                  <a:gd name="connsiteX33" fmla="*/ 6342549 w 12045155"/>
                  <a:gd name="connsiteY33" fmla="*/ 146630 h 2371492"/>
                  <a:gd name="connsiteX34" fmla="*/ 5902209 w 12045155"/>
                  <a:gd name="connsiteY34" fmla="*/ 249658 h 2371492"/>
                  <a:gd name="connsiteX35" fmla="*/ 5182195 w 12045155"/>
                  <a:gd name="connsiteY35" fmla="*/ 292664 h 2371492"/>
                  <a:gd name="connsiteX36" fmla="*/ 3822487 w 12045155"/>
                  <a:gd name="connsiteY36" fmla="*/ 90799 h 2371492"/>
                  <a:gd name="connsiteX37" fmla="*/ 2370177 w 12045155"/>
                  <a:gd name="connsiteY37" fmla="*/ 156695 h 2371492"/>
                  <a:gd name="connsiteX38" fmla="*/ 578745 w 12045155"/>
                  <a:gd name="connsiteY38" fmla="*/ 148189 h 2371492"/>
                  <a:gd name="connsiteX39" fmla="*/ 38923 w 12045155"/>
                  <a:gd name="connsiteY39" fmla="*/ 157240 h 2371492"/>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481826 w 12045155"/>
                  <a:gd name="connsiteY21" fmla="*/ 1127088 h 2365078"/>
                  <a:gd name="connsiteX22" fmla="*/ 12045155 w 12045155"/>
                  <a:gd name="connsiteY22" fmla="*/ 699393 h 2365078"/>
                  <a:gd name="connsiteX23" fmla="*/ 12045155 w 12045155"/>
                  <a:gd name="connsiteY23" fmla="*/ 261011 h 2365078"/>
                  <a:gd name="connsiteX24" fmla="*/ 11438839 w 12045155"/>
                  <a:gd name="connsiteY24" fmla="*/ 435586 h 2365078"/>
                  <a:gd name="connsiteX25" fmla="*/ 11059114 w 12045155"/>
                  <a:gd name="connsiteY25" fmla="*/ 1047471 h 2365078"/>
                  <a:gd name="connsiteX26" fmla="*/ 10602369 w 12045155"/>
                  <a:gd name="connsiteY26" fmla="*/ 1661632 h 2365078"/>
                  <a:gd name="connsiteX27" fmla="*/ 10034574 w 12045155"/>
                  <a:gd name="connsiteY27" fmla="*/ 1618415 h 2365078"/>
                  <a:gd name="connsiteX28" fmla="*/ 9527677 w 12045155"/>
                  <a:gd name="connsiteY28" fmla="*/ 1058846 h 2365078"/>
                  <a:gd name="connsiteX29" fmla="*/ 9053022 w 12045155"/>
                  <a:gd name="connsiteY29" fmla="*/ 581165 h 2365078"/>
                  <a:gd name="connsiteX30" fmla="*/ 8450223 w 12045155"/>
                  <a:gd name="connsiteY30" fmla="*/ 156695 h 2365078"/>
                  <a:gd name="connsiteX31" fmla="*/ 7635927 w 12045155"/>
                  <a:gd name="connsiteY31" fmla="*/ 105714 h 2365078"/>
                  <a:gd name="connsiteX32" fmla="*/ 7049636 w 12045155"/>
                  <a:gd name="connsiteY32" fmla="*/ 199189 h 2365078"/>
                  <a:gd name="connsiteX33" fmla="*/ 6342549 w 12045155"/>
                  <a:gd name="connsiteY33" fmla="*/ 146630 h 2365078"/>
                  <a:gd name="connsiteX34" fmla="*/ 5902209 w 12045155"/>
                  <a:gd name="connsiteY34" fmla="*/ 249658 h 2365078"/>
                  <a:gd name="connsiteX35" fmla="*/ 5182195 w 12045155"/>
                  <a:gd name="connsiteY35" fmla="*/ 292664 h 2365078"/>
                  <a:gd name="connsiteX36" fmla="*/ 3822487 w 12045155"/>
                  <a:gd name="connsiteY36" fmla="*/ 90799 h 2365078"/>
                  <a:gd name="connsiteX37" fmla="*/ 2370177 w 12045155"/>
                  <a:gd name="connsiteY37" fmla="*/ 156695 h 2365078"/>
                  <a:gd name="connsiteX38" fmla="*/ 578745 w 12045155"/>
                  <a:gd name="connsiteY38" fmla="*/ 148189 h 2365078"/>
                  <a:gd name="connsiteX39" fmla="*/ 38923 w 12045155"/>
                  <a:gd name="connsiteY39" fmla="*/ 157240 h 2365078"/>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797069 w 12045155"/>
                  <a:gd name="connsiteY21" fmla="*/ 999707 h 2365078"/>
                  <a:gd name="connsiteX22" fmla="*/ 12045155 w 12045155"/>
                  <a:gd name="connsiteY22" fmla="*/ 699393 h 2365078"/>
                  <a:gd name="connsiteX23" fmla="*/ 12045155 w 12045155"/>
                  <a:gd name="connsiteY23" fmla="*/ 261011 h 2365078"/>
                  <a:gd name="connsiteX24" fmla="*/ 11438839 w 12045155"/>
                  <a:gd name="connsiteY24" fmla="*/ 435586 h 2365078"/>
                  <a:gd name="connsiteX25" fmla="*/ 11059114 w 12045155"/>
                  <a:gd name="connsiteY25" fmla="*/ 1047471 h 2365078"/>
                  <a:gd name="connsiteX26" fmla="*/ 10602369 w 12045155"/>
                  <a:gd name="connsiteY26" fmla="*/ 1661632 h 2365078"/>
                  <a:gd name="connsiteX27" fmla="*/ 10034574 w 12045155"/>
                  <a:gd name="connsiteY27" fmla="*/ 1618415 h 2365078"/>
                  <a:gd name="connsiteX28" fmla="*/ 9527677 w 12045155"/>
                  <a:gd name="connsiteY28" fmla="*/ 1058846 h 2365078"/>
                  <a:gd name="connsiteX29" fmla="*/ 9053022 w 12045155"/>
                  <a:gd name="connsiteY29" fmla="*/ 581165 h 2365078"/>
                  <a:gd name="connsiteX30" fmla="*/ 8450223 w 12045155"/>
                  <a:gd name="connsiteY30" fmla="*/ 156695 h 2365078"/>
                  <a:gd name="connsiteX31" fmla="*/ 7635927 w 12045155"/>
                  <a:gd name="connsiteY31" fmla="*/ 105714 h 2365078"/>
                  <a:gd name="connsiteX32" fmla="*/ 7049636 w 12045155"/>
                  <a:gd name="connsiteY32" fmla="*/ 199189 h 2365078"/>
                  <a:gd name="connsiteX33" fmla="*/ 6342549 w 12045155"/>
                  <a:gd name="connsiteY33" fmla="*/ 146630 h 2365078"/>
                  <a:gd name="connsiteX34" fmla="*/ 5902209 w 12045155"/>
                  <a:gd name="connsiteY34" fmla="*/ 249658 h 2365078"/>
                  <a:gd name="connsiteX35" fmla="*/ 5182195 w 12045155"/>
                  <a:gd name="connsiteY35" fmla="*/ 292664 h 2365078"/>
                  <a:gd name="connsiteX36" fmla="*/ 3822487 w 12045155"/>
                  <a:gd name="connsiteY36" fmla="*/ 90799 h 2365078"/>
                  <a:gd name="connsiteX37" fmla="*/ 2370177 w 12045155"/>
                  <a:gd name="connsiteY37" fmla="*/ 156695 h 2365078"/>
                  <a:gd name="connsiteX38" fmla="*/ 578745 w 12045155"/>
                  <a:gd name="connsiteY38" fmla="*/ 148189 h 2365078"/>
                  <a:gd name="connsiteX39" fmla="*/ 38923 w 12045155"/>
                  <a:gd name="connsiteY39" fmla="*/ 157240 h 2365078"/>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266888 w 12045155"/>
                  <a:gd name="connsiteY21" fmla="*/ 1582018 h 2365078"/>
                  <a:gd name="connsiteX22" fmla="*/ 11797069 w 12045155"/>
                  <a:gd name="connsiteY22" fmla="*/ 999707 h 2365078"/>
                  <a:gd name="connsiteX23" fmla="*/ 12045155 w 12045155"/>
                  <a:gd name="connsiteY23" fmla="*/ 699393 h 2365078"/>
                  <a:gd name="connsiteX24" fmla="*/ 12045155 w 12045155"/>
                  <a:gd name="connsiteY24" fmla="*/ 261011 h 2365078"/>
                  <a:gd name="connsiteX25" fmla="*/ 11438839 w 12045155"/>
                  <a:gd name="connsiteY25" fmla="*/ 435586 h 2365078"/>
                  <a:gd name="connsiteX26" fmla="*/ 11059114 w 12045155"/>
                  <a:gd name="connsiteY26" fmla="*/ 1047471 h 2365078"/>
                  <a:gd name="connsiteX27" fmla="*/ 10602369 w 12045155"/>
                  <a:gd name="connsiteY27" fmla="*/ 1661632 h 2365078"/>
                  <a:gd name="connsiteX28" fmla="*/ 10034574 w 12045155"/>
                  <a:gd name="connsiteY28" fmla="*/ 1618415 h 2365078"/>
                  <a:gd name="connsiteX29" fmla="*/ 9527677 w 12045155"/>
                  <a:gd name="connsiteY29" fmla="*/ 1058846 h 2365078"/>
                  <a:gd name="connsiteX30" fmla="*/ 9053022 w 12045155"/>
                  <a:gd name="connsiteY30" fmla="*/ 581165 h 2365078"/>
                  <a:gd name="connsiteX31" fmla="*/ 8450223 w 12045155"/>
                  <a:gd name="connsiteY31" fmla="*/ 156695 h 2365078"/>
                  <a:gd name="connsiteX32" fmla="*/ 7635927 w 12045155"/>
                  <a:gd name="connsiteY32" fmla="*/ 105714 h 2365078"/>
                  <a:gd name="connsiteX33" fmla="*/ 7049636 w 12045155"/>
                  <a:gd name="connsiteY33" fmla="*/ 199189 h 2365078"/>
                  <a:gd name="connsiteX34" fmla="*/ 6342549 w 12045155"/>
                  <a:gd name="connsiteY34" fmla="*/ 146630 h 2365078"/>
                  <a:gd name="connsiteX35" fmla="*/ 5902209 w 12045155"/>
                  <a:gd name="connsiteY35" fmla="*/ 249658 h 2365078"/>
                  <a:gd name="connsiteX36" fmla="*/ 5182195 w 12045155"/>
                  <a:gd name="connsiteY36" fmla="*/ 292664 h 2365078"/>
                  <a:gd name="connsiteX37" fmla="*/ 3822487 w 12045155"/>
                  <a:gd name="connsiteY37" fmla="*/ 90799 h 2365078"/>
                  <a:gd name="connsiteX38" fmla="*/ 2370177 w 12045155"/>
                  <a:gd name="connsiteY38" fmla="*/ 156695 h 2365078"/>
                  <a:gd name="connsiteX39" fmla="*/ 578745 w 12045155"/>
                  <a:gd name="connsiteY39" fmla="*/ 148189 h 2365078"/>
                  <a:gd name="connsiteX40" fmla="*/ 38923 w 12045155"/>
                  <a:gd name="connsiteY40" fmla="*/ 157240 h 2365078"/>
                  <a:gd name="connsiteX0" fmla="*/ 38923 w 12045155"/>
                  <a:gd name="connsiteY0" fmla="*/ 157240 h 2365078"/>
                  <a:gd name="connsiteX1" fmla="*/ 4765 w 12045155"/>
                  <a:gd name="connsiteY1" fmla="*/ 229969 h 2365078"/>
                  <a:gd name="connsiteX2" fmla="*/ 16985 w 12045155"/>
                  <a:gd name="connsiteY2" fmla="*/ 441204 h 2365078"/>
                  <a:gd name="connsiteX3" fmla="*/ 31647 w 12045155"/>
                  <a:gd name="connsiteY3" fmla="*/ 700450 h 2365078"/>
                  <a:gd name="connsiteX4" fmla="*/ 43864 w 12045155"/>
                  <a:gd name="connsiteY4" fmla="*/ 777266 h 2365078"/>
                  <a:gd name="connsiteX5" fmla="*/ 80207 w 12045155"/>
                  <a:gd name="connsiteY5" fmla="*/ 937416 h 2365078"/>
                  <a:gd name="connsiteX6" fmla="*/ 937008 w 12045155"/>
                  <a:gd name="connsiteY6" fmla="*/ 844973 h 2365078"/>
                  <a:gd name="connsiteX7" fmla="*/ 1631867 w 12045155"/>
                  <a:gd name="connsiteY7" fmla="*/ 878961 h 2365078"/>
                  <a:gd name="connsiteX8" fmla="*/ 2087877 w 12045155"/>
                  <a:gd name="connsiteY8" fmla="*/ 819473 h 2365078"/>
                  <a:gd name="connsiteX9" fmla="*/ 2565599 w 12045155"/>
                  <a:gd name="connsiteY9" fmla="*/ 819473 h 2365078"/>
                  <a:gd name="connsiteX10" fmla="*/ 3336468 w 12045155"/>
                  <a:gd name="connsiteY10" fmla="*/ 861967 h 2365078"/>
                  <a:gd name="connsiteX11" fmla="*/ 4215904 w 12045155"/>
                  <a:gd name="connsiteY11" fmla="*/ 844973 h 2365078"/>
                  <a:gd name="connsiteX12" fmla="*/ 4845622 w 12045155"/>
                  <a:gd name="connsiteY12" fmla="*/ 853479 h 2365078"/>
                  <a:gd name="connsiteX13" fmla="*/ 5681632 w 12045155"/>
                  <a:gd name="connsiteY13" fmla="*/ 853479 h 2365078"/>
                  <a:gd name="connsiteX14" fmla="*/ 6745645 w 12045155"/>
                  <a:gd name="connsiteY14" fmla="*/ 878979 h 2365078"/>
                  <a:gd name="connsiteX15" fmla="*/ 7494800 w 12045155"/>
                  <a:gd name="connsiteY15" fmla="*/ 870473 h 2365078"/>
                  <a:gd name="connsiteX16" fmla="*/ 8026795 w 12045155"/>
                  <a:gd name="connsiteY16" fmla="*/ 861967 h 2365078"/>
                  <a:gd name="connsiteX17" fmla="*/ 8504518 w 12045155"/>
                  <a:gd name="connsiteY17" fmla="*/ 827979 h 2365078"/>
                  <a:gd name="connsiteX18" fmla="*/ 9361101 w 12045155"/>
                  <a:gd name="connsiteY18" fmla="*/ 2018757 h 2365078"/>
                  <a:gd name="connsiteX19" fmla="*/ 10249513 w 12045155"/>
                  <a:gd name="connsiteY19" fmla="*/ 2364507 h 2365078"/>
                  <a:gd name="connsiteX20" fmla="*/ 11123596 w 12045155"/>
                  <a:gd name="connsiteY20" fmla="*/ 1964167 h 2365078"/>
                  <a:gd name="connsiteX21" fmla="*/ 11309876 w 12045155"/>
                  <a:gd name="connsiteY21" fmla="*/ 1618413 h 2365078"/>
                  <a:gd name="connsiteX22" fmla="*/ 11797069 w 12045155"/>
                  <a:gd name="connsiteY22" fmla="*/ 999707 h 2365078"/>
                  <a:gd name="connsiteX23" fmla="*/ 12045155 w 12045155"/>
                  <a:gd name="connsiteY23" fmla="*/ 699393 h 2365078"/>
                  <a:gd name="connsiteX24" fmla="*/ 12045155 w 12045155"/>
                  <a:gd name="connsiteY24" fmla="*/ 261011 h 2365078"/>
                  <a:gd name="connsiteX25" fmla="*/ 11438839 w 12045155"/>
                  <a:gd name="connsiteY25" fmla="*/ 435586 h 2365078"/>
                  <a:gd name="connsiteX26" fmla="*/ 11059114 w 12045155"/>
                  <a:gd name="connsiteY26" fmla="*/ 1047471 h 2365078"/>
                  <a:gd name="connsiteX27" fmla="*/ 10602369 w 12045155"/>
                  <a:gd name="connsiteY27" fmla="*/ 1661632 h 2365078"/>
                  <a:gd name="connsiteX28" fmla="*/ 10034574 w 12045155"/>
                  <a:gd name="connsiteY28" fmla="*/ 1618415 h 2365078"/>
                  <a:gd name="connsiteX29" fmla="*/ 9527677 w 12045155"/>
                  <a:gd name="connsiteY29" fmla="*/ 1058846 h 2365078"/>
                  <a:gd name="connsiteX30" fmla="*/ 9053022 w 12045155"/>
                  <a:gd name="connsiteY30" fmla="*/ 581165 h 2365078"/>
                  <a:gd name="connsiteX31" fmla="*/ 8450223 w 12045155"/>
                  <a:gd name="connsiteY31" fmla="*/ 156695 h 2365078"/>
                  <a:gd name="connsiteX32" fmla="*/ 7635927 w 12045155"/>
                  <a:gd name="connsiteY32" fmla="*/ 105714 h 2365078"/>
                  <a:gd name="connsiteX33" fmla="*/ 7049636 w 12045155"/>
                  <a:gd name="connsiteY33" fmla="*/ 199189 h 2365078"/>
                  <a:gd name="connsiteX34" fmla="*/ 6342549 w 12045155"/>
                  <a:gd name="connsiteY34" fmla="*/ 146630 h 2365078"/>
                  <a:gd name="connsiteX35" fmla="*/ 5902209 w 12045155"/>
                  <a:gd name="connsiteY35" fmla="*/ 249658 h 2365078"/>
                  <a:gd name="connsiteX36" fmla="*/ 5182195 w 12045155"/>
                  <a:gd name="connsiteY36" fmla="*/ 292664 h 2365078"/>
                  <a:gd name="connsiteX37" fmla="*/ 3822487 w 12045155"/>
                  <a:gd name="connsiteY37" fmla="*/ 90799 h 2365078"/>
                  <a:gd name="connsiteX38" fmla="*/ 2370177 w 12045155"/>
                  <a:gd name="connsiteY38" fmla="*/ 156695 h 2365078"/>
                  <a:gd name="connsiteX39" fmla="*/ 578745 w 12045155"/>
                  <a:gd name="connsiteY39" fmla="*/ 148189 h 2365078"/>
                  <a:gd name="connsiteX40" fmla="*/ 38923 w 12045155"/>
                  <a:gd name="connsiteY40" fmla="*/ 157240 h 2365078"/>
                  <a:gd name="connsiteX0" fmla="*/ 38923 w 12045155"/>
                  <a:gd name="connsiteY0" fmla="*/ 157240 h 2365066"/>
                  <a:gd name="connsiteX1" fmla="*/ 4765 w 12045155"/>
                  <a:gd name="connsiteY1" fmla="*/ 229969 h 2365066"/>
                  <a:gd name="connsiteX2" fmla="*/ 16985 w 12045155"/>
                  <a:gd name="connsiteY2" fmla="*/ 441204 h 2365066"/>
                  <a:gd name="connsiteX3" fmla="*/ 31647 w 12045155"/>
                  <a:gd name="connsiteY3" fmla="*/ 700450 h 2365066"/>
                  <a:gd name="connsiteX4" fmla="*/ 43864 w 12045155"/>
                  <a:gd name="connsiteY4" fmla="*/ 777266 h 2365066"/>
                  <a:gd name="connsiteX5" fmla="*/ 80207 w 12045155"/>
                  <a:gd name="connsiteY5" fmla="*/ 937416 h 2365066"/>
                  <a:gd name="connsiteX6" fmla="*/ 937008 w 12045155"/>
                  <a:gd name="connsiteY6" fmla="*/ 844973 h 2365066"/>
                  <a:gd name="connsiteX7" fmla="*/ 1631867 w 12045155"/>
                  <a:gd name="connsiteY7" fmla="*/ 878961 h 2365066"/>
                  <a:gd name="connsiteX8" fmla="*/ 2087877 w 12045155"/>
                  <a:gd name="connsiteY8" fmla="*/ 819473 h 2365066"/>
                  <a:gd name="connsiteX9" fmla="*/ 2565599 w 12045155"/>
                  <a:gd name="connsiteY9" fmla="*/ 819473 h 2365066"/>
                  <a:gd name="connsiteX10" fmla="*/ 3336468 w 12045155"/>
                  <a:gd name="connsiteY10" fmla="*/ 861967 h 2365066"/>
                  <a:gd name="connsiteX11" fmla="*/ 4215904 w 12045155"/>
                  <a:gd name="connsiteY11" fmla="*/ 844973 h 2365066"/>
                  <a:gd name="connsiteX12" fmla="*/ 4845622 w 12045155"/>
                  <a:gd name="connsiteY12" fmla="*/ 853479 h 2365066"/>
                  <a:gd name="connsiteX13" fmla="*/ 5681632 w 12045155"/>
                  <a:gd name="connsiteY13" fmla="*/ 853479 h 2365066"/>
                  <a:gd name="connsiteX14" fmla="*/ 6745645 w 12045155"/>
                  <a:gd name="connsiteY14" fmla="*/ 878979 h 2365066"/>
                  <a:gd name="connsiteX15" fmla="*/ 7494800 w 12045155"/>
                  <a:gd name="connsiteY15" fmla="*/ 870473 h 2365066"/>
                  <a:gd name="connsiteX16" fmla="*/ 8026795 w 12045155"/>
                  <a:gd name="connsiteY16" fmla="*/ 861967 h 2365066"/>
                  <a:gd name="connsiteX17" fmla="*/ 8504518 w 12045155"/>
                  <a:gd name="connsiteY17" fmla="*/ 827979 h 2365066"/>
                  <a:gd name="connsiteX18" fmla="*/ 9361101 w 12045155"/>
                  <a:gd name="connsiteY18" fmla="*/ 2018757 h 2365066"/>
                  <a:gd name="connsiteX19" fmla="*/ 10249513 w 12045155"/>
                  <a:gd name="connsiteY19" fmla="*/ 2364507 h 2365066"/>
                  <a:gd name="connsiteX20" fmla="*/ 11195242 w 12045155"/>
                  <a:gd name="connsiteY20" fmla="*/ 2091549 h 2365066"/>
                  <a:gd name="connsiteX21" fmla="*/ 11309876 w 12045155"/>
                  <a:gd name="connsiteY21" fmla="*/ 1618413 h 2365066"/>
                  <a:gd name="connsiteX22" fmla="*/ 11797069 w 12045155"/>
                  <a:gd name="connsiteY22" fmla="*/ 999707 h 2365066"/>
                  <a:gd name="connsiteX23" fmla="*/ 12045155 w 12045155"/>
                  <a:gd name="connsiteY23" fmla="*/ 699393 h 2365066"/>
                  <a:gd name="connsiteX24" fmla="*/ 12045155 w 12045155"/>
                  <a:gd name="connsiteY24" fmla="*/ 261011 h 2365066"/>
                  <a:gd name="connsiteX25" fmla="*/ 11438839 w 12045155"/>
                  <a:gd name="connsiteY25" fmla="*/ 435586 h 2365066"/>
                  <a:gd name="connsiteX26" fmla="*/ 11059114 w 12045155"/>
                  <a:gd name="connsiteY26" fmla="*/ 1047471 h 2365066"/>
                  <a:gd name="connsiteX27" fmla="*/ 10602369 w 12045155"/>
                  <a:gd name="connsiteY27" fmla="*/ 1661632 h 2365066"/>
                  <a:gd name="connsiteX28" fmla="*/ 10034574 w 12045155"/>
                  <a:gd name="connsiteY28" fmla="*/ 1618415 h 2365066"/>
                  <a:gd name="connsiteX29" fmla="*/ 9527677 w 12045155"/>
                  <a:gd name="connsiteY29" fmla="*/ 1058846 h 2365066"/>
                  <a:gd name="connsiteX30" fmla="*/ 9053022 w 12045155"/>
                  <a:gd name="connsiteY30" fmla="*/ 581165 h 2365066"/>
                  <a:gd name="connsiteX31" fmla="*/ 8450223 w 12045155"/>
                  <a:gd name="connsiteY31" fmla="*/ 156695 h 2365066"/>
                  <a:gd name="connsiteX32" fmla="*/ 7635927 w 12045155"/>
                  <a:gd name="connsiteY32" fmla="*/ 105714 h 2365066"/>
                  <a:gd name="connsiteX33" fmla="*/ 7049636 w 12045155"/>
                  <a:gd name="connsiteY33" fmla="*/ 199189 h 2365066"/>
                  <a:gd name="connsiteX34" fmla="*/ 6342549 w 12045155"/>
                  <a:gd name="connsiteY34" fmla="*/ 146630 h 2365066"/>
                  <a:gd name="connsiteX35" fmla="*/ 5902209 w 12045155"/>
                  <a:gd name="connsiteY35" fmla="*/ 249658 h 2365066"/>
                  <a:gd name="connsiteX36" fmla="*/ 5182195 w 12045155"/>
                  <a:gd name="connsiteY36" fmla="*/ 292664 h 2365066"/>
                  <a:gd name="connsiteX37" fmla="*/ 3822487 w 12045155"/>
                  <a:gd name="connsiteY37" fmla="*/ 90799 h 2365066"/>
                  <a:gd name="connsiteX38" fmla="*/ 2370177 w 12045155"/>
                  <a:gd name="connsiteY38" fmla="*/ 156695 h 2365066"/>
                  <a:gd name="connsiteX39" fmla="*/ 578745 w 12045155"/>
                  <a:gd name="connsiteY39" fmla="*/ 148189 h 2365066"/>
                  <a:gd name="connsiteX40" fmla="*/ 38923 w 12045155"/>
                  <a:gd name="connsiteY40" fmla="*/ 157240 h 2365066"/>
                  <a:gd name="connsiteX0" fmla="*/ 38923 w 12045155"/>
                  <a:gd name="connsiteY0" fmla="*/ 157240 h 2510409"/>
                  <a:gd name="connsiteX1" fmla="*/ 4765 w 12045155"/>
                  <a:gd name="connsiteY1" fmla="*/ 229969 h 2510409"/>
                  <a:gd name="connsiteX2" fmla="*/ 16985 w 12045155"/>
                  <a:gd name="connsiteY2" fmla="*/ 441204 h 2510409"/>
                  <a:gd name="connsiteX3" fmla="*/ 31647 w 12045155"/>
                  <a:gd name="connsiteY3" fmla="*/ 700450 h 2510409"/>
                  <a:gd name="connsiteX4" fmla="*/ 43864 w 12045155"/>
                  <a:gd name="connsiteY4" fmla="*/ 777266 h 2510409"/>
                  <a:gd name="connsiteX5" fmla="*/ 80207 w 12045155"/>
                  <a:gd name="connsiteY5" fmla="*/ 937416 h 2510409"/>
                  <a:gd name="connsiteX6" fmla="*/ 937008 w 12045155"/>
                  <a:gd name="connsiteY6" fmla="*/ 844973 h 2510409"/>
                  <a:gd name="connsiteX7" fmla="*/ 1631867 w 12045155"/>
                  <a:gd name="connsiteY7" fmla="*/ 878961 h 2510409"/>
                  <a:gd name="connsiteX8" fmla="*/ 2087877 w 12045155"/>
                  <a:gd name="connsiteY8" fmla="*/ 819473 h 2510409"/>
                  <a:gd name="connsiteX9" fmla="*/ 2565599 w 12045155"/>
                  <a:gd name="connsiteY9" fmla="*/ 819473 h 2510409"/>
                  <a:gd name="connsiteX10" fmla="*/ 3336468 w 12045155"/>
                  <a:gd name="connsiteY10" fmla="*/ 861967 h 2510409"/>
                  <a:gd name="connsiteX11" fmla="*/ 4215904 w 12045155"/>
                  <a:gd name="connsiteY11" fmla="*/ 844973 h 2510409"/>
                  <a:gd name="connsiteX12" fmla="*/ 4845622 w 12045155"/>
                  <a:gd name="connsiteY12" fmla="*/ 853479 h 2510409"/>
                  <a:gd name="connsiteX13" fmla="*/ 5681632 w 12045155"/>
                  <a:gd name="connsiteY13" fmla="*/ 853479 h 2510409"/>
                  <a:gd name="connsiteX14" fmla="*/ 6745645 w 12045155"/>
                  <a:gd name="connsiteY14" fmla="*/ 878979 h 2510409"/>
                  <a:gd name="connsiteX15" fmla="*/ 7494800 w 12045155"/>
                  <a:gd name="connsiteY15" fmla="*/ 870473 h 2510409"/>
                  <a:gd name="connsiteX16" fmla="*/ 8026795 w 12045155"/>
                  <a:gd name="connsiteY16" fmla="*/ 861967 h 2510409"/>
                  <a:gd name="connsiteX17" fmla="*/ 8504518 w 12045155"/>
                  <a:gd name="connsiteY17" fmla="*/ 827979 h 2510409"/>
                  <a:gd name="connsiteX18" fmla="*/ 9361101 w 12045155"/>
                  <a:gd name="connsiteY18" fmla="*/ 2018757 h 2510409"/>
                  <a:gd name="connsiteX19" fmla="*/ 10149208 w 12045155"/>
                  <a:gd name="connsiteY19" fmla="*/ 2510086 h 2510409"/>
                  <a:gd name="connsiteX20" fmla="*/ 11195242 w 12045155"/>
                  <a:gd name="connsiteY20" fmla="*/ 2091549 h 2510409"/>
                  <a:gd name="connsiteX21" fmla="*/ 11309876 w 12045155"/>
                  <a:gd name="connsiteY21" fmla="*/ 1618413 h 2510409"/>
                  <a:gd name="connsiteX22" fmla="*/ 11797069 w 12045155"/>
                  <a:gd name="connsiteY22" fmla="*/ 999707 h 2510409"/>
                  <a:gd name="connsiteX23" fmla="*/ 12045155 w 12045155"/>
                  <a:gd name="connsiteY23" fmla="*/ 699393 h 2510409"/>
                  <a:gd name="connsiteX24" fmla="*/ 12045155 w 12045155"/>
                  <a:gd name="connsiteY24" fmla="*/ 261011 h 2510409"/>
                  <a:gd name="connsiteX25" fmla="*/ 11438839 w 12045155"/>
                  <a:gd name="connsiteY25" fmla="*/ 435586 h 2510409"/>
                  <a:gd name="connsiteX26" fmla="*/ 11059114 w 12045155"/>
                  <a:gd name="connsiteY26" fmla="*/ 1047471 h 2510409"/>
                  <a:gd name="connsiteX27" fmla="*/ 10602369 w 12045155"/>
                  <a:gd name="connsiteY27" fmla="*/ 1661632 h 2510409"/>
                  <a:gd name="connsiteX28" fmla="*/ 10034574 w 12045155"/>
                  <a:gd name="connsiteY28" fmla="*/ 1618415 h 2510409"/>
                  <a:gd name="connsiteX29" fmla="*/ 9527677 w 12045155"/>
                  <a:gd name="connsiteY29" fmla="*/ 1058846 h 2510409"/>
                  <a:gd name="connsiteX30" fmla="*/ 9053022 w 12045155"/>
                  <a:gd name="connsiteY30" fmla="*/ 581165 h 2510409"/>
                  <a:gd name="connsiteX31" fmla="*/ 8450223 w 12045155"/>
                  <a:gd name="connsiteY31" fmla="*/ 156695 h 2510409"/>
                  <a:gd name="connsiteX32" fmla="*/ 7635927 w 12045155"/>
                  <a:gd name="connsiteY32" fmla="*/ 105714 h 2510409"/>
                  <a:gd name="connsiteX33" fmla="*/ 7049636 w 12045155"/>
                  <a:gd name="connsiteY33" fmla="*/ 199189 h 2510409"/>
                  <a:gd name="connsiteX34" fmla="*/ 6342549 w 12045155"/>
                  <a:gd name="connsiteY34" fmla="*/ 146630 h 2510409"/>
                  <a:gd name="connsiteX35" fmla="*/ 5902209 w 12045155"/>
                  <a:gd name="connsiteY35" fmla="*/ 249658 h 2510409"/>
                  <a:gd name="connsiteX36" fmla="*/ 5182195 w 12045155"/>
                  <a:gd name="connsiteY36" fmla="*/ 292664 h 2510409"/>
                  <a:gd name="connsiteX37" fmla="*/ 3822487 w 12045155"/>
                  <a:gd name="connsiteY37" fmla="*/ 90799 h 2510409"/>
                  <a:gd name="connsiteX38" fmla="*/ 2370177 w 12045155"/>
                  <a:gd name="connsiteY38" fmla="*/ 156695 h 2510409"/>
                  <a:gd name="connsiteX39" fmla="*/ 578745 w 12045155"/>
                  <a:gd name="connsiteY39" fmla="*/ 148189 h 2510409"/>
                  <a:gd name="connsiteX40" fmla="*/ 38923 w 12045155"/>
                  <a:gd name="connsiteY40" fmla="*/ 157240 h 2510409"/>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504518 w 12045155"/>
                  <a:gd name="connsiteY17" fmla="*/ 827979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309876 w 12045155"/>
                  <a:gd name="connsiteY21" fmla="*/ 1618413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504518 w 12045155"/>
                  <a:gd name="connsiteY17" fmla="*/ 827979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625119 w 12045155"/>
                  <a:gd name="connsiteY21" fmla="*/ 1600216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625119 w 12045155"/>
                  <a:gd name="connsiteY21" fmla="*/ 1600216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16985 w 12045155"/>
                  <a:gd name="connsiteY2" fmla="*/ 441204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486173 w 12045155"/>
                  <a:gd name="connsiteY21" fmla="*/ 1445814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8249783 w 12045155"/>
                  <a:gd name="connsiteY2" fmla="*/ 507371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486173 w 12045155"/>
                  <a:gd name="connsiteY21" fmla="*/ 1445814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8923 w 12045155"/>
                  <a:gd name="connsiteY0" fmla="*/ 157240 h 2510087"/>
                  <a:gd name="connsiteX1" fmla="*/ 4765 w 12045155"/>
                  <a:gd name="connsiteY1" fmla="*/ 229969 h 2510087"/>
                  <a:gd name="connsiteX2" fmla="*/ 8249783 w 12045155"/>
                  <a:gd name="connsiteY2" fmla="*/ 507371 h 2510087"/>
                  <a:gd name="connsiteX3" fmla="*/ 31647 w 12045155"/>
                  <a:gd name="connsiteY3" fmla="*/ 700450 h 2510087"/>
                  <a:gd name="connsiteX4" fmla="*/ 43864 w 12045155"/>
                  <a:gd name="connsiteY4" fmla="*/ 777266 h 2510087"/>
                  <a:gd name="connsiteX5" fmla="*/ 80207 w 12045155"/>
                  <a:gd name="connsiteY5" fmla="*/ 937416 h 2510087"/>
                  <a:gd name="connsiteX6" fmla="*/ 937008 w 12045155"/>
                  <a:gd name="connsiteY6" fmla="*/ 844973 h 2510087"/>
                  <a:gd name="connsiteX7" fmla="*/ 1631867 w 12045155"/>
                  <a:gd name="connsiteY7" fmla="*/ 878961 h 2510087"/>
                  <a:gd name="connsiteX8" fmla="*/ 2087877 w 12045155"/>
                  <a:gd name="connsiteY8" fmla="*/ 819473 h 2510087"/>
                  <a:gd name="connsiteX9" fmla="*/ 2565599 w 12045155"/>
                  <a:gd name="connsiteY9" fmla="*/ 819473 h 2510087"/>
                  <a:gd name="connsiteX10" fmla="*/ 3336468 w 12045155"/>
                  <a:gd name="connsiteY10" fmla="*/ 861967 h 2510087"/>
                  <a:gd name="connsiteX11" fmla="*/ 4215904 w 12045155"/>
                  <a:gd name="connsiteY11" fmla="*/ 844973 h 2510087"/>
                  <a:gd name="connsiteX12" fmla="*/ 4845622 w 12045155"/>
                  <a:gd name="connsiteY12" fmla="*/ 853479 h 2510087"/>
                  <a:gd name="connsiteX13" fmla="*/ 5681632 w 12045155"/>
                  <a:gd name="connsiteY13" fmla="*/ 853479 h 2510087"/>
                  <a:gd name="connsiteX14" fmla="*/ 6745645 w 12045155"/>
                  <a:gd name="connsiteY14" fmla="*/ 878979 h 2510087"/>
                  <a:gd name="connsiteX15" fmla="*/ 7494800 w 12045155"/>
                  <a:gd name="connsiteY15" fmla="*/ 870473 h 2510087"/>
                  <a:gd name="connsiteX16" fmla="*/ 8026795 w 12045155"/>
                  <a:gd name="connsiteY16" fmla="*/ 861967 h 2510087"/>
                  <a:gd name="connsiteX17" fmla="*/ 8647812 w 12045155"/>
                  <a:gd name="connsiteY17" fmla="*/ 1264715 h 2510087"/>
                  <a:gd name="connsiteX18" fmla="*/ 9217808 w 12045155"/>
                  <a:gd name="connsiteY18" fmla="*/ 2091547 h 2510087"/>
                  <a:gd name="connsiteX19" fmla="*/ 10149208 w 12045155"/>
                  <a:gd name="connsiteY19" fmla="*/ 2510086 h 2510087"/>
                  <a:gd name="connsiteX20" fmla="*/ 11195242 w 12045155"/>
                  <a:gd name="connsiteY20" fmla="*/ 2091549 h 2510087"/>
                  <a:gd name="connsiteX21" fmla="*/ 11486173 w 12045155"/>
                  <a:gd name="connsiteY21" fmla="*/ 1445814 h 2510087"/>
                  <a:gd name="connsiteX22" fmla="*/ 11797069 w 12045155"/>
                  <a:gd name="connsiteY22" fmla="*/ 999707 h 2510087"/>
                  <a:gd name="connsiteX23" fmla="*/ 12045155 w 12045155"/>
                  <a:gd name="connsiteY23" fmla="*/ 699393 h 2510087"/>
                  <a:gd name="connsiteX24" fmla="*/ 12045155 w 12045155"/>
                  <a:gd name="connsiteY24" fmla="*/ 261011 h 2510087"/>
                  <a:gd name="connsiteX25" fmla="*/ 11438839 w 12045155"/>
                  <a:gd name="connsiteY25" fmla="*/ 435586 h 2510087"/>
                  <a:gd name="connsiteX26" fmla="*/ 11059114 w 12045155"/>
                  <a:gd name="connsiteY26" fmla="*/ 1047471 h 2510087"/>
                  <a:gd name="connsiteX27" fmla="*/ 10602369 w 12045155"/>
                  <a:gd name="connsiteY27" fmla="*/ 1661632 h 2510087"/>
                  <a:gd name="connsiteX28" fmla="*/ 10034574 w 12045155"/>
                  <a:gd name="connsiteY28" fmla="*/ 1618415 h 2510087"/>
                  <a:gd name="connsiteX29" fmla="*/ 9527677 w 12045155"/>
                  <a:gd name="connsiteY29" fmla="*/ 1058846 h 2510087"/>
                  <a:gd name="connsiteX30" fmla="*/ 9053022 w 12045155"/>
                  <a:gd name="connsiteY30" fmla="*/ 581165 h 2510087"/>
                  <a:gd name="connsiteX31" fmla="*/ 8450223 w 12045155"/>
                  <a:gd name="connsiteY31" fmla="*/ 156695 h 2510087"/>
                  <a:gd name="connsiteX32" fmla="*/ 7635927 w 12045155"/>
                  <a:gd name="connsiteY32" fmla="*/ 105714 h 2510087"/>
                  <a:gd name="connsiteX33" fmla="*/ 7049636 w 12045155"/>
                  <a:gd name="connsiteY33" fmla="*/ 199189 h 2510087"/>
                  <a:gd name="connsiteX34" fmla="*/ 6342549 w 12045155"/>
                  <a:gd name="connsiteY34" fmla="*/ 146630 h 2510087"/>
                  <a:gd name="connsiteX35" fmla="*/ 5902209 w 12045155"/>
                  <a:gd name="connsiteY35" fmla="*/ 249658 h 2510087"/>
                  <a:gd name="connsiteX36" fmla="*/ 5182195 w 12045155"/>
                  <a:gd name="connsiteY36" fmla="*/ 292664 h 2510087"/>
                  <a:gd name="connsiteX37" fmla="*/ 3822487 w 12045155"/>
                  <a:gd name="connsiteY37" fmla="*/ 90799 h 2510087"/>
                  <a:gd name="connsiteX38" fmla="*/ 2370177 w 12045155"/>
                  <a:gd name="connsiteY38" fmla="*/ 156695 h 2510087"/>
                  <a:gd name="connsiteX39" fmla="*/ 578745 w 12045155"/>
                  <a:gd name="connsiteY39" fmla="*/ 148189 h 2510087"/>
                  <a:gd name="connsiteX40" fmla="*/ 38923 w 12045155"/>
                  <a:gd name="connsiteY40" fmla="*/ 157240 h 2510087"/>
                  <a:gd name="connsiteX0" fmla="*/ 379789 w 12386021"/>
                  <a:gd name="connsiteY0" fmla="*/ 157240 h 2510087"/>
                  <a:gd name="connsiteX1" fmla="*/ 345631 w 12386021"/>
                  <a:gd name="connsiteY1" fmla="*/ 229969 h 2510087"/>
                  <a:gd name="connsiteX2" fmla="*/ 8590649 w 12386021"/>
                  <a:gd name="connsiteY2" fmla="*/ 507371 h 2510087"/>
                  <a:gd name="connsiteX3" fmla="*/ 372513 w 12386021"/>
                  <a:gd name="connsiteY3" fmla="*/ 700450 h 2510087"/>
                  <a:gd name="connsiteX4" fmla="*/ 8652699 w 12386021"/>
                  <a:gd name="connsiteY4" fmla="*/ 777261 h 2510087"/>
                  <a:gd name="connsiteX5" fmla="*/ 421073 w 12386021"/>
                  <a:gd name="connsiteY5" fmla="*/ 937416 h 2510087"/>
                  <a:gd name="connsiteX6" fmla="*/ 1277874 w 12386021"/>
                  <a:gd name="connsiteY6" fmla="*/ 844973 h 2510087"/>
                  <a:gd name="connsiteX7" fmla="*/ 1972733 w 12386021"/>
                  <a:gd name="connsiteY7" fmla="*/ 878961 h 2510087"/>
                  <a:gd name="connsiteX8" fmla="*/ 2428743 w 12386021"/>
                  <a:gd name="connsiteY8" fmla="*/ 819473 h 2510087"/>
                  <a:gd name="connsiteX9" fmla="*/ 2906465 w 12386021"/>
                  <a:gd name="connsiteY9" fmla="*/ 819473 h 2510087"/>
                  <a:gd name="connsiteX10" fmla="*/ 3677334 w 12386021"/>
                  <a:gd name="connsiteY10" fmla="*/ 861967 h 2510087"/>
                  <a:gd name="connsiteX11" fmla="*/ 4556770 w 12386021"/>
                  <a:gd name="connsiteY11" fmla="*/ 844973 h 2510087"/>
                  <a:gd name="connsiteX12" fmla="*/ 5186488 w 12386021"/>
                  <a:gd name="connsiteY12" fmla="*/ 853479 h 2510087"/>
                  <a:gd name="connsiteX13" fmla="*/ 6022498 w 12386021"/>
                  <a:gd name="connsiteY13" fmla="*/ 853479 h 2510087"/>
                  <a:gd name="connsiteX14" fmla="*/ 7086511 w 12386021"/>
                  <a:gd name="connsiteY14" fmla="*/ 878979 h 2510087"/>
                  <a:gd name="connsiteX15" fmla="*/ 7835666 w 12386021"/>
                  <a:gd name="connsiteY15" fmla="*/ 870473 h 2510087"/>
                  <a:gd name="connsiteX16" fmla="*/ 8367661 w 12386021"/>
                  <a:gd name="connsiteY16" fmla="*/ 861967 h 2510087"/>
                  <a:gd name="connsiteX17" fmla="*/ 8988678 w 12386021"/>
                  <a:gd name="connsiteY17" fmla="*/ 1264715 h 2510087"/>
                  <a:gd name="connsiteX18" fmla="*/ 9558674 w 12386021"/>
                  <a:gd name="connsiteY18" fmla="*/ 2091547 h 2510087"/>
                  <a:gd name="connsiteX19" fmla="*/ 10490074 w 12386021"/>
                  <a:gd name="connsiteY19" fmla="*/ 2510086 h 2510087"/>
                  <a:gd name="connsiteX20" fmla="*/ 11536108 w 12386021"/>
                  <a:gd name="connsiteY20" fmla="*/ 2091549 h 2510087"/>
                  <a:gd name="connsiteX21" fmla="*/ 11827039 w 12386021"/>
                  <a:gd name="connsiteY21" fmla="*/ 1445814 h 2510087"/>
                  <a:gd name="connsiteX22" fmla="*/ 12137935 w 12386021"/>
                  <a:gd name="connsiteY22" fmla="*/ 999707 h 2510087"/>
                  <a:gd name="connsiteX23" fmla="*/ 12386021 w 12386021"/>
                  <a:gd name="connsiteY23" fmla="*/ 699393 h 2510087"/>
                  <a:gd name="connsiteX24" fmla="*/ 12386021 w 12386021"/>
                  <a:gd name="connsiteY24" fmla="*/ 261011 h 2510087"/>
                  <a:gd name="connsiteX25" fmla="*/ 11779705 w 12386021"/>
                  <a:gd name="connsiteY25" fmla="*/ 435586 h 2510087"/>
                  <a:gd name="connsiteX26" fmla="*/ 11399980 w 12386021"/>
                  <a:gd name="connsiteY26" fmla="*/ 1047471 h 2510087"/>
                  <a:gd name="connsiteX27" fmla="*/ 10943235 w 12386021"/>
                  <a:gd name="connsiteY27" fmla="*/ 1661632 h 2510087"/>
                  <a:gd name="connsiteX28" fmla="*/ 10375440 w 12386021"/>
                  <a:gd name="connsiteY28" fmla="*/ 1618415 h 2510087"/>
                  <a:gd name="connsiteX29" fmla="*/ 9868543 w 12386021"/>
                  <a:gd name="connsiteY29" fmla="*/ 1058846 h 2510087"/>
                  <a:gd name="connsiteX30" fmla="*/ 9393888 w 12386021"/>
                  <a:gd name="connsiteY30" fmla="*/ 581165 h 2510087"/>
                  <a:gd name="connsiteX31" fmla="*/ 8791089 w 12386021"/>
                  <a:gd name="connsiteY31" fmla="*/ 156695 h 2510087"/>
                  <a:gd name="connsiteX32" fmla="*/ 7976793 w 12386021"/>
                  <a:gd name="connsiteY32" fmla="*/ 105714 h 2510087"/>
                  <a:gd name="connsiteX33" fmla="*/ 7390502 w 12386021"/>
                  <a:gd name="connsiteY33" fmla="*/ 199189 h 2510087"/>
                  <a:gd name="connsiteX34" fmla="*/ 6683415 w 12386021"/>
                  <a:gd name="connsiteY34" fmla="*/ 146630 h 2510087"/>
                  <a:gd name="connsiteX35" fmla="*/ 6243075 w 12386021"/>
                  <a:gd name="connsiteY35" fmla="*/ 249658 h 2510087"/>
                  <a:gd name="connsiteX36" fmla="*/ 5523061 w 12386021"/>
                  <a:gd name="connsiteY36" fmla="*/ 292664 h 2510087"/>
                  <a:gd name="connsiteX37" fmla="*/ 4163353 w 12386021"/>
                  <a:gd name="connsiteY37" fmla="*/ 90799 h 2510087"/>
                  <a:gd name="connsiteX38" fmla="*/ 2711043 w 12386021"/>
                  <a:gd name="connsiteY38" fmla="*/ 156695 h 2510087"/>
                  <a:gd name="connsiteX39" fmla="*/ 919611 w 12386021"/>
                  <a:gd name="connsiteY39" fmla="*/ 148189 h 2510087"/>
                  <a:gd name="connsiteX40" fmla="*/ 379789 w 12386021"/>
                  <a:gd name="connsiteY40" fmla="*/ 157240 h 2510087"/>
                  <a:gd name="connsiteX0" fmla="*/ 379791 w 12386023"/>
                  <a:gd name="connsiteY0" fmla="*/ 157240 h 2510087"/>
                  <a:gd name="connsiteX1" fmla="*/ 345633 w 12386023"/>
                  <a:gd name="connsiteY1" fmla="*/ 229969 h 2510087"/>
                  <a:gd name="connsiteX2" fmla="*/ 8590651 w 12386023"/>
                  <a:gd name="connsiteY2" fmla="*/ 50737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379791 w 12386023"/>
                  <a:gd name="connsiteY40" fmla="*/ 157240 h 2510087"/>
                  <a:gd name="connsiteX0" fmla="*/ 379791 w 12386023"/>
                  <a:gd name="connsiteY0" fmla="*/ 157240 h 2510087"/>
                  <a:gd name="connsiteX1" fmla="*/ 345633 w 12386023"/>
                  <a:gd name="connsiteY1" fmla="*/ 229969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379791 w 12386023"/>
                  <a:gd name="connsiteY40" fmla="*/ 157240 h 2510087"/>
                  <a:gd name="connsiteX0" fmla="*/ 8705072 w 12386023"/>
                  <a:gd name="connsiteY0" fmla="*/ 284622 h 2510087"/>
                  <a:gd name="connsiteX1" fmla="*/ 345633 w 12386023"/>
                  <a:gd name="connsiteY1" fmla="*/ 229969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8705072 w 12386023"/>
                  <a:gd name="connsiteY40" fmla="*/ 284622 h 2510087"/>
                  <a:gd name="connsiteX0" fmla="*/ 8705072 w 12386023"/>
                  <a:gd name="connsiteY0" fmla="*/ 284622 h 2510087"/>
                  <a:gd name="connsiteX1" fmla="*/ 8742561 w 12386023"/>
                  <a:gd name="connsiteY1" fmla="*/ 521128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919613 w 12386023"/>
                  <a:gd name="connsiteY39" fmla="*/ 148189 h 2510087"/>
                  <a:gd name="connsiteX40" fmla="*/ 8705072 w 12386023"/>
                  <a:gd name="connsiteY40" fmla="*/ 284622 h 2510087"/>
                  <a:gd name="connsiteX0" fmla="*/ 8705072 w 12386023"/>
                  <a:gd name="connsiteY0" fmla="*/ 284622 h 2510087"/>
                  <a:gd name="connsiteX1" fmla="*/ 8742561 w 12386023"/>
                  <a:gd name="connsiteY1" fmla="*/ 521128 h 2510087"/>
                  <a:gd name="connsiteX2" fmla="*/ 8676628 w 12386023"/>
                  <a:gd name="connsiteY2" fmla="*/ 434581 h 2510087"/>
                  <a:gd name="connsiteX3" fmla="*/ 8697801 w 12386023"/>
                  <a:gd name="connsiteY3" fmla="*/ 591261 h 2510087"/>
                  <a:gd name="connsiteX4" fmla="*/ 8652701 w 12386023"/>
                  <a:gd name="connsiteY4" fmla="*/ 777261 h 2510087"/>
                  <a:gd name="connsiteX5" fmla="*/ 421075 w 12386023"/>
                  <a:gd name="connsiteY5" fmla="*/ 937416 h 2510087"/>
                  <a:gd name="connsiteX6" fmla="*/ 1277876 w 12386023"/>
                  <a:gd name="connsiteY6" fmla="*/ 844973 h 2510087"/>
                  <a:gd name="connsiteX7" fmla="*/ 1972735 w 12386023"/>
                  <a:gd name="connsiteY7" fmla="*/ 878961 h 2510087"/>
                  <a:gd name="connsiteX8" fmla="*/ 2428745 w 12386023"/>
                  <a:gd name="connsiteY8" fmla="*/ 819473 h 2510087"/>
                  <a:gd name="connsiteX9" fmla="*/ 2906467 w 12386023"/>
                  <a:gd name="connsiteY9" fmla="*/ 819473 h 2510087"/>
                  <a:gd name="connsiteX10" fmla="*/ 3677336 w 12386023"/>
                  <a:gd name="connsiteY10" fmla="*/ 861967 h 2510087"/>
                  <a:gd name="connsiteX11" fmla="*/ 4556772 w 12386023"/>
                  <a:gd name="connsiteY11" fmla="*/ 844973 h 2510087"/>
                  <a:gd name="connsiteX12" fmla="*/ 5186490 w 12386023"/>
                  <a:gd name="connsiteY12" fmla="*/ 853479 h 2510087"/>
                  <a:gd name="connsiteX13" fmla="*/ 6022500 w 12386023"/>
                  <a:gd name="connsiteY13" fmla="*/ 853479 h 2510087"/>
                  <a:gd name="connsiteX14" fmla="*/ 7086513 w 12386023"/>
                  <a:gd name="connsiteY14" fmla="*/ 878979 h 2510087"/>
                  <a:gd name="connsiteX15" fmla="*/ 7835668 w 12386023"/>
                  <a:gd name="connsiteY15" fmla="*/ 870473 h 2510087"/>
                  <a:gd name="connsiteX16" fmla="*/ 8367663 w 12386023"/>
                  <a:gd name="connsiteY16" fmla="*/ 861967 h 2510087"/>
                  <a:gd name="connsiteX17" fmla="*/ 8988680 w 12386023"/>
                  <a:gd name="connsiteY17" fmla="*/ 1264715 h 2510087"/>
                  <a:gd name="connsiteX18" fmla="*/ 9558676 w 12386023"/>
                  <a:gd name="connsiteY18" fmla="*/ 2091547 h 2510087"/>
                  <a:gd name="connsiteX19" fmla="*/ 10490076 w 12386023"/>
                  <a:gd name="connsiteY19" fmla="*/ 2510086 h 2510087"/>
                  <a:gd name="connsiteX20" fmla="*/ 11536110 w 12386023"/>
                  <a:gd name="connsiteY20" fmla="*/ 2091549 h 2510087"/>
                  <a:gd name="connsiteX21" fmla="*/ 11827041 w 12386023"/>
                  <a:gd name="connsiteY21" fmla="*/ 1445814 h 2510087"/>
                  <a:gd name="connsiteX22" fmla="*/ 12137937 w 12386023"/>
                  <a:gd name="connsiteY22" fmla="*/ 999707 h 2510087"/>
                  <a:gd name="connsiteX23" fmla="*/ 12386023 w 12386023"/>
                  <a:gd name="connsiteY23" fmla="*/ 699393 h 2510087"/>
                  <a:gd name="connsiteX24" fmla="*/ 12386023 w 12386023"/>
                  <a:gd name="connsiteY24" fmla="*/ 261011 h 2510087"/>
                  <a:gd name="connsiteX25" fmla="*/ 11779707 w 12386023"/>
                  <a:gd name="connsiteY25" fmla="*/ 435586 h 2510087"/>
                  <a:gd name="connsiteX26" fmla="*/ 11399982 w 12386023"/>
                  <a:gd name="connsiteY26" fmla="*/ 1047471 h 2510087"/>
                  <a:gd name="connsiteX27" fmla="*/ 10943237 w 12386023"/>
                  <a:gd name="connsiteY27" fmla="*/ 1661632 h 2510087"/>
                  <a:gd name="connsiteX28" fmla="*/ 10375442 w 12386023"/>
                  <a:gd name="connsiteY28" fmla="*/ 1618415 h 2510087"/>
                  <a:gd name="connsiteX29" fmla="*/ 9868545 w 12386023"/>
                  <a:gd name="connsiteY29" fmla="*/ 1058846 h 2510087"/>
                  <a:gd name="connsiteX30" fmla="*/ 9393890 w 12386023"/>
                  <a:gd name="connsiteY30" fmla="*/ 581165 h 2510087"/>
                  <a:gd name="connsiteX31" fmla="*/ 8791091 w 12386023"/>
                  <a:gd name="connsiteY31" fmla="*/ 156695 h 2510087"/>
                  <a:gd name="connsiteX32" fmla="*/ 7976795 w 12386023"/>
                  <a:gd name="connsiteY32" fmla="*/ 105714 h 2510087"/>
                  <a:gd name="connsiteX33" fmla="*/ 7390504 w 12386023"/>
                  <a:gd name="connsiteY33" fmla="*/ 199189 h 2510087"/>
                  <a:gd name="connsiteX34" fmla="*/ 6683417 w 12386023"/>
                  <a:gd name="connsiteY34" fmla="*/ 146630 h 2510087"/>
                  <a:gd name="connsiteX35" fmla="*/ 6243077 w 12386023"/>
                  <a:gd name="connsiteY35" fmla="*/ 249658 h 2510087"/>
                  <a:gd name="connsiteX36" fmla="*/ 5523063 w 12386023"/>
                  <a:gd name="connsiteY36" fmla="*/ 292664 h 2510087"/>
                  <a:gd name="connsiteX37" fmla="*/ 4163355 w 12386023"/>
                  <a:gd name="connsiteY37" fmla="*/ 90799 h 2510087"/>
                  <a:gd name="connsiteX38" fmla="*/ 2711045 w 12386023"/>
                  <a:gd name="connsiteY38" fmla="*/ 156695 h 2510087"/>
                  <a:gd name="connsiteX39" fmla="*/ 8714713 w 12386023"/>
                  <a:gd name="connsiteY39" fmla="*/ 457545 h 2510087"/>
                  <a:gd name="connsiteX40" fmla="*/ 8705072 w 12386023"/>
                  <a:gd name="connsiteY40" fmla="*/ 284622 h 2510087"/>
                  <a:gd name="connsiteX0" fmla="*/ 8705072 w 12386023"/>
                  <a:gd name="connsiteY0" fmla="*/ 215157 h 2440622"/>
                  <a:gd name="connsiteX1" fmla="*/ 8742561 w 12386023"/>
                  <a:gd name="connsiteY1" fmla="*/ 451663 h 2440622"/>
                  <a:gd name="connsiteX2" fmla="*/ 8676628 w 12386023"/>
                  <a:gd name="connsiteY2" fmla="*/ 365116 h 2440622"/>
                  <a:gd name="connsiteX3" fmla="*/ 8697801 w 12386023"/>
                  <a:gd name="connsiteY3" fmla="*/ 521796 h 2440622"/>
                  <a:gd name="connsiteX4" fmla="*/ 8652701 w 12386023"/>
                  <a:gd name="connsiteY4" fmla="*/ 707796 h 2440622"/>
                  <a:gd name="connsiteX5" fmla="*/ 421075 w 12386023"/>
                  <a:gd name="connsiteY5" fmla="*/ 867951 h 2440622"/>
                  <a:gd name="connsiteX6" fmla="*/ 1277876 w 12386023"/>
                  <a:gd name="connsiteY6" fmla="*/ 775508 h 2440622"/>
                  <a:gd name="connsiteX7" fmla="*/ 1972735 w 12386023"/>
                  <a:gd name="connsiteY7" fmla="*/ 809496 h 2440622"/>
                  <a:gd name="connsiteX8" fmla="*/ 2428745 w 12386023"/>
                  <a:gd name="connsiteY8" fmla="*/ 750008 h 2440622"/>
                  <a:gd name="connsiteX9" fmla="*/ 2906467 w 12386023"/>
                  <a:gd name="connsiteY9" fmla="*/ 750008 h 2440622"/>
                  <a:gd name="connsiteX10" fmla="*/ 3677336 w 12386023"/>
                  <a:gd name="connsiteY10" fmla="*/ 792502 h 2440622"/>
                  <a:gd name="connsiteX11" fmla="*/ 4556772 w 12386023"/>
                  <a:gd name="connsiteY11" fmla="*/ 775508 h 2440622"/>
                  <a:gd name="connsiteX12" fmla="*/ 5186490 w 12386023"/>
                  <a:gd name="connsiteY12" fmla="*/ 784014 h 2440622"/>
                  <a:gd name="connsiteX13" fmla="*/ 6022500 w 12386023"/>
                  <a:gd name="connsiteY13" fmla="*/ 784014 h 2440622"/>
                  <a:gd name="connsiteX14" fmla="*/ 7086513 w 12386023"/>
                  <a:gd name="connsiteY14" fmla="*/ 809514 h 2440622"/>
                  <a:gd name="connsiteX15" fmla="*/ 7835668 w 12386023"/>
                  <a:gd name="connsiteY15" fmla="*/ 801008 h 2440622"/>
                  <a:gd name="connsiteX16" fmla="*/ 8367663 w 12386023"/>
                  <a:gd name="connsiteY16" fmla="*/ 792502 h 2440622"/>
                  <a:gd name="connsiteX17" fmla="*/ 8988680 w 12386023"/>
                  <a:gd name="connsiteY17" fmla="*/ 1195250 h 2440622"/>
                  <a:gd name="connsiteX18" fmla="*/ 9558676 w 12386023"/>
                  <a:gd name="connsiteY18" fmla="*/ 2022082 h 2440622"/>
                  <a:gd name="connsiteX19" fmla="*/ 10490076 w 12386023"/>
                  <a:gd name="connsiteY19" fmla="*/ 2440621 h 2440622"/>
                  <a:gd name="connsiteX20" fmla="*/ 11536110 w 12386023"/>
                  <a:gd name="connsiteY20" fmla="*/ 2022084 h 2440622"/>
                  <a:gd name="connsiteX21" fmla="*/ 11827041 w 12386023"/>
                  <a:gd name="connsiteY21" fmla="*/ 1376349 h 2440622"/>
                  <a:gd name="connsiteX22" fmla="*/ 12137937 w 12386023"/>
                  <a:gd name="connsiteY22" fmla="*/ 930242 h 2440622"/>
                  <a:gd name="connsiteX23" fmla="*/ 12386023 w 12386023"/>
                  <a:gd name="connsiteY23" fmla="*/ 629928 h 2440622"/>
                  <a:gd name="connsiteX24" fmla="*/ 12386023 w 12386023"/>
                  <a:gd name="connsiteY24" fmla="*/ 191546 h 2440622"/>
                  <a:gd name="connsiteX25" fmla="*/ 11779707 w 12386023"/>
                  <a:gd name="connsiteY25" fmla="*/ 366121 h 2440622"/>
                  <a:gd name="connsiteX26" fmla="*/ 11399982 w 12386023"/>
                  <a:gd name="connsiteY26" fmla="*/ 978006 h 2440622"/>
                  <a:gd name="connsiteX27" fmla="*/ 10943237 w 12386023"/>
                  <a:gd name="connsiteY27" fmla="*/ 1592167 h 2440622"/>
                  <a:gd name="connsiteX28" fmla="*/ 10375442 w 12386023"/>
                  <a:gd name="connsiteY28" fmla="*/ 1548950 h 2440622"/>
                  <a:gd name="connsiteX29" fmla="*/ 9868545 w 12386023"/>
                  <a:gd name="connsiteY29" fmla="*/ 989381 h 2440622"/>
                  <a:gd name="connsiteX30" fmla="*/ 9393890 w 12386023"/>
                  <a:gd name="connsiteY30" fmla="*/ 511700 h 2440622"/>
                  <a:gd name="connsiteX31" fmla="*/ 8791091 w 12386023"/>
                  <a:gd name="connsiteY31" fmla="*/ 87230 h 2440622"/>
                  <a:gd name="connsiteX32" fmla="*/ 7976795 w 12386023"/>
                  <a:gd name="connsiteY32" fmla="*/ 36249 h 2440622"/>
                  <a:gd name="connsiteX33" fmla="*/ 7390504 w 12386023"/>
                  <a:gd name="connsiteY33" fmla="*/ 129724 h 2440622"/>
                  <a:gd name="connsiteX34" fmla="*/ 6683417 w 12386023"/>
                  <a:gd name="connsiteY34" fmla="*/ 77165 h 2440622"/>
                  <a:gd name="connsiteX35" fmla="*/ 6243077 w 12386023"/>
                  <a:gd name="connsiteY35" fmla="*/ 180193 h 2440622"/>
                  <a:gd name="connsiteX36" fmla="*/ 5523063 w 12386023"/>
                  <a:gd name="connsiteY36" fmla="*/ 223199 h 2440622"/>
                  <a:gd name="connsiteX37" fmla="*/ 4163355 w 12386023"/>
                  <a:gd name="connsiteY37" fmla="*/ 21334 h 2440622"/>
                  <a:gd name="connsiteX38" fmla="*/ 9073222 w 12386023"/>
                  <a:gd name="connsiteY38" fmla="*/ 815126 h 2440622"/>
                  <a:gd name="connsiteX39" fmla="*/ 8714713 w 12386023"/>
                  <a:gd name="connsiteY39" fmla="*/ 388080 h 2440622"/>
                  <a:gd name="connsiteX40" fmla="*/ 8705072 w 12386023"/>
                  <a:gd name="connsiteY40" fmla="*/ 215157 h 2440622"/>
                  <a:gd name="connsiteX0" fmla="*/ 8705072 w 12386023"/>
                  <a:gd name="connsiteY0" fmla="*/ 200377 h 2425842"/>
                  <a:gd name="connsiteX1" fmla="*/ 8742561 w 12386023"/>
                  <a:gd name="connsiteY1" fmla="*/ 436883 h 2425842"/>
                  <a:gd name="connsiteX2" fmla="*/ 8676628 w 12386023"/>
                  <a:gd name="connsiteY2" fmla="*/ 350336 h 2425842"/>
                  <a:gd name="connsiteX3" fmla="*/ 8697801 w 12386023"/>
                  <a:gd name="connsiteY3" fmla="*/ 507016 h 2425842"/>
                  <a:gd name="connsiteX4" fmla="*/ 8652701 w 12386023"/>
                  <a:gd name="connsiteY4" fmla="*/ 693016 h 2425842"/>
                  <a:gd name="connsiteX5" fmla="*/ 421075 w 12386023"/>
                  <a:gd name="connsiteY5" fmla="*/ 853171 h 2425842"/>
                  <a:gd name="connsiteX6" fmla="*/ 1277876 w 12386023"/>
                  <a:gd name="connsiteY6" fmla="*/ 760728 h 2425842"/>
                  <a:gd name="connsiteX7" fmla="*/ 1972735 w 12386023"/>
                  <a:gd name="connsiteY7" fmla="*/ 794716 h 2425842"/>
                  <a:gd name="connsiteX8" fmla="*/ 2428745 w 12386023"/>
                  <a:gd name="connsiteY8" fmla="*/ 735228 h 2425842"/>
                  <a:gd name="connsiteX9" fmla="*/ 2906467 w 12386023"/>
                  <a:gd name="connsiteY9" fmla="*/ 735228 h 2425842"/>
                  <a:gd name="connsiteX10" fmla="*/ 3677336 w 12386023"/>
                  <a:gd name="connsiteY10" fmla="*/ 777722 h 2425842"/>
                  <a:gd name="connsiteX11" fmla="*/ 4556772 w 12386023"/>
                  <a:gd name="connsiteY11" fmla="*/ 760728 h 2425842"/>
                  <a:gd name="connsiteX12" fmla="*/ 5186490 w 12386023"/>
                  <a:gd name="connsiteY12" fmla="*/ 769234 h 2425842"/>
                  <a:gd name="connsiteX13" fmla="*/ 6022500 w 12386023"/>
                  <a:gd name="connsiteY13" fmla="*/ 769234 h 2425842"/>
                  <a:gd name="connsiteX14" fmla="*/ 7086513 w 12386023"/>
                  <a:gd name="connsiteY14" fmla="*/ 794734 h 2425842"/>
                  <a:gd name="connsiteX15" fmla="*/ 7835668 w 12386023"/>
                  <a:gd name="connsiteY15" fmla="*/ 786228 h 2425842"/>
                  <a:gd name="connsiteX16" fmla="*/ 8367663 w 12386023"/>
                  <a:gd name="connsiteY16" fmla="*/ 777722 h 2425842"/>
                  <a:gd name="connsiteX17" fmla="*/ 8988680 w 12386023"/>
                  <a:gd name="connsiteY17" fmla="*/ 1180470 h 2425842"/>
                  <a:gd name="connsiteX18" fmla="*/ 9558676 w 12386023"/>
                  <a:gd name="connsiteY18" fmla="*/ 2007302 h 2425842"/>
                  <a:gd name="connsiteX19" fmla="*/ 10490076 w 12386023"/>
                  <a:gd name="connsiteY19" fmla="*/ 2425841 h 2425842"/>
                  <a:gd name="connsiteX20" fmla="*/ 11536110 w 12386023"/>
                  <a:gd name="connsiteY20" fmla="*/ 2007304 h 2425842"/>
                  <a:gd name="connsiteX21" fmla="*/ 11827041 w 12386023"/>
                  <a:gd name="connsiteY21" fmla="*/ 1361569 h 2425842"/>
                  <a:gd name="connsiteX22" fmla="*/ 12137937 w 12386023"/>
                  <a:gd name="connsiteY22" fmla="*/ 915462 h 2425842"/>
                  <a:gd name="connsiteX23" fmla="*/ 12386023 w 12386023"/>
                  <a:gd name="connsiteY23" fmla="*/ 615148 h 2425842"/>
                  <a:gd name="connsiteX24" fmla="*/ 12386023 w 12386023"/>
                  <a:gd name="connsiteY24" fmla="*/ 176766 h 2425842"/>
                  <a:gd name="connsiteX25" fmla="*/ 11779707 w 12386023"/>
                  <a:gd name="connsiteY25" fmla="*/ 351341 h 2425842"/>
                  <a:gd name="connsiteX26" fmla="*/ 11399982 w 12386023"/>
                  <a:gd name="connsiteY26" fmla="*/ 963226 h 2425842"/>
                  <a:gd name="connsiteX27" fmla="*/ 10943237 w 12386023"/>
                  <a:gd name="connsiteY27" fmla="*/ 1577387 h 2425842"/>
                  <a:gd name="connsiteX28" fmla="*/ 10375442 w 12386023"/>
                  <a:gd name="connsiteY28" fmla="*/ 1534170 h 2425842"/>
                  <a:gd name="connsiteX29" fmla="*/ 9868545 w 12386023"/>
                  <a:gd name="connsiteY29" fmla="*/ 974601 h 2425842"/>
                  <a:gd name="connsiteX30" fmla="*/ 9393890 w 12386023"/>
                  <a:gd name="connsiteY30" fmla="*/ 496920 h 2425842"/>
                  <a:gd name="connsiteX31" fmla="*/ 8791091 w 12386023"/>
                  <a:gd name="connsiteY31" fmla="*/ 72450 h 2425842"/>
                  <a:gd name="connsiteX32" fmla="*/ 7976795 w 12386023"/>
                  <a:gd name="connsiteY32" fmla="*/ 21469 h 2425842"/>
                  <a:gd name="connsiteX33" fmla="*/ 7390504 w 12386023"/>
                  <a:gd name="connsiteY33" fmla="*/ 114944 h 2425842"/>
                  <a:gd name="connsiteX34" fmla="*/ 6683417 w 12386023"/>
                  <a:gd name="connsiteY34" fmla="*/ 62385 h 2425842"/>
                  <a:gd name="connsiteX35" fmla="*/ 6243077 w 12386023"/>
                  <a:gd name="connsiteY35" fmla="*/ 165413 h 2425842"/>
                  <a:gd name="connsiteX36" fmla="*/ 5523063 w 12386023"/>
                  <a:gd name="connsiteY36" fmla="*/ 208419 h 2425842"/>
                  <a:gd name="connsiteX37" fmla="*/ 8892001 w 12386023"/>
                  <a:gd name="connsiteY37" fmla="*/ 497882 h 2425842"/>
                  <a:gd name="connsiteX38" fmla="*/ 9073222 w 12386023"/>
                  <a:gd name="connsiteY38" fmla="*/ 800346 h 2425842"/>
                  <a:gd name="connsiteX39" fmla="*/ 8714713 w 12386023"/>
                  <a:gd name="connsiteY39" fmla="*/ 373300 h 2425842"/>
                  <a:gd name="connsiteX40" fmla="*/ 8705072 w 12386023"/>
                  <a:gd name="connsiteY40" fmla="*/ 200377 h 2425842"/>
                  <a:gd name="connsiteX0" fmla="*/ 8705072 w 12386023"/>
                  <a:gd name="connsiteY0" fmla="*/ 200377 h 2425842"/>
                  <a:gd name="connsiteX1" fmla="*/ 8742561 w 12386023"/>
                  <a:gd name="connsiteY1" fmla="*/ 436883 h 2425842"/>
                  <a:gd name="connsiteX2" fmla="*/ 8676628 w 12386023"/>
                  <a:gd name="connsiteY2" fmla="*/ 350336 h 2425842"/>
                  <a:gd name="connsiteX3" fmla="*/ 8697801 w 12386023"/>
                  <a:gd name="connsiteY3" fmla="*/ 507016 h 2425842"/>
                  <a:gd name="connsiteX4" fmla="*/ 8652701 w 12386023"/>
                  <a:gd name="connsiteY4" fmla="*/ 693016 h 2425842"/>
                  <a:gd name="connsiteX5" fmla="*/ 421075 w 12386023"/>
                  <a:gd name="connsiteY5" fmla="*/ 853171 h 2425842"/>
                  <a:gd name="connsiteX6" fmla="*/ 1277876 w 12386023"/>
                  <a:gd name="connsiteY6" fmla="*/ 760728 h 2425842"/>
                  <a:gd name="connsiteX7" fmla="*/ 1972735 w 12386023"/>
                  <a:gd name="connsiteY7" fmla="*/ 794716 h 2425842"/>
                  <a:gd name="connsiteX8" fmla="*/ 2428745 w 12386023"/>
                  <a:gd name="connsiteY8" fmla="*/ 735228 h 2425842"/>
                  <a:gd name="connsiteX9" fmla="*/ 2906467 w 12386023"/>
                  <a:gd name="connsiteY9" fmla="*/ 735228 h 2425842"/>
                  <a:gd name="connsiteX10" fmla="*/ 3677336 w 12386023"/>
                  <a:gd name="connsiteY10" fmla="*/ 777722 h 2425842"/>
                  <a:gd name="connsiteX11" fmla="*/ 4556772 w 12386023"/>
                  <a:gd name="connsiteY11" fmla="*/ 760728 h 2425842"/>
                  <a:gd name="connsiteX12" fmla="*/ 5186490 w 12386023"/>
                  <a:gd name="connsiteY12" fmla="*/ 769234 h 2425842"/>
                  <a:gd name="connsiteX13" fmla="*/ 6022500 w 12386023"/>
                  <a:gd name="connsiteY13" fmla="*/ 769234 h 2425842"/>
                  <a:gd name="connsiteX14" fmla="*/ 7086513 w 12386023"/>
                  <a:gd name="connsiteY14" fmla="*/ 794734 h 2425842"/>
                  <a:gd name="connsiteX15" fmla="*/ 7835668 w 12386023"/>
                  <a:gd name="connsiteY15" fmla="*/ 786228 h 2425842"/>
                  <a:gd name="connsiteX16" fmla="*/ 8367663 w 12386023"/>
                  <a:gd name="connsiteY16" fmla="*/ 777722 h 2425842"/>
                  <a:gd name="connsiteX17" fmla="*/ 8988680 w 12386023"/>
                  <a:gd name="connsiteY17" fmla="*/ 1180470 h 2425842"/>
                  <a:gd name="connsiteX18" fmla="*/ 9558676 w 12386023"/>
                  <a:gd name="connsiteY18" fmla="*/ 2007302 h 2425842"/>
                  <a:gd name="connsiteX19" fmla="*/ 10490076 w 12386023"/>
                  <a:gd name="connsiteY19" fmla="*/ 2425841 h 2425842"/>
                  <a:gd name="connsiteX20" fmla="*/ 11536110 w 12386023"/>
                  <a:gd name="connsiteY20" fmla="*/ 2007304 h 2425842"/>
                  <a:gd name="connsiteX21" fmla="*/ 11827041 w 12386023"/>
                  <a:gd name="connsiteY21" fmla="*/ 1361569 h 2425842"/>
                  <a:gd name="connsiteX22" fmla="*/ 12137937 w 12386023"/>
                  <a:gd name="connsiteY22" fmla="*/ 915462 h 2425842"/>
                  <a:gd name="connsiteX23" fmla="*/ 12386023 w 12386023"/>
                  <a:gd name="connsiteY23" fmla="*/ 615148 h 2425842"/>
                  <a:gd name="connsiteX24" fmla="*/ 12386023 w 12386023"/>
                  <a:gd name="connsiteY24" fmla="*/ 176766 h 2425842"/>
                  <a:gd name="connsiteX25" fmla="*/ 11779707 w 12386023"/>
                  <a:gd name="connsiteY25" fmla="*/ 351341 h 2425842"/>
                  <a:gd name="connsiteX26" fmla="*/ 11399982 w 12386023"/>
                  <a:gd name="connsiteY26" fmla="*/ 963226 h 2425842"/>
                  <a:gd name="connsiteX27" fmla="*/ 10943237 w 12386023"/>
                  <a:gd name="connsiteY27" fmla="*/ 1577387 h 2425842"/>
                  <a:gd name="connsiteX28" fmla="*/ 10375442 w 12386023"/>
                  <a:gd name="connsiteY28" fmla="*/ 1534170 h 2425842"/>
                  <a:gd name="connsiteX29" fmla="*/ 9868545 w 12386023"/>
                  <a:gd name="connsiteY29" fmla="*/ 974601 h 2425842"/>
                  <a:gd name="connsiteX30" fmla="*/ 9393890 w 12386023"/>
                  <a:gd name="connsiteY30" fmla="*/ 496920 h 2425842"/>
                  <a:gd name="connsiteX31" fmla="*/ 8791091 w 12386023"/>
                  <a:gd name="connsiteY31" fmla="*/ 72450 h 2425842"/>
                  <a:gd name="connsiteX32" fmla="*/ 7976795 w 12386023"/>
                  <a:gd name="connsiteY32" fmla="*/ 21469 h 2425842"/>
                  <a:gd name="connsiteX33" fmla="*/ 7390504 w 12386023"/>
                  <a:gd name="connsiteY33" fmla="*/ 114944 h 2425842"/>
                  <a:gd name="connsiteX34" fmla="*/ 6683417 w 12386023"/>
                  <a:gd name="connsiteY34" fmla="*/ 62385 h 2425842"/>
                  <a:gd name="connsiteX35" fmla="*/ 6243077 w 12386023"/>
                  <a:gd name="connsiteY35" fmla="*/ 165413 h 2425842"/>
                  <a:gd name="connsiteX36" fmla="*/ 9248668 w 12386023"/>
                  <a:gd name="connsiteY36" fmla="*/ 535967 h 2425842"/>
                  <a:gd name="connsiteX37" fmla="*/ 8892001 w 12386023"/>
                  <a:gd name="connsiteY37" fmla="*/ 497882 h 2425842"/>
                  <a:gd name="connsiteX38" fmla="*/ 9073222 w 12386023"/>
                  <a:gd name="connsiteY38" fmla="*/ 800346 h 2425842"/>
                  <a:gd name="connsiteX39" fmla="*/ 8714713 w 12386023"/>
                  <a:gd name="connsiteY39" fmla="*/ 373300 h 2425842"/>
                  <a:gd name="connsiteX40" fmla="*/ 8705072 w 12386023"/>
                  <a:gd name="connsiteY40" fmla="*/ 200377 h 2425842"/>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6683417 w 12386023"/>
                  <a:gd name="connsiteY33" fmla="*/ 10066 h 2373523"/>
                  <a:gd name="connsiteX34" fmla="*/ 6243077 w 12386023"/>
                  <a:gd name="connsiteY34" fmla="*/ 113094 h 2373523"/>
                  <a:gd name="connsiteX35" fmla="*/ 9248668 w 12386023"/>
                  <a:gd name="connsiteY35" fmla="*/ 483648 h 2373523"/>
                  <a:gd name="connsiteX36" fmla="*/ 8892001 w 12386023"/>
                  <a:gd name="connsiteY36" fmla="*/ 445563 h 2373523"/>
                  <a:gd name="connsiteX37" fmla="*/ 9073222 w 12386023"/>
                  <a:gd name="connsiteY37" fmla="*/ 748027 h 2373523"/>
                  <a:gd name="connsiteX38" fmla="*/ 8714713 w 12386023"/>
                  <a:gd name="connsiteY38" fmla="*/ 320981 h 2373523"/>
                  <a:gd name="connsiteX39" fmla="*/ 8705072 w 12386023"/>
                  <a:gd name="connsiteY39" fmla="*/ 148058 h 2373523"/>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6243077 w 12386023"/>
                  <a:gd name="connsiteY33" fmla="*/ 113094 h 2373523"/>
                  <a:gd name="connsiteX34" fmla="*/ 9248668 w 12386023"/>
                  <a:gd name="connsiteY34" fmla="*/ 483648 h 2373523"/>
                  <a:gd name="connsiteX35" fmla="*/ 8892001 w 12386023"/>
                  <a:gd name="connsiteY35" fmla="*/ 445563 h 2373523"/>
                  <a:gd name="connsiteX36" fmla="*/ 9073222 w 12386023"/>
                  <a:gd name="connsiteY36" fmla="*/ 748027 h 2373523"/>
                  <a:gd name="connsiteX37" fmla="*/ 8714713 w 12386023"/>
                  <a:gd name="connsiteY37" fmla="*/ 320981 h 2373523"/>
                  <a:gd name="connsiteX38" fmla="*/ 8705072 w 12386023"/>
                  <a:gd name="connsiteY38" fmla="*/ 148058 h 2373523"/>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9248668 w 12386023"/>
                  <a:gd name="connsiteY33" fmla="*/ 483648 h 2373523"/>
                  <a:gd name="connsiteX34" fmla="*/ 8892001 w 12386023"/>
                  <a:gd name="connsiteY34" fmla="*/ 445563 h 2373523"/>
                  <a:gd name="connsiteX35" fmla="*/ 9073222 w 12386023"/>
                  <a:gd name="connsiteY35" fmla="*/ 748027 h 2373523"/>
                  <a:gd name="connsiteX36" fmla="*/ 8714713 w 12386023"/>
                  <a:gd name="connsiteY36" fmla="*/ 320981 h 2373523"/>
                  <a:gd name="connsiteX37" fmla="*/ 8705072 w 12386023"/>
                  <a:gd name="connsiteY37" fmla="*/ 148058 h 2373523"/>
                  <a:gd name="connsiteX0" fmla="*/ 8705072 w 12386023"/>
                  <a:gd name="connsiteY0" fmla="*/ 148058 h 2373523"/>
                  <a:gd name="connsiteX1" fmla="*/ 8742561 w 12386023"/>
                  <a:gd name="connsiteY1" fmla="*/ 384564 h 2373523"/>
                  <a:gd name="connsiteX2" fmla="*/ 8676628 w 12386023"/>
                  <a:gd name="connsiteY2" fmla="*/ 298017 h 2373523"/>
                  <a:gd name="connsiteX3" fmla="*/ 8697801 w 12386023"/>
                  <a:gd name="connsiteY3" fmla="*/ 454697 h 2373523"/>
                  <a:gd name="connsiteX4" fmla="*/ 8652701 w 12386023"/>
                  <a:gd name="connsiteY4" fmla="*/ 640697 h 2373523"/>
                  <a:gd name="connsiteX5" fmla="*/ 421075 w 12386023"/>
                  <a:gd name="connsiteY5" fmla="*/ 800852 h 2373523"/>
                  <a:gd name="connsiteX6" fmla="*/ 1277876 w 12386023"/>
                  <a:gd name="connsiteY6" fmla="*/ 708409 h 2373523"/>
                  <a:gd name="connsiteX7" fmla="*/ 1972735 w 12386023"/>
                  <a:gd name="connsiteY7" fmla="*/ 742397 h 2373523"/>
                  <a:gd name="connsiteX8" fmla="*/ 2428745 w 12386023"/>
                  <a:gd name="connsiteY8" fmla="*/ 682909 h 2373523"/>
                  <a:gd name="connsiteX9" fmla="*/ 2906467 w 12386023"/>
                  <a:gd name="connsiteY9" fmla="*/ 682909 h 2373523"/>
                  <a:gd name="connsiteX10" fmla="*/ 3677336 w 12386023"/>
                  <a:gd name="connsiteY10" fmla="*/ 725403 h 2373523"/>
                  <a:gd name="connsiteX11" fmla="*/ 4556772 w 12386023"/>
                  <a:gd name="connsiteY11" fmla="*/ 708409 h 2373523"/>
                  <a:gd name="connsiteX12" fmla="*/ 5186490 w 12386023"/>
                  <a:gd name="connsiteY12" fmla="*/ 716915 h 2373523"/>
                  <a:gd name="connsiteX13" fmla="*/ 6022500 w 12386023"/>
                  <a:gd name="connsiteY13" fmla="*/ 716915 h 2373523"/>
                  <a:gd name="connsiteX14" fmla="*/ 7086513 w 12386023"/>
                  <a:gd name="connsiteY14" fmla="*/ 742415 h 2373523"/>
                  <a:gd name="connsiteX15" fmla="*/ 7835668 w 12386023"/>
                  <a:gd name="connsiteY15" fmla="*/ 733909 h 2373523"/>
                  <a:gd name="connsiteX16" fmla="*/ 8367663 w 12386023"/>
                  <a:gd name="connsiteY16" fmla="*/ 725403 h 2373523"/>
                  <a:gd name="connsiteX17" fmla="*/ 8988680 w 12386023"/>
                  <a:gd name="connsiteY17" fmla="*/ 1128151 h 2373523"/>
                  <a:gd name="connsiteX18" fmla="*/ 9558676 w 12386023"/>
                  <a:gd name="connsiteY18" fmla="*/ 1954983 h 2373523"/>
                  <a:gd name="connsiteX19" fmla="*/ 10490076 w 12386023"/>
                  <a:gd name="connsiteY19" fmla="*/ 2373522 h 2373523"/>
                  <a:gd name="connsiteX20" fmla="*/ 11536110 w 12386023"/>
                  <a:gd name="connsiteY20" fmla="*/ 1954985 h 2373523"/>
                  <a:gd name="connsiteX21" fmla="*/ 11827041 w 12386023"/>
                  <a:gd name="connsiteY21" fmla="*/ 1309250 h 2373523"/>
                  <a:gd name="connsiteX22" fmla="*/ 12137937 w 12386023"/>
                  <a:gd name="connsiteY22" fmla="*/ 863143 h 2373523"/>
                  <a:gd name="connsiteX23" fmla="*/ 12386023 w 12386023"/>
                  <a:gd name="connsiteY23" fmla="*/ 562829 h 2373523"/>
                  <a:gd name="connsiteX24" fmla="*/ 12386023 w 12386023"/>
                  <a:gd name="connsiteY24" fmla="*/ 124447 h 2373523"/>
                  <a:gd name="connsiteX25" fmla="*/ 11779707 w 12386023"/>
                  <a:gd name="connsiteY25" fmla="*/ 299022 h 2373523"/>
                  <a:gd name="connsiteX26" fmla="*/ 11399982 w 12386023"/>
                  <a:gd name="connsiteY26" fmla="*/ 910907 h 2373523"/>
                  <a:gd name="connsiteX27" fmla="*/ 10943237 w 12386023"/>
                  <a:gd name="connsiteY27" fmla="*/ 1525068 h 2373523"/>
                  <a:gd name="connsiteX28" fmla="*/ 10375442 w 12386023"/>
                  <a:gd name="connsiteY28" fmla="*/ 1481851 h 2373523"/>
                  <a:gd name="connsiteX29" fmla="*/ 9868545 w 12386023"/>
                  <a:gd name="connsiteY29" fmla="*/ 922282 h 2373523"/>
                  <a:gd name="connsiteX30" fmla="*/ 9393890 w 12386023"/>
                  <a:gd name="connsiteY30" fmla="*/ 444601 h 2373523"/>
                  <a:gd name="connsiteX31" fmla="*/ 8791091 w 12386023"/>
                  <a:gd name="connsiteY31" fmla="*/ 20131 h 2373523"/>
                  <a:gd name="connsiteX32" fmla="*/ 7390504 w 12386023"/>
                  <a:gd name="connsiteY32" fmla="*/ 62625 h 2373523"/>
                  <a:gd name="connsiteX33" fmla="*/ 9248668 w 12386023"/>
                  <a:gd name="connsiteY33" fmla="*/ 483648 h 2373523"/>
                  <a:gd name="connsiteX34" fmla="*/ 8892001 w 12386023"/>
                  <a:gd name="connsiteY34" fmla="*/ 445563 h 2373523"/>
                  <a:gd name="connsiteX35" fmla="*/ 9073222 w 12386023"/>
                  <a:gd name="connsiteY35" fmla="*/ 748027 h 2373523"/>
                  <a:gd name="connsiteX36" fmla="*/ 8705072 w 12386023"/>
                  <a:gd name="connsiteY36" fmla="*/ 148058 h 2373523"/>
                  <a:gd name="connsiteX0" fmla="*/ 8705072 w 12386023"/>
                  <a:gd name="connsiteY0" fmla="*/ 148058 h 2373523"/>
                  <a:gd name="connsiteX1" fmla="*/ 8742561 w 12386023"/>
                  <a:gd name="connsiteY1" fmla="*/ 384564 h 2373523"/>
                  <a:gd name="connsiteX2" fmla="*/ 8697801 w 12386023"/>
                  <a:gd name="connsiteY2" fmla="*/ 454697 h 2373523"/>
                  <a:gd name="connsiteX3" fmla="*/ 8652701 w 12386023"/>
                  <a:gd name="connsiteY3" fmla="*/ 640697 h 2373523"/>
                  <a:gd name="connsiteX4" fmla="*/ 421075 w 12386023"/>
                  <a:gd name="connsiteY4" fmla="*/ 800852 h 2373523"/>
                  <a:gd name="connsiteX5" fmla="*/ 1277876 w 12386023"/>
                  <a:gd name="connsiteY5" fmla="*/ 708409 h 2373523"/>
                  <a:gd name="connsiteX6" fmla="*/ 1972735 w 12386023"/>
                  <a:gd name="connsiteY6" fmla="*/ 742397 h 2373523"/>
                  <a:gd name="connsiteX7" fmla="*/ 2428745 w 12386023"/>
                  <a:gd name="connsiteY7" fmla="*/ 682909 h 2373523"/>
                  <a:gd name="connsiteX8" fmla="*/ 2906467 w 12386023"/>
                  <a:gd name="connsiteY8" fmla="*/ 682909 h 2373523"/>
                  <a:gd name="connsiteX9" fmla="*/ 3677336 w 12386023"/>
                  <a:gd name="connsiteY9" fmla="*/ 725403 h 2373523"/>
                  <a:gd name="connsiteX10" fmla="*/ 4556772 w 12386023"/>
                  <a:gd name="connsiteY10" fmla="*/ 708409 h 2373523"/>
                  <a:gd name="connsiteX11" fmla="*/ 5186490 w 12386023"/>
                  <a:gd name="connsiteY11" fmla="*/ 716915 h 2373523"/>
                  <a:gd name="connsiteX12" fmla="*/ 6022500 w 12386023"/>
                  <a:gd name="connsiteY12" fmla="*/ 716915 h 2373523"/>
                  <a:gd name="connsiteX13" fmla="*/ 7086513 w 12386023"/>
                  <a:gd name="connsiteY13" fmla="*/ 742415 h 2373523"/>
                  <a:gd name="connsiteX14" fmla="*/ 7835668 w 12386023"/>
                  <a:gd name="connsiteY14" fmla="*/ 733909 h 2373523"/>
                  <a:gd name="connsiteX15" fmla="*/ 8367663 w 12386023"/>
                  <a:gd name="connsiteY15" fmla="*/ 725403 h 2373523"/>
                  <a:gd name="connsiteX16" fmla="*/ 8988680 w 12386023"/>
                  <a:gd name="connsiteY16" fmla="*/ 1128151 h 2373523"/>
                  <a:gd name="connsiteX17" fmla="*/ 9558676 w 12386023"/>
                  <a:gd name="connsiteY17" fmla="*/ 1954983 h 2373523"/>
                  <a:gd name="connsiteX18" fmla="*/ 10490076 w 12386023"/>
                  <a:gd name="connsiteY18" fmla="*/ 2373522 h 2373523"/>
                  <a:gd name="connsiteX19" fmla="*/ 11536110 w 12386023"/>
                  <a:gd name="connsiteY19" fmla="*/ 1954985 h 2373523"/>
                  <a:gd name="connsiteX20" fmla="*/ 11827041 w 12386023"/>
                  <a:gd name="connsiteY20" fmla="*/ 1309250 h 2373523"/>
                  <a:gd name="connsiteX21" fmla="*/ 12137937 w 12386023"/>
                  <a:gd name="connsiteY21" fmla="*/ 863143 h 2373523"/>
                  <a:gd name="connsiteX22" fmla="*/ 12386023 w 12386023"/>
                  <a:gd name="connsiteY22" fmla="*/ 562829 h 2373523"/>
                  <a:gd name="connsiteX23" fmla="*/ 12386023 w 12386023"/>
                  <a:gd name="connsiteY23" fmla="*/ 124447 h 2373523"/>
                  <a:gd name="connsiteX24" fmla="*/ 11779707 w 12386023"/>
                  <a:gd name="connsiteY24" fmla="*/ 299022 h 2373523"/>
                  <a:gd name="connsiteX25" fmla="*/ 11399982 w 12386023"/>
                  <a:gd name="connsiteY25" fmla="*/ 910907 h 2373523"/>
                  <a:gd name="connsiteX26" fmla="*/ 10943237 w 12386023"/>
                  <a:gd name="connsiteY26" fmla="*/ 1525068 h 2373523"/>
                  <a:gd name="connsiteX27" fmla="*/ 10375442 w 12386023"/>
                  <a:gd name="connsiteY27" fmla="*/ 1481851 h 2373523"/>
                  <a:gd name="connsiteX28" fmla="*/ 9868545 w 12386023"/>
                  <a:gd name="connsiteY28" fmla="*/ 922282 h 2373523"/>
                  <a:gd name="connsiteX29" fmla="*/ 9393890 w 12386023"/>
                  <a:gd name="connsiteY29" fmla="*/ 444601 h 2373523"/>
                  <a:gd name="connsiteX30" fmla="*/ 8791091 w 12386023"/>
                  <a:gd name="connsiteY30" fmla="*/ 20131 h 2373523"/>
                  <a:gd name="connsiteX31" fmla="*/ 7390504 w 12386023"/>
                  <a:gd name="connsiteY31" fmla="*/ 62625 h 2373523"/>
                  <a:gd name="connsiteX32" fmla="*/ 9248668 w 12386023"/>
                  <a:gd name="connsiteY32" fmla="*/ 483648 h 2373523"/>
                  <a:gd name="connsiteX33" fmla="*/ 8892001 w 12386023"/>
                  <a:gd name="connsiteY33" fmla="*/ 445563 h 2373523"/>
                  <a:gd name="connsiteX34" fmla="*/ 9073222 w 12386023"/>
                  <a:gd name="connsiteY34" fmla="*/ 748027 h 2373523"/>
                  <a:gd name="connsiteX35" fmla="*/ 8705072 w 12386023"/>
                  <a:gd name="connsiteY35" fmla="*/ 148058 h 2373523"/>
                  <a:gd name="connsiteX0" fmla="*/ 8705072 w 12386023"/>
                  <a:gd name="connsiteY0" fmla="*/ 148058 h 2373523"/>
                  <a:gd name="connsiteX1" fmla="*/ 8697801 w 12386023"/>
                  <a:gd name="connsiteY1" fmla="*/ 454697 h 2373523"/>
                  <a:gd name="connsiteX2" fmla="*/ 8652701 w 12386023"/>
                  <a:gd name="connsiteY2" fmla="*/ 640697 h 2373523"/>
                  <a:gd name="connsiteX3" fmla="*/ 421075 w 12386023"/>
                  <a:gd name="connsiteY3" fmla="*/ 800852 h 2373523"/>
                  <a:gd name="connsiteX4" fmla="*/ 1277876 w 12386023"/>
                  <a:gd name="connsiteY4" fmla="*/ 708409 h 2373523"/>
                  <a:gd name="connsiteX5" fmla="*/ 1972735 w 12386023"/>
                  <a:gd name="connsiteY5" fmla="*/ 742397 h 2373523"/>
                  <a:gd name="connsiteX6" fmla="*/ 2428745 w 12386023"/>
                  <a:gd name="connsiteY6" fmla="*/ 682909 h 2373523"/>
                  <a:gd name="connsiteX7" fmla="*/ 2906467 w 12386023"/>
                  <a:gd name="connsiteY7" fmla="*/ 682909 h 2373523"/>
                  <a:gd name="connsiteX8" fmla="*/ 3677336 w 12386023"/>
                  <a:gd name="connsiteY8" fmla="*/ 725403 h 2373523"/>
                  <a:gd name="connsiteX9" fmla="*/ 4556772 w 12386023"/>
                  <a:gd name="connsiteY9" fmla="*/ 708409 h 2373523"/>
                  <a:gd name="connsiteX10" fmla="*/ 5186490 w 12386023"/>
                  <a:gd name="connsiteY10" fmla="*/ 716915 h 2373523"/>
                  <a:gd name="connsiteX11" fmla="*/ 6022500 w 12386023"/>
                  <a:gd name="connsiteY11" fmla="*/ 716915 h 2373523"/>
                  <a:gd name="connsiteX12" fmla="*/ 7086513 w 12386023"/>
                  <a:gd name="connsiteY12" fmla="*/ 742415 h 2373523"/>
                  <a:gd name="connsiteX13" fmla="*/ 7835668 w 12386023"/>
                  <a:gd name="connsiteY13" fmla="*/ 733909 h 2373523"/>
                  <a:gd name="connsiteX14" fmla="*/ 8367663 w 12386023"/>
                  <a:gd name="connsiteY14" fmla="*/ 725403 h 2373523"/>
                  <a:gd name="connsiteX15" fmla="*/ 8988680 w 12386023"/>
                  <a:gd name="connsiteY15" fmla="*/ 1128151 h 2373523"/>
                  <a:gd name="connsiteX16" fmla="*/ 9558676 w 12386023"/>
                  <a:gd name="connsiteY16" fmla="*/ 1954983 h 2373523"/>
                  <a:gd name="connsiteX17" fmla="*/ 10490076 w 12386023"/>
                  <a:gd name="connsiteY17" fmla="*/ 2373522 h 2373523"/>
                  <a:gd name="connsiteX18" fmla="*/ 11536110 w 12386023"/>
                  <a:gd name="connsiteY18" fmla="*/ 1954985 h 2373523"/>
                  <a:gd name="connsiteX19" fmla="*/ 11827041 w 12386023"/>
                  <a:gd name="connsiteY19" fmla="*/ 1309250 h 2373523"/>
                  <a:gd name="connsiteX20" fmla="*/ 12137937 w 12386023"/>
                  <a:gd name="connsiteY20" fmla="*/ 863143 h 2373523"/>
                  <a:gd name="connsiteX21" fmla="*/ 12386023 w 12386023"/>
                  <a:gd name="connsiteY21" fmla="*/ 562829 h 2373523"/>
                  <a:gd name="connsiteX22" fmla="*/ 12386023 w 12386023"/>
                  <a:gd name="connsiteY22" fmla="*/ 124447 h 2373523"/>
                  <a:gd name="connsiteX23" fmla="*/ 11779707 w 12386023"/>
                  <a:gd name="connsiteY23" fmla="*/ 299022 h 2373523"/>
                  <a:gd name="connsiteX24" fmla="*/ 11399982 w 12386023"/>
                  <a:gd name="connsiteY24" fmla="*/ 910907 h 2373523"/>
                  <a:gd name="connsiteX25" fmla="*/ 10943237 w 12386023"/>
                  <a:gd name="connsiteY25" fmla="*/ 1525068 h 2373523"/>
                  <a:gd name="connsiteX26" fmla="*/ 10375442 w 12386023"/>
                  <a:gd name="connsiteY26" fmla="*/ 1481851 h 2373523"/>
                  <a:gd name="connsiteX27" fmla="*/ 9868545 w 12386023"/>
                  <a:gd name="connsiteY27" fmla="*/ 922282 h 2373523"/>
                  <a:gd name="connsiteX28" fmla="*/ 9393890 w 12386023"/>
                  <a:gd name="connsiteY28" fmla="*/ 444601 h 2373523"/>
                  <a:gd name="connsiteX29" fmla="*/ 8791091 w 12386023"/>
                  <a:gd name="connsiteY29" fmla="*/ 20131 h 2373523"/>
                  <a:gd name="connsiteX30" fmla="*/ 7390504 w 12386023"/>
                  <a:gd name="connsiteY30" fmla="*/ 62625 h 2373523"/>
                  <a:gd name="connsiteX31" fmla="*/ 9248668 w 12386023"/>
                  <a:gd name="connsiteY31" fmla="*/ 483648 h 2373523"/>
                  <a:gd name="connsiteX32" fmla="*/ 8892001 w 12386023"/>
                  <a:gd name="connsiteY32" fmla="*/ 445563 h 2373523"/>
                  <a:gd name="connsiteX33" fmla="*/ 9073222 w 12386023"/>
                  <a:gd name="connsiteY33" fmla="*/ 748027 h 2373523"/>
                  <a:gd name="connsiteX34" fmla="*/ 8705072 w 12386023"/>
                  <a:gd name="connsiteY34" fmla="*/ 148058 h 2373523"/>
                  <a:gd name="connsiteX0" fmla="*/ 9073222 w 12386023"/>
                  <a:gd name="connsiteY0" fmla="*/ 748027 h 2373523"/>
                  <a:gd name="connsiteX1" fmla="*/ 8697801 w 12386023"/>
                  <a:gd name="connsiteY1" fmla="*/ 454697 h 2373523"/>
                  <a:gd name="connsiteX2" fmla="*/ 8652701 w 12386023"/>
                  <a:gd name="connsiteY2" fmla="*/ 640697 h 2373523"/>
                  <a:gd name="connsiteX3" fmla="*/ 421075 w 12386023"/>
                  <a:gd name="connsiteY3" fmla="*/ 800852 h 2373523"/>
                  <a:gd name="connsiteX4" fmla="*/ 1277876 w 12386023"/>
                  <a:gd name="connsiteY4" fmla="*/ 708409 h 2373523"/>
                  <a:gd name="connsiteX5" fmla="*/ 1972735 w 12386023"/>
                  <a:gd name="connsiteY5" fmla="*/ 742397 h 2373523"/>
                  <a:gd name="connsiteX6" fmla="*/ 2428745 w 12386023"/>
                  <a:gd name="connsiteY6" fmla="*/ 682909 h 2373523"/>
                  <a:gd name="connsiteX7" fmla="*/ 2906467 w 12386023"/>
                  <a:gd name="connsiteY7" fmla="*/ 682909 h 2373523"/>
                  <a:gd name="connsiteX8" fmla="*/ 3677336 w 12386023"/>
                  <a:gd name="connsiteY8" fmla="*/ 725403 h 2373523"/>
                  <a:gd name="connsiteX9" fmla="*/ 4556772 w 12386023"/>
                  <a:gd name="connsiteY9" fmla="*/ 708409 h 2373523"/>
                  <a:gd name="connsiteX10" fmla="*/ 5186490 w 12386023"/>
                  <a:gd name="connsiteY10" fmla="*/ 716915 h 2373523"/>
                  <a:gd name="connsiteX11" fmla="*/ 6022500 w 12386023"/>
                  <a:gd name="connsiteY11" fmla="*/ 716915 h 2373523"/>
                  <a:gd name="connsiteX12" fmla="*/ 7086513 w 12386023"/>
                  <a:gd name="connsiteY12" fmla="*/ 742415 h 2373523"/>
                  <a:gd name="connsiteX13" fmla="*/ 7835668 w 12386023"/>
                  <a:gd name="connsiteY13" fmla="*/ 733909 h 2373523"/>
                  <a:gd name="connsiteX14" fmla="*/ 8367663 w 12386023"/>
                  <a:gd name="connsiteY14" fmla="*/ 725403 h 2373523"/>
                  <a:gd name="connsiteX15" fmla="*/ 8988680 w 12386023"/>
                  <a:gd name="connsiteY15" fmla="*/ 1128151 h 2373523"/>
                  <a:gd name="connsiteX16" fmla="*/ 9558676 w 12386023"/>
                  <a:gd name="connsiteY16" fmla="*/ 1954983 h 2373523"/>
                  <a:gd name="connsiteX17" fmla="*/ 10490076 w 12386023"/>
                  <a:gd name="connsiteY17" fmla="*/ 2373522 h 2373523"/>
                  <a:gd name="connsiteX18" fmla="*/ 11536110 w 12386023"/>
                  <a:gd name="connsiteY18" fmla="*/ 1954985 h 2373523"/>
                  <a:gd name="connsiteX19" fmla="*/ 11827041 w 12386023"/>
                  <a:gd name="connsiteY19" fmla="*/ 1309250 h 2373523"/>
                  <a:gd name="connsiteX20" fmla="*/ 12137937 w 12386023"/>
                  <a:gd name="connsiteY20" fmla="*/ 863143 h 2373523"/>
                  <a:gd name="connsiteX21" fmla="*/ 12386023 w 12386023"/>
                  <a:gd name="connsiteY21" fmla="*/ 562829 h 2373523"/>
                  <a:gd name="connsiteX22" fmla="*/ 12386023 w 12386023"/>
                  <a:gd name="connsiteY22" fmla="*/ 124447 h 2373523"/>
                  <a:gd name="connsiteX23" fmla="*/ 11779707 w 12386023"/>
                  <a:gd name="connsiteY23" fmla="*/ 299022 h 2373523"/>
                  <a:gd name="connsiteX24" fmla="*/ 11399982 w 12386023"/>
                  <a:gd name="connsiteY24" fmla="*/ 910907 h 2373523"/>
                  <a:gd name="connsiteX25" fmla="*/ 10943237 w 12386023"/>
                  <a:gd name="connsiteY25" fmla="*/ 1525068 h 2373523"/>
                  <a:gd name="connsiteX26" fmla="*/ 10375442 w 12386023"/>
                  <a:gd name="connsiteY26" fmla="*/ 1481851 h 2373523"/>
                  <a:gd name="connsiteX27" fmla="*/ 9868545 w 12386023"/>
                  <a:gd name="connsiteY27" fmla="*/ 922282 h 2373523"/>
                  <a:gd name="connsiteX28" fmla="*/ 9393890 w 12386023"/>
                  <a:gd name="connsiteY28" fmla="*/ 444601 h 2373523"/>
                  <a:gd name="connsiteX29" fmla="*/ 8791091 w 12386023"/>
                  <a:gd name="connsiteY29" fmla="*/ 20131 h 2373523"/>
                  <a:gd name="connsiteX30" fmla="*/ 7390504 w 12386023"/>
                  <a:gd name="connsiteY30" fmla="*/ 62625 h 2373523"/>
                  <a:gd name="connsiteX31" fmla="*/ 9248668 w 12386023"/>
                  <a:gd name="connsiteY31" fmla="*/ 483648 h 2373523"/>
                  <a:gd name="connsiteX32" fmla="*/ 8892001 w 12386023"/>
                  <a:gd name="connsiteY32" fmla="*/ 445563 h 2373523"/>
                  <a:gd name="connsiteX33" fmla="*/ 9073222 w 12386023"/>
                  <a:gd name="connsiteY33" fmla="*/ 748027 h 2373523"/>
                  <a:gd name="connsiteX0" fmla="*/ 9073222 w 12386023"/>
                  <a:gd name="connsiteY0" fmla="*/ 748027 h 2373523"/>
                  <a:gd name="connsiteX1" fmla="*/ 8652701 w 12386023"/>
                  <a:gd name="connsiteY1" fmla="*/ 640697 h 2373523"/>
                  <a:gd name="connsiteX2" fmla="*/ 421075 w 12386023"/>
                  <a:gd name="connsiteY2" fmla="*/ 800852 h 2373523"/>
                  <a:gd name="connsiteX3" fmla="*/ 1277876 w 12386023"/>
                  <a:gd name="connsiteY3" fmla="*/ 708409 h 2373523"/>
                  <a:gd name="connsiteX4" fmla="*/ 1972735 w 12386023"/>
                  <a:gd name="connsiteY4" fmla="*/ 742397 h 2373523"/>
                  <a:gd name="connsiteX5" fmla="*/ 2428745 w 12386023"/>
                  <a:gd name="connsiteY5" fmla="*/ 682909 h 2373523"/>
                  <a:gd name="connsiteX6" fmla="*/ 2906467 w 12386023"/>
                  <a:gd name="connsiteY6" fmla="*/ 682909 h 2373523"/>
                  <a:gd name="connsiteX7" fmla="*/ 3677336 w 12386023"/>
                  <a:gd name="connsiteY7" fmla="*/ 725403 h 2373523"/>
                  <a:gd name="connsiteX8" fmla="*/ 4556772 w 12386023"/>
                  <a:gd name="connsiteY8" fmla="*/ 708409 h 2373523"/>
                  <a:gd name="connsiteX9" fmla="*/ 5186490 w 12386023"/>
                  <a:gd name="connsiteY9" fmla="*/ 716915 h 2373523"/>
                  <a:gd name="connsiteX10" fmla="*/ 6022500 w 12386023"/>
                  <a:gd name="connsiteY10" fmla="*/ 716915 h 2373523"/>
                  <a:gd name="connsiteX11" fmla="*/ 7086513 w 12386023"/>
                  <a:gd name="connsiteY11" fmla="*/ 742415 h 2373523"/>
                  <a:gd name="connsiteX12" fmla="*/ 7835668 w 12386023"/>
                  <a:gd name="connsiteY12" fmla="*/ 733909 h 2373523"/>
                  <a:gd name="connsiteX13" fmla="*/ 8367663 w 12386023"/>
                  <a:gd name="connsiteY13" fmla="*/ 725403 h 2373523"/>
                  <a:gd name="connsiteX14" fmla="*/ 8988680 w 12386023"/>
                  <a:gd name="connsiteY14" fmla="*/ 1128151 h 2373523"/>
                  <a:gd name="connsiteX15" fmla="*/ 9558676 w 12386023"/>
                  <a:gd name="connsiteY15" fmla="*/ 1954983 h 2373523"/>
                  <a:gd name="connsiteX16" fmla="*/ 10490076 w 12386023"/>
                  <a:gd name="connsiteY16" fmla="*/ 2373522 h 2373523"/>
                  <a:gd name="connsiteX17" fmla="*/ 11536110 w 12386023"/>
                  <a:gd name="connsiteY17" fmla="*/ 1954985 h 2373523"/>
                  <a:gd name="connsiteX18" fmla="*/ 11827041 w 12386023"/>
                  <a:gd name="connsiteY18" fmla="*/ 1309250 h 2373523"/>
                  <a:gd name="connsiteX19" fmla="*/ 12137937 w 12386023"/>
                  <a:gd name="connsiteY19" fmla="*/ 863143 h 2373523"/>
                  <a:gd name="connsiteX20" fmla="*/ 12386023 w 12386023"/>
                  <a:gd name="connsiteY20" fmla="*/ 562829 h 2373523"/>
                  <a:gd name="connsiteX21" fmla="*/ 12386023 w 12386023"/>
                  <a:gd name="connsiteY21" fmla="*/ 124447 h 2373523"/>
                  <a:gd name="connsiteX22" fmla="*/ 11779707 w 12386023"/>
                  <a:gd name="connsiteY22" fmla="*/ 299022 h 2373523"/>
                  <a:gd name="connsiteX23" fmla="*/ 11399982 w 12386023"/>
                  <a:gd name="connsiteY23" fmla="*/ 910907 h 2373523"/>
                  <a:gd name="connsiteX24" fmla="*/ 10943237 w 12386023"/>
                  <a:gd name="connsiteY24" fmla="*/ 1525068 h 2373523"/>
                  <a:gd name="connsiteX25" fmla="*/ 10375442 w 12386023"/>
                  <a:gd name="connsiteY25" fmla="*/ 1481851 h 2373523"/>
                  <a:gd name="connsiteX26" fmla="*/ 9868545 w 12386023"/>
                  <a:gd name="connsiteY26" fmla="*/ 922282 h 2373523"/>
                  <a:gd name="connsiteX27" fmla="*/ 9393890 w 12386023"/>
                  <a:gd name="connsiteY27" fmla="*/ 444601 h 2373523"/>
                  <a:gd name="connsiteX28" fmla="*/ 8791091 w 12386023"/>
                  <a:gd name="connsiteY28" fmla="*/ 20131 h 2373523"/>
                  <a:gd name="connsiteX29" fmla="*/ 7390504 w 12386023"/>
                  <a:gd name="connsiteY29" fmla="*/ 62625 h 2373523"/>
                  <a:gd name="connsiteX30" fmla="*/ 9248668 w 12386023"/>
                  <a:gd name="connsiteY30" fmla="*/ 483648 h 2373523"/>
                  <a:gd name="connsiteX31" fmla="*/ 8892001 w 12386023"/>
                  <a:gd name="connsiteY31" fmla="*/ 445563 h 2373523"/>
                  <a:gd name="connsiteX32" fmla="*/ 9073222 w 12386023"/>
                  <a:gd name="connsiteY32" fmla="*/ 748027 h 2373523"/>
                  <a:gd name="connsiteX0" fmla="*/ 9102751 w 12415552"/>
                  <a:gd name="connsiteY0" fmla="*/ 748027 h 2373523"/>
                  <a:gd name="connsiteX1" fmla="*/ 450604 w 12415552"/>
                  <a:gd name="connsiteY1" fmla="*/ 800852 h 2373523"/>
                  <a:gd name="connsiteX2" fmla="*/ 1307405 w 12415552"/>
                  <a:gd name="connsiteY2" fmla="*/ 708409 h 2373523"/>
                  <a:gd name="connsiteX3" fmla="*/ 2002264 w 12415552"/>
                  <a:gd name="connsiteY3" fmla="*/ 742397 h 2373523"/>
                  <a:gd name="connsiteX4" fmla="*/ 2458274 w 12415552"/>
                  <a:gd name="connsiteY4" fmla="*/ 682909 h 2373523"/>
                  <a:gd name="connsiteX5" fmla="*/ 2935996 w 12415552"/>
                  <a:gd name="connsiteY5" fmla="*/ 682909 h 2373523"/>
                  <a:gd name="connsiteX6" fmla="*/ 3706865 w 12415552"/>
                  <a:gd name="connsiteY6" fmla="*/ 725403 h 2373523"/>
                  <a:gd name="connsiteX7" fmla="*/ 4586301 w 12415552"/>
                  <a:gd name="connsiteY7" fmla="*/ 708409 h 2373523"/>
                  <a:gd name="connsiteX8" fmla="*/ 5216019 w 12415552"/>
                  <a:gd name="connsiteY8" fmla="*/ 716915 h 2373523"/>
                  <a:gd name="connsiteX9" fmla="*/ 6052029 w 12415552"/>
                  <a:gd name="connsiteY9" fmla="*/ 716915 h 2373523"/>
                  <a:gd name="connsiteX10" fmla="*/ 7116042 w 12415552"/>
                  <a:gd name="connsiteY10" fmla="*/ 742415 h 2373523"/>
                  <a:gd name="connsiteX11" fmla="*/ 7865197 w 12415552"/>
                  <a:gd name="connsiteY11" fmla="*/ 733909 h 2373523"/>
                  <a:gd name="connsiteX12" fmla="*/ 8397192 w 12415552"/>
                  <a:gd name="connsiteY12" fmla="*/ 725403 h 2373523"/>
                  <a:gd name="connsiteX13" fmla="*/ 9018209 w 12415552"/>
                  <a:gd name="connsiteY13" fmla="*/ 1128151 h 2373523"/>
                  <a:gd name="connsiteX14" fmla="*/ 9588205 w 12415552"/>
                  <a:gd name="connsiteY14" fmla="*/ 1954983 h 2373523"/>
                  <a:gd name="connsiteX15" fmla="*/ 10519605 w 12415552"/>
                  <a:gd name="connsiteY15" fmla="*/ 2373522 h 2373523"/>
                  <a:gd name="connsiteX16" fmla="*/ 11565639 w 12415552"/>
                  <a:gd name="connsiteY16" fmla="*/ 1954985 h 2373523"/>
                  <a:gd name="connsiteX17" fmla="*/ 11856570 w 12415552"/>
                  <a:gd name="connsiteY17" fmla="*/ 1309250 h 2373523"/>
                  <a:gd name="connsiteX18" fmla="*/ 12167466 w 12415552"/>
                  <a:gd name="connsiteY18" fmla="*/ 863143 h 2373523"/>
                  <a:gd name="connsiteX19" fmla="*/ 12415552 w 12415552"/>
                  <a:gd name="connsiteY19" fmla="*/ 562829 h 2373523"/>
                  <a:gd name="connsiteX20" fmla="*/ 12415552 w 12415552"/>
                  <a:gd name="connsiteY20" fmla="*/ 124447 h 2373523"/>
                  <a:gd name="connsiteX21" fmla="*/ 11809236 w 12415552"/>
                  <a:gd name="connsiteY21" fmla="*/ 299022 h 2373523"/>
                  <a:gd name="connsiteX22" fmla="*/ 11429511 w 12415552"/>
                  <a:gd name="connsiteY22" fmla="*/ 910907 h 2373523"/>
                  <a:gd name="connsiteX23" fmla="*/ 10972766 w 12415552"/>
                  <a:gd name="connsiteY23" fmla="*/ 1525068 h 2373523"/>
                  <a:gd name="connsiteX24" fmla="*/ 10404971 w 12415552"/>
                  <a:gd name="connsiteY24" fmla="*/ 1481851 h 2373523"/>
                  <a:gd name="connsiteX25" fmla="*/ 9898074 w 12415552"/>
                  <a:gd name="connsiteY25" fmla="*/ 922282 h 2373523"/>
                  <a:gd name="connsiteX26" fmla="*/ 9423419 w 12415552"/>
                  <a:gd name="connsiteY26" fmla="*/ 444601 h 2373523"/>
                  <a:gd name="connsiteX27" fmla="*/ 8820620 w 12415552"/>
                  <a:gd name="connsiteY27" fmla="*/ 20131 h 2373523"/>
                  <a:gd name="connsiteX28" fmla="*/ 7420033 w 12415552"/>
                  <a:gd name="connsiteY28" fmla="*/ 62625 h 2373523"/>
                  <a:gd name="connsiteX29" fmla="*/ 9278197 w 12415552"/>
                  <a:gd name="connsiteY29" fmla="*/ 483648 h 2373523"/>
                  <a:gd name="connsiteX30" fmla="*/ 8921530 w 12415552"/>
                  <a:gd name="connsiteY30" fmla="*/ 445563 h 2373523"/>
                  <a:gd name="connsiteX31" fmla="*/ 9102751 w 12415552"/>
                  <a:gd name="connsiteY31" fmla="*/ 748027 h 2373523"/>
                  <a:gd name="connsiteX0" fmla="*/ 9102753 w 12415554"/>
                  <a:gd name="connsiteY0" fmla="*/ 748027 h 2373523"/>
                  <a:gd name="connsiteX1" fmla="*/ 450606 w 12415554"/>
                  <a:gd name="connsiteY1" fmla="*/ 800852 h 2373523"/>
                  <a:gd name="connsiteX2" fmla="*/ 1307407 w 12415554"/>
                  <a:gd name="connsiteY2" fmla="*/ 708409 h 2373523"/>
                  <a:gd name="connsiteX3" fmla="*/ 2002266 w 12415554"/>
                  <a:gd name="connsiteY3" fmla="*/ 742397 h 2373523"/>
                  <a:gd name="connsiteX4" fmla="*/ 2458276 w 12415554"/>
                  <a:gd name="connsiteY4" fmla="*/ 682909 h 2373523"/>
                  <a:gd name="connsiteX5" fmla="*/ 2935998 w 12415554"/>
                  <a:gd name="connsiteY5" fmla="*/ 682909 h 2373523"/>
                  <a:gd name="connsiteX6" fmla="*/ 3706867 w 12415554"/>
                  <a:gd name="connsiteY6" fmla="*/ 725403 h 2373523"/>
                  <a:gd name="connsiteX7" fmla="*/ 4586303 w 12415554"/>
                  <a:gd name="connsiteY7" fmla="*/ 708409 h 2373523"/>
                  <a:gd name="connsiteX8" fmla="*/ 5216021 w 12415554"/>
                  <a:gd name="connsiteY8" fmla="*/ 716915 h 2373523"/>
                  <a:gd name="connsiteX9" fmla="*/ 6052031 w 12415554"/>
                  <a:gd name="connsiteY9" fmla="*/ 716915 h 2373523"/>
                  <a:gd name="connsiteX10" fmla="*/ 7116044 w 12415554"/>
                  <a:gd name="connsiteY10" fmla="*/ 742415 h 2373523"/>
                  <a:gd name="connsiteX11" fmla="*/ 7865199 w 12415554"/>
                  <a:gd name="connsiteY11" fmla="*/ 733909 h 2373523"/>
                  <a:gd name="connsiteX12" fmla="*/ 8397194 w 12415554"/>
                  <a:gd name="connsiteY12" fmla="*/ 725403 h 2373523"/>
                  <a:gd name="connsiteX13" fmla="*/ 9018211 w 12415554"/>
                  <a:gd name="connsiteY13" fmla="*/ 1128151 h 2373523"/>
                  <a:gd name="connsiteX14" fmla="*/ 9588207 w 12415554"/>
                  <a:gd name="connsiteY14" fmla="*/ 1954983 h 2373523"/>
                  <a:gd name="connsiteX15" fmla="*/ 10519607 w 12415554"/>
                  <a:gd name="connsiteY15" fmla="*/ 2373522 h 2373523"/>
                  <a:gd name="connsiteX16" fmla="*/ 11565641 w 12415554"/>
                  <a:gd name="connsiteY16" fmla="*/ 1954985 h 2373523"/>
                  <a:gd name="connsiteX17" fmla="*/ 11856572 w 12415554"/>
                  <a:gd name="connsiteY17" fmla="*/ 1309250 h 2373523"/>
                  <a:gd name="connsiteX18" fmla="*/ 12167468 w 12415554"/>
                  <a:gd name="connsiteY18" fmla="*/ 863143 h 2373523"/>
                  <a:gd name="connsiteX19" fmla="*/ 12415554 w 12415554"/>
                  <a:gd name="connsiteY19" fmla="*/ 562829 h 2373523"/>
                  <a:gd name="connsiteX20" fmla="*/ 12415554 w 12415554"/>
                  <a:gd name="connsiteY20" fmla="*/ 124447 h 2373523"/>
                  <a:gd name="connsiteX21" fmla="*/ 11809238 w 12415554"/>
                  <a:gd name="connsiteY21" fmla="*/ 299022 h 2373523"/>
                  <a:gd name="connsiteX22" fmla="*/ 11429513 w 12415554"/>
                  <a:gd name="connsiteY22" fmla="*/ 910907 h 2373523"/>
                  <a:gd name="connsiteX23" fmla="*/ 10972768 w 12415554"/>
                  <a:gd name="connsiteY23" fmla="*/ 1525068 h 2373523"/>
                  <a:gd name="connsiteX24" fmla="*/ 10404973 w 12415554"/>
                  <a:gd name="connsiteY24" fmla="*/ 1481851 h 2373523"/>
                  <a:gd name="connsiteX25" fmla="*/ 9898076 w 12415554"/>
                  <a:gd name="connsiteY25" fmla="*/ 922282 h 2373523"/>
                  <a:gd name="connsiteX26" fmla="*/ 9423421 w 12415554"/>
                  <a:gd name="connsiteY26" fmla="*/ 444601 h 2373523"/>
                  <a:gd name="connsiteX27" fmla="*/ 8820622 w 12415554"/>
                  <a:gd name="connsiteY27" fmla="*/ 20131 h 2373523"/>
                  <a:gd name="connsiteX28" fmla="*/ 7420035 w 12415554"/>
                  <a:gd name="connsiteY28" fmla="*/ 62625 h 2373523"/>
                  <a:gd name="connsiteX29" fmla="*/ 9278199 w 12415554"/>
                  <a:gd name="connsiteY29" fmla="*/ 483648 h 2373523"/>
                  <a:gd name="connsiteX30" fmla="*/ 9102753 w 12415554"/>
                  <a:gd name="connsiteY30" fmla="*/ 748027 h 2373523"/>
                  <a:gd name="connsiteX0" fmla="*/ 9102753 w 12415554"/>
                  <a:gd name="connsiteY0" fmla="*/ 748027 h 2373523"/>
                  <a:gd name="connsiteX1" fmla="*/ 450606 w 12415554"/>
                  <a:gd name="connsiteY1" fmla="*/ 800852 h 2373523"/>
                  <a:gd name="connsiteX2" fmla="*/ 1307407 w 12415554"/>
                  <a:gd name="connsiteY2" fmla="*/ 708409 h 2373523"/>
                  <a:gd name="connsiteX3" fmla="*/ 2002266 w 12415554"/>
                  <a:gd name="connsiteY3" fmla="*/ 742397 h 2373523"/>
                  <a:gd name="connsiteX4" fmla="*/ 2458276 w 12415554"/>
                  <a:gd name="connsiteY4" fmla="*/ 682909 h 2373523"/>
                  <a:gd name="connsiteX5" fmla="*/ 2935998 w 12415554"/>
                  <a:gd name="connsiteY5" fmla="*/ 682909 h 2373523"/>
                  <a:gd name="connsiteX6" fmla="*/ 3706867 w 12415554"/>
                  <a:gd name="connsiteY6" fmla="*/ 725403 h 2373523"/>
                  <a:gd name="connsiteX7" fmla="*/ 4586303 w 12415554"/>
                  <a:gd name="connsiteY7" fmla="*/ 708409 h 2373523"/>
                  <a:gd name="connsiteX8" fmla="*/ 5216021 w 12415554"/>
                  <a:gd name="connsiteY8" fmla="*/ 716915 h 2373523"/>
                  <a:gd name="connsiteX9" fmla="*/ 6052031 w 12415554"/>
                  <a:gd name="connsiteY9" fmla="*/ 716915 h 2373523"/>
                  <a:gd name="connsiteX10" fmla="*/ 7116044 w 12415554"/>
                  <a:gd name="connsiteY10" fmla="*/ 742415 h 2373523"/>
                  <a:gd name="connsiteX11" fmla="*/ 7865199 w 12415554"/>
                  <a:gd name="connsiteY11" fmla="*/ 733909 h 2373523"/>
                  <a:gd name="connsiteX12" fmla="*/ 8397194 w 12415554"/>
                  <a:gd name="connsiteY12" fmla="*/ 725403 h 2373523"/>
                  <a:gd name="connsiteX13" fmla="*/ 9018211 w 12415554"/>
                  <a:gd name="connsiteY13" fmla="*/ 1128151 h 2373523"/>
                  <a:gd name="connsiteX14" fmla="*/ 9588207 w 12415554"/>
                  <a:gd name="connsiteY14" fmla="*/ 1954983 h 2373523"/>
                  <a:gd name="connsiteX15" fmla="*/ 10519607 w 12415554"/>
                  <a:gd name="connsiteY15" fmla="*/ 2373522 h 2373523"/>
                  <a:gd name="connsiteX16" fmla="*/ 11565641 w 12415554"/>
                  <a:gd name="connsiteY16" fmla="*/ 1954985 h 2373523"/>
                  <a:gd name="connsiteX17" fmla="*/ 11856572 w 12415554"/>
                  <a:gd name="connsiteY17" fmla="*/ 1309250 h 2373523"/>
                  <a:gd name="connsiteX18" fmla="*/ 12167468 w 12415554"/>
                  <a:gd name="connsiteY18" fmla="*/ 863143 h 2373523"/>
                  <a:gd name="connsiteX19" fmla="*/ 12415554 w 12415554"/>
                  <a:gd name="connsiteY19" fmla="*/ 562829 h 2373523"/>
                  <a:gd name="connsiteX20" fmla="*/ 12415554 w 12415554"/>
                  <a:gd name="connsiteY20" fmla="*/ 124447 h 2373523"/>
                  <a:gd name="connsiteX21" fmla="*/ 11809238 w 12415554"/>
                  <a:gd name="connsiteY21" fmla="*/ 299022 h 2373523"/>
                  <a:gd name="connsiteX22" fmla="*/ 11429513 w 12415554"/>
                  <a:gd name="connsiteY22" fmla="*/ 910907 h 2373523"/>
                  <a:gd name="connsiteX23" fmla="*/ 10972768 w 12415554"/>
                  <a:gd name="connsiteY23" fmla="*/ 1525068 h 2373523"/>
                  <a:gd name="connsiteX24" fmla="*/ 10404973 w 12415554"/>
                  <a:gd name="connsiteY24" fmla="*/ 1481851 h 2373523"/>
                  <a:gd name="connsiteX25" fmla="*/ 9898076 w 12415554"/>
                  <a:gd name="connsiteY25" fmla="*/ 922282 h 2373523"/>
                  <a:gd name="connsiteX26" fmla="*/ 9423421 w 12415554"/>
                  <a:gd name="connsiteY26" fmla="*/ 444601 h 2373523"/>
                  <a:gd name="connsiteX27" fmla="*/ 8820622 w 12415554"/>
                  <a:gd name="connsiteY27" fmla="*/ 20131 h 2373523"/>
                  <a:gd name="connsiteX28" fmla="*/ 7420035 w 12415554"/>
                  <a:gd name="connsiteY28" fmla="*/ 62625 h 2373523"/>
                  <a:gd name="connsiteX29" fmla="*/ 9102753 w 12415554"/>
                  <a:gd name="connsiteY29" fmla="*/ 748027 h 2373523"/>
                  <a:gd name="connsiteX0" fmla="*/ 7302823 w 12298342"/>
                  <a:gd name="connsiteY0" fmla="*/ 62625 h 2373523"/>
                  <a:gd name="connsiteX1" fmla="*/ 333394 w 12298342"/>
                  <a:gd name="connsiteY1" fmla="*/ 800852 h 2373523"/>
                  <a:gd name="connsiteX2" fmla="*/ 1190195 w 12298342"/>
                  <a:gd name="connsiteY2" fmla="*/ 708409 h 2373523"/>
                  <a:gd name="connsiteX3" fmla="*/ 1885054 w 12298342"/>
                  <a:gd name="connsiteY3" fmla="*/ 742397 h 2373523"/>
                  <a:gd name="connsiteX4" fmla="*/ 2341064 w 12298342"/>
                  <a:gd name="connsiteY4" fmla="*/ 682909 h 2373523"/>
                  <a:gd name="connsiteX5" fmla="*/ 2818786 w 12298342"/>
                  <a:gd name="connsiteY5" fmla="*/ 682909 h 2373523"/>
                  <a:gd name="connsiteX6" fmla="*/ 3589655 w 12298342"/>
                  <a:gd name="connsiteY6" fmla="*/ 725403 h 2373523"/>
                  <a:gd name="connsiteX7" fmla="*/ 4469091 w 12298342"/>
                  <a:gd name="connsiteY7" fmla="*/ 708409 h 2373523"/>
                  <a:gd name="connsiteX8" fmla="*/ 5098809 w 12298342"/>
                  <a:gd name="connsiteY8" fmla="*/ 716915 h 2373523"/>
                  <a:gd name="connsiteX9" fmla="*/ 5934819 w 12298342"/>
                  <a:gd name="connsiteY9" fmla="*/ 716915 h 2373523"/>
                  <a:gd name="connsiteX10" fmla="*/ 6998832 w 12298342"/>
                  <a:gd name="connsiteY10" fmla="*/ 742415 h 2373523"/>
                  <a:gd name="connsiteX11" fmla="*/ 7747987 w 12298342"/>
                  <a:gd name="connsiteY11" fmla="*/ 733909 h 2373523"/>
                  <a:gd name="connsiteX12" fmla="*/ 8279982 w 12298342"/>
                  <a:gd name="connsiteY12" fmla="*/ 725403 h 2373523"/>
                  <a:gd name="connsiteX13" fmla="*/ 8900999 w 12298342"/>
                  <a:gd name="connsiteY13" fmla="*/ 1128151 h 2373523"/>
                  <a:gd name="connsiteX14" fmla="*/ 9470995 w 12298342"/>
                  <a:gd name="connsiteY14" fmla="*/ 1954983 h 2373523"/>
                  <a:gd name="connsiteX15" fmla="*/ 10402395 w 12298342"/>
                  <a:gd name="connsiteY15" fmla="*/ 2373522 h 2373523"/>
                  <a:gd name="connsiteX16" fmla="*/ 11448429 w 12298342"/>
                  <a:gd name="connsiteY16" fmla="*/ 1954985 h 2373523"/>
                  <a:gd name="connsiteX17" fmla="*/ 11739360 w 12298342"/>
                  <a:gd name="connsiteY17" fmla="*/ 1309250 h 2373523"/>
                  <a:gd name="connsiteX18" fmla="*/ 12050256 w 12298342"/>
                  <a:gd name="connsiteY18" fmla="*/ 863143 h 2373523"/>
                  <a:gd name="connsiteX19" fmla="*/ 12298342 w 12298342"/>
                  <a:gd name="connsiteY19" fmla="*/ 562829 h 2373523"/>
                  <a:gd name="connsiteX20" fmla="*/ 12298342 w 12298342"/>
                  <a:gd name="connsiteY20" fmla="*/ 124447 h 2373523"/>
                  <a:gd name="connsiteX21" fmla="*/ 11692026 w 12298342"/>
                  <a:gd name="connsiteY21" fmla="*/ 299022 h 2373523"/>
                  <a:gd name="connsiteX22" fmla="*/ 11312301 w 12298342"/>
                  <a:gd name="connsiteY22" fmla="*/ 910907 h 2373523"/>
                  <a:gd name="connsiteX23" fmla="*/ 10855556 w 12298342"/>
                  <a:gd name="connsiteY23" fmla="*/ 1525068 h 2373523"/>
                  <a:gd name="connsiteX24" fmla="*/ 10287761 w 12298342"/>
                  <a:gd name="connsiteY24" fmla="*/ 1481851 h 2373523"/>
                  <a:gd name="connsiteX25" fmla="*/ 9780864 w 12298342"/>
                  <a:gd name="connsiteY25" fmla="*/ 922282 h 2373523"/>
                  <a:gd name="connsiteX26" fmla="*/ 9306209 w 12298342"/>
                  <a:gd name="connsiteY26" fmla="*/ 444601 h 2373523"/>
                  <a:gd name="connsiteX27" fmla="*/ 8703410 w 12298342"/>
                  <a:gd name="connsiteY27" fmla="*/ 20131 h 2373523"/>
                  <a:gd name="connsiteX28" fmla="*/ 7302823 w 12298342"/>
                  <a:gd name="connsiteY28" fmla="*/ 62625 h 2373523"/>
                  <a:gd name="connsiteX0" fmla="*/ 8557475 w 12379789"/>
                  <a:gd name="connsiteY0" fmla="*/ 304971 h 2354282"/>
                  <a:gd name="connsiteX1" fmla="*/ 414841 w 12379789"/>
                  <a:gd name="connsiteY1" fmla="*/ 781611 h 2354282"/>
                  <a:gd name="connsiteX2" fmla="*/ 1271642 w 12379789"/>
                  <a:gd name="connsiteY2" fmla="*/ 689168 h 2354282"/>
                  <a:gd name="connsiteX3" fmla="*/ 1966501 w 12379789"/>
                  <a:gd name="connsiteY3" fmla="*/ 723156 h 2354282"/>
                  <a:gd name="connsiteX4" fmla="*/ 2422511 w 12379789"/>
                  <a:gd name="connsiteY4" fmla="*/ 663668 h 2354282"/>
                  <a:gd name="connsiteX5" fmla="*/ 2900233 w 12379789"/>
                  <a:gd name="connsiteY5" fmla="*/ 663668 h 2354282"/>
                  <a:gd name="connsiteX6" fmla="*/ 3671102 w 12379789"/>
                  <a:gd name="connsiteY6" fmla="*/ 706162 h 2354282"/>
                  <a:gd name="connsiteX7" fmla="*/ 4550538 w 12379789"/>
                  <a:gd name="connsiteY7" fmla="*/ 689168 h 2354282"/>
                  <a:gd name="connsiteX8" fmla="*/ 5180256 w 12379789"/>
                  <a:gd name="connsiteY8" fmla="*/ 697674 h 2354282"/>
                  <a:gd name="connsiteX9" fmla="*/ 6016266 w 12379789"/>
                  <a:gd name="connsiteY9" fmla="*/ 697674 h 2354282"/>
                  <a:gd name="connsiteX10" fmla="*/ 7080279 w 12379789"/>
                  <a:gd name="connsiteY10" fmla="*/ 723174 h 2354282"/>
                  <a:gd name="connsiteX11" fmla="*/ 7829434 w 12379789"/>
                  <a:gd name="connsiteY11" fmla="*/ 714668 h 2354282"/>
                  <a:gd name="connsiteX12" fmla="*/ 8361429 w 12379789"/>
                  <a:gd name="connsiteY12" fmla="*/ 706162 h 2354282"/>
                  <a:gd name="connsiteX13" fmla="*/ 8982446 w 12379789"/>
                  <a:gd name="connsiteY13" fmla="*/ 1108910 h 2354282"/>
                  <a:gd name="connsiteX14" fmla="*/ 9552442 w 12379789"/>
                  <a:gd name="connsiteY14" fmla="*/ 1935742 h 2354282"/>
                  <a:gd name="connsiteX15" fmla="*/ 10483842 w 12379789"/>
                  <a:gd name="connsiteY15" fmla="*/ 2354281 h 2354282"/>
                  <a:gd name="connsiteX16" fmla="*/ 11529876 w 12379789"/>
                  <a:gd name="connsiteY16" fmla="*/ 1935744 h 2354282"/>
                  <a:gd name="connsiteX17" fmla="*/ 11820807 w 12379789"/>
                  <a:gd name="connsiteY17" fmla="*/ 1290009 h 2354282"/>
                  <a:gd name="connsiteX18" fmla="*/ 12131703 w 12379789"/>
                  <a:gd name="connsiteY18" fmla="*/ 843902 h 2354282"/>
                  <a:gd name="connsiteX19" fmla="*/ 12379789 w 12379789"/>
                  <a:gd name="connsiteY19" fmla="*/ 543588 h 2354282"/>
                  <a:gd name="connsiteX20" fmla="*/ 12379789 w 12379789"/>
                  <a:gd name="connsiteY20" fmla="*/ 105206 h 2354282"/>
                  <a:gd name="connsiteX21" fmla="*/ 11773473 w 12379789"/>
                  <a:gd name="connsiteY21" fmla="*/ 279781 h 2354282"/>
                  <a:gd name="connsiteX22" fmla="*/ 11393748 w 12379789"/>
                  <a:gd name="connsiteY22" fmla="*/ 891666 h 2354282"/>
                  <a:gd name="connsiteX23" fmla="*/ 10937003 w 12379789"/>
                  <a:gd name="connsiteY23" fmla="*/ 1505827 h 2354282"/>
                  <a:gd name="connsiteX24" fmla="*/ 10369208 w 12379789"/>
                  <a:gd name="connsiteY24" fmla="*/ 1462610 h 2354282"/>
                  <a:gd name="connsiteX25" fmla="*/ 9862311 w 12379789"/>
                  <a:gd name="connsiteY25" fmla="*/ 903041 h 2354282"/>
                  <a:gd name="connsiteX26" fmla="*/ 9387656 w 12379789"/>
                  <a:gd name="connsiteY26" fmla="*/ 425360 h 2354282"/>
                  <a:gd name="connsiteX27" fmla="*/ 8784857 w 12379789"/>
                  <a:gd name="connsiteY27" fmla="*/ 890 h 2354282"/>
                  <a:gd name="connsiteX28" fmla="*/ 8557475 w 12379789"/>
                  <a:gd name="connsiteY28" fmla="*/ 304971 h 2354282"/>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387658 w 12379791"/>
                  <a:gd name="connsiteY26" fmla="*/ 333275 h 2262197"/>
                  <a:gd name="connsiteX27" fmla="*/ 8614705 w 12379791"/>
                  <a:gd name="connsiteY27" fmla="*/ 45280 h 2262197"/>
                  <a:gd name="connsiteX28" fmla="*/ 8557477 w 12379791"/>
                  <a:gd name="connsiteY28" fmla="*/ 212886 h 2262197"/>
                  <a:gd name="connsiteX0" fmla="*/ 8557477 w 12379791"/>
                  <a:gd name="connsiteY0" fmla="*/ 220165 h 2269476"/>
                  <a:gd name="connsiteX1" fmla="*/ 414843 w 12379791"/>
                  <a:gd name="connsiteY1" fmla="*/ 696805 h 2269476"/>
                  <a:gd name="connsiteX2" fmla="*/ 1271644 w 12379791"/>
                  <a:gd name="connsiteY2" fmla="*/ 604362 h 2269476"/>
                  <a:gd name="connsiteX3" fmla="*/ 1966503 w 12379791"/>
                  <a:gd name="connsiteY3" fmla="*/ 638350 h 2269476"/>
                  <a:gd name="connsiteX4" fmla="*/ 2422513 w 12379791"/>
                  <a:gd name="connsiteY4" fmla="*/ 578862 h 2269476"/>
                  <a:gd name="connsiteX5" fmla="*/ 2900235 w 12379791"/>
                  <a:gd name="connsiteY5" fmla="*/ 578862 h 2269476"/>
                  <a:gd name="connsiteX6" fmla="*/ 3671104 w 12379791"/>
                  <a:gd name="connsiteY6" fmla="*/ 621356 h 2269476"/>
                  <a:gd name="connsiteX7" fmla="*/ 4550540 w 12379791"/>
                  <a:gd name="connsiteY7" fmla="*/ 604362 h 2269476"/>
                  <a:gd name="connsiteX8" fmla="*/ 5180258 w 12379791"/>
                  <a:gd name="connsiteY8" fmla="*/ 612868 h 2269476"/>
                  <a:gd name="connsiteX9" fmla="*/ 6016268 w 12379791"/>
                  <a:gd name="connsiteY9" fmla="*/ 612868 h 2269476"/>
                  <a:gd name="connsiteX10" fmla="*/ 7080281 w 12379791"/>
                  <a:gd name="connsiteY10" fmla="*/ 638368 h 2269476"/>
                  <a:gd name="connsiteX11" fmla="*/ 7829436 w 12379791"/>
                  <a:gd name="connsiteY11" fmla="*/ 629862 h 2269476"/>
                  <a:gd name="connsiteX12" fmla="*/ 8361431 w 12379791"/>
                  <a:gd name="connsiteY12" fmla="*/ 621356 h 2269476"/>
                  <a:gd name="connsiteX13" fmla="*/ 8982448 w 12379791"/>
                  <a:gd name="connsiteY13" fmla="*/ 1024104 h 2269476"/>
                  <a:gd name="connsiteX14" fmla="*/ 9552444 w 12379791"/>
                  <a:gd name="connsiteY14" fmla="*/ 1850936 h 2269476"/>
                  <a:gd name="connsiteX15" fmla="*/ 10483844 w 12379791"/>
                  <a:gd name="connsiteY15" fmla="*/ 2269475 h 2269476"/>
                  <a:gd name="connsiteX16" fmla="*/ 11529878 w 12379791"/>
                  <a:gd name="connsiteY16" fmla="*/ 1850938 h 2269476"/>
                  <a:gd name="connsiteX17" fmla="*/ 11820809 w 12379791"/>
                  <a:gd name="connsiteY17" fmla="*/ 1205203 h 2269476"/>
                  <a:gd name="connsiteX18" fmla="*/ 12131705 w 12379791"/>
                  <a:gd name="connsiteY18" fmla="*/ 759096 h 2269476"/>
                  <a:gd name="connsiteX19" fmla="*/ 12379791 w 12379791"/>
                  <a:gd name="connsiteY19" fmla="*/ 458782 h 2269476"/>
                  <a:gd name="connsiteX20" fmla="*/ 12379791 w 12379791"/>
                  <a:gd name="connsiteY20" fmla="*/ 20400 h 2269476"/>
                  <a:gd name="connsiteX21" fmla="*/ 11773475 w 12379791"/>
                  <a:gd name="connsiteY21" fmla="*/ 194975 h 2269476"/>
                  <a:gd name="connsiteX22" fmla="*/ 11393750 w 12379791"/>
                  <a:gd name="connsiteY22" fmla="*/ 806860 h 2269476"/>
                  <a:gd name="connsiteX23" fmla="*/ 10937005 w 12379791"/>
                  <a:gd name="connsiteY23" fmla="*/ 1421021 h 2269476"/>
                  <a:gd name="connsiteX24" fmla="*/ 10369210 w 12379791"/>
                  <a:gd name="connsiteY24" fmla="*/ 1377804 h 2269476"/>
                  <a:gd name="connsiteX25" fmla="*/ 9862313 w 12379791"/>
                  <a:gd name="connsiteY25" fmla="*/ 818235 h 2269476"/>
                  <a:gd name="connsiteX26" fmla="*/ 9387658 w 12379791"/>
                  <a:gd name="connsiteY26" fmla="*/ 340554 h 2269476"/>
                  <a:gd name="connsiteX27" fmla="*/ 8614705 w 12379791"/>
                  <a:gd name="connsiteY27" fmla="*/ 52559 h 2269476"/>
                  <a:gd name="connsiteX28" fmla="*/ 8557477 w 12379791"/>
                  <a:gd name="connsiteY28" fmla="*/ 220165 h 2269476"/>
                  <a:gd name="connsiteX0" fmla="*/ 8557477 w 12379791"/>
                  <a:gd name="connsiteY0" fmla="*/ 220165 h 2269476"/>
                  <a:gd name="connsiteX1" fmla="*/ 414843 w 12379791"/>
                  <a:gd name="connsiteY1" fmla="*/ 696805 h 2269476"/>
                  <a:gd name="connsiteX2" fmla="*/ 1271644 w 12379791"/>
                  <a:gd name="connsiteY2" fmla="*/ 604362 h 2269476"/>
                  <a:gd name="connsiteX3" fmla="*/ 1966503 w 12379791"/>
                  <a:gd name="connsiteY3" fmla="*/ 638350 h 2269476"/>
                  <a:gd name="connsiteX4" fmla="*/ 2422513 w 12379791"/>
                  <a:gd name="connsiteY4" fmla="*/ 578862 h 2269476"/>
                  <a:gd name="connsiteX5" fmla="*/ 2900235 w 12379791"/>
                  <a:gd name="connsiteY5" fmla="*/ 578862 h 2269476"/>
                  <a:gd name="connsiteX6" fmla="*/ 3671104 w 12379791"/>
                  <a:gd name="connsiteY6" fmla="*/ 621356 h 2269476"/>
                  <a:gd name="connsiteX7" fmla="*/ 4550540 w 12379791"/>
                  <a:gd name="connsiteY7" fmla="*/ 604362 h 2269476"/>
                  <a:gd name="connsiteX8" fmla="*/ 5180258 w 12379791"/>
                  <a:gd name="connsiteY8" fmla="*/ 612868 h 2269476"/>
                  <a:gd name="connsiteX9" fmla="*/ 6016268 w 12379791"/>
                  <a:gd name="connsiteY9" fmla="*/ 612868 h 2269476"/>
                  <a:gd name="connsiteX10" fmla="*/ 7080281 w 12379791"/>
                  <a:gd name="connsiteY10" fmla="*/ 638368 h 2269476"/>
                  <a:gd name="connsiteX11" fmla="*/ 7829436 w 12379791"/>
                  <a:gd name="connsiteY11" fmla="*/ 629862 h 2269476"/>
                  <a:gd name="connsiteX12" fmla="*/ 8361431 w 12379791"/>
                  <a:gd name="connsiteY12" fmla="*/ 621356 h 2269476"/>
                  <a:gd name="connsiteX13" fmla="*/ 8982448 w 12379791"/>
                  <a:gd name="connsiteY13" fmla="*/ 1024104 h 2269476"/>
                  <a:gd name="connsiteX14" fmla="*/ 9552444 w 12379791"/>
                  <a:gd name="connsiteY14" fmla="*/ 1850936 h 2269476"/>
                  <a:gd name="connsiteX15" fmla="*/ 10483844 w 12379791"/>
                  <a:gd name="connsiteY15" fmla="*/ 2269475 h 2269476"/>
                  <a:gd name="connsiteX16" fmla="*/ 11529878 w 12379791"/>
                  <a:gd name="connsiteY16" fmla="*/ 1850938 h 2269476"/>
                  <a:gd name="connsiteX17" fmla="*/ 11820809 w 12379791"/>
                  <a:gd name="connsiteY17" fmla="*/ 1205203 h 2269476"/>
                  <a:gd name="connsiteX18" fmla="*/ 12131705 w 12379791"/>
                  <a:gd name="connsiteY18" fmla="*/ 759096 h 2269476"/>
                  <a:gd name="connsiteX19" fmla="*/ 12379791 w 12379791"/>
                  <a:gd name="connsiteY19" fmla="*/ 458782 h 2269476"/>
                  <a:gd name="connsiteX20" fmla="*/ 12379791 w 12379791"/>
                  <a:gd name="connsiteY20" fmla="*/ 20400 h 2269476"/>
                  <a:gd name="connsiteX21" fmla="*/ 11773475 w 12379791"/>
                  <a:gd name="connsiteY21" fmla="*/ 194975 h 2269476"/>
                  <a:gd name="connsiteX22" fmla="*/ 11393750 w 12379791"/>
                  <a:gd name="connsiteY22" fmla="*/ 806860 h 2269476"/>
                  <a:gd name="connsiteX23" fmla="*/ 10937005 w 12379791"/>
                  <a:gd name="connsiteY23" fmla="*/ 1421021 h 2269476"/>
                  <a:gd name="connsiteX24" fmla="*/ 10369210 w 12379791"/>
                  <a:gd name="connsiteY24" fmla="*/ 1377804 h 2269476"/>
                  <a:gd name="connsiteX25" fmla="*/ 9862313 w 12379791"/>
                  <a:gd name="connsiteY25" fmla="*/ 818235 h 2269476"/>
                  <a:gd name="connsiteX26" fmla="*/ 9387658 w 12379791"/>
                  <a:gd name="connsiteY26" fmla="*/ 340554 h 2269476"/>
                  <a:gd name="connsiteX27" fmla="*/ 8614705 w 12379791"/>
                  <a:gd name="connsiteY27" fmla="*/ 52559 h 2269476"/>
                  <a:gd name="connsiteX28" fmla="*/ 8557477 w 12379791"/>
                  <a:gd name="connsiteY28" fmla="*/ 220165 h 2269476"/>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387658 w 12379791"/>
                  <a:gd name="connsiteY26" fmla="*/ 333275 h 2262197"/>
                  <a:gd name="connsiteX27" fmla="*/ 8557477 w 12379791"/>
                  <a:gd name="connsiteY27"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450348 w 12379791"/>
                  <a:gd name="connsiteY26" fmla="*/ 299156 h 2262197"/>
                  <a:gd name="connsiteX27" fmla="*/ 8557477 w 12379791"/>
                  <a:gd name="connsiteY27"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3671104 w 12379791"/>
                  <a:gd name="connsiteY6" fmla="*/ 614077 h 2262197"/>
                  <a:gd name="connsiteX7" fmla="*/ 4550540 w 12379791"/>
                  <a:gd name="connsiteY7" fmla="*/ 597083 h 2262197"/>
                  <a:gd name="connsiteX8" fmla="*/ 5180258 w 12379791"/>
                  <a:gd name="connsiteY8" fmla="*/ 605589 h 2262197"/>
                  <a:gd name="connsiteX9" fmla="*/ 6016268 w 12379791"/>
                  <a:gd name="connsiteY9" fmla="*/ 605589 h 2262197"/>
                  <a:gd name="connsiteX10" fmla="*/ 7080281 w 12379791"/>
                  <a:gd name="connsiteY10" fmla="*/ 631089 h 2262197"/>
                  <a:gd name="connsiteX11" fmla="*/ 7829436 w 12379791"/>
                  <a:gd name="connsiteY11" fmla="*/ 622583 h 2262197"/>
                  <a:gd name="connsiteX12" fmla="*/ 8361431 w 12379791"/>
                  <a:gd name="connsiteY12" fmla="*/ 614077 h 2262197"/>
                  <a:gd name="connsiteX13" fmla="*/ 8982448 w 12379791"/>
                  <a:gd name="connsiteY13" fmla="*/ 1016825 h 2262197"/>
                  <a:gd name="connsiteX14" fmla="*/ 9552444 w 12379791"/>
                  <a:gd name="connsiteY14" fmla="*/ 1843657 h 2262197"/>
                  <a:gd name="connsiteX15" fmla="*/ 10483844 w 12379791"/>
                  <a:gd name="connsiteY15" fmla="*/ 2262196 h 2262197"/>
                  <a:gd name="connsiteX16" fmla="*/ 11529878 w 12379791"/>
                  <a:gd name="connsiteY16" fmla="*/ 1843659 h 2262197"/>
                  <a:gd name="connsiteX17" fmla="*/ 11820809 w 12379791"/>
                  <a:gd name="connsiteY17" fmla="*/ 1197924 h 2262197"/>
                  <a:gd name="connsiteX18" fmla="*/ 12131705 w 12379791"/>
                  <a:gd name="connsiteY18" fmla="*/ 751817 h 2262197"/>
                  <a:gd name="connsiteX19" fmla="*/ 12379791 w 12379791"/>
                  <a:gd name="connsiteY19" fmla="*/ 451503 h 2262197"/>
                  <a:gd name="connsiteX20" fmla="*/ 12379791 w 12379791"/>
                  <a:gd name="connsiteY20" fmla="*/ 13121 h 2262197"/>
                  <a:gd name="connsiteX21" fmla="*/ 11773475 w 12379791"/>
                  <a:gd name="connsiteY21" fmla="*/ 187696 h 2262197"/>
                  <a:gd name="connsiteX22" fmla="*/ 11393750 w 12379791"/>
                  <a:gd name="connsiteY22" fmla="*/ 799581 h 2262197"/>
                  <a:gd name="connsiteX23" fmla="*/ 10937005 w 12379791"/>
                  <a:gd name="connsiteY23" fmla="*/ 1413742 h 2262197"/>
                  <a:gd name="connsiteX24" fmla="*/ 10369210 w 12379791"/>
                  <a:gd name="connsiteY24" fmla="*/ 1370525 h 2262197"/>
                  <a:gd name="connsiteX25" fmla="*/ 9862313 w 12379791"/>
                  <a:gd name="connsiteY25" fmla="*/ 810956 h 2262197"/>
                  <a:gd name="connsiteX26" fmla="*/ 9450348 w 12379791"/>
                  <a:gd name="connsiteY26" fmla="*/ 299156 h 2262197"/>
                  <a:gd name="connsiteX27" fmla="*/ 8557477 w 12379791"/>
                  <a:gd name="connsiteY27"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4550540 w 12379791"/>
                  <a:gd name="connsiteY6" fmla="*/ 597083 h 2262197"/>
                  <a:gd name="connsiteX7" fmla="*/ 5180258 w 12379791"/>
                  <a:gd name="connsiteY7" fmla="*/ 605589 h 2262197"/>
                  <a:gd name="connsiteX8" fmla="*/ 6016268 w 12379791"/>
                  <a:gd name="connsiteY8" fmla="*/ 605589 h 2262197"/>
                  <a:gd name="connsiteX9" fmla="*/ 7080281 w 12379791"/>
                  <a:gd name="connsiteY9" fmla="*/ 631089 h 2262197"/>
                  <a:gd name="connsiteX10" fmla="*/ 7829436 w 12379791"/>
                  <a:gd name="connsiteY10" fmla="*/ 622583 h 2262197"/>
                  <a:gd name="connsiteX11" fmla="*/ 8361431 w 12379791"/>
                  <a:gd name="connsiteY11" fmla="*/ 614077 h 2262197"/>
                  <a:gd name="connsiteX12" fmla="*/ 8982448 w 12379791"/>
                  <a:gd name="connsiteY12" fmla="*/ 1016825 h 2262197"/>
                  <a:gd name="connsiteX13" fmla="*/ 9552444 w 12379791"/>
                  <a:gd name="connsiteY13" fmla="*/ 1843657 h 2262197"/>
                  <a:gd name="connsiteX14" fmla="*/ 10483844 w 12379791"/>
                  <a:gd name="connsiteY14" fmla="*/ 2262196 h 2262197"/>
                  <a:gd name="connsiteX15" fmla="*/ 11529878 w 12379791"/>
                  <a:gd name="connsiteY15" fmla="*/ 1843659 h 2262197"/>
                  <a:gd name="connsiteX16" fmla="*/ 11820809 w 12379791"/>
                  <a:gd name="connsiteY16" fmla="*/ 1197924 h 2262197"/>
                  <a:gd name="connsiteX17" fmla="*/ 12131705 w 12379791"/>
                  <a:gd name="connsiteY17" fmla="*/ 751817 h 2262197"/>
                  <a:gd name="connsiteX18" fmla="*/ 12379791 w 12379791"/>
                  <a:gd name="connsiteY18" fmla="*/ 451503 h 2262197"/>
                  <a:gd name="connsiteX19" fmla="*/ 12379791 w 12379791"/>
                  <a:gd name="connsiteY19" fmla="*/ 13121 h 2262197"/>
                  <a:gd name="connsiteX20" fmla="*/ 11773475 w 12379791"/>
                  <a:gd name="connsiteY20" fmla="*/ 187696 h 2262197"/>
                  <a:gd name="connsiteX21" fmla="*/ 11393750 w 12379791"/>
                  <a:gd name="connsiteY21" fmla="*/ 799581 h 2262197"/>
                  <a:gd name="connsiteX22" fmla="*/ 10937005 w 12379791"/>
                  <a:gd name="connsiteY22" fmla="*/ 1413742 h 2262197"/>
                  <a:gd name="connsiteX23" fmla="*/ 10369210 w 12379791"/>
                  <a:gd name="connsiteY23" fmla="*/ 1370525 h 2262197"/>
                  <a:gd name="connsiteX24" fmla="*/ 9862313 w 12379791"/>
                  <a:gd name="connsiteY24" fmla="*/ 810956 h 2262197"/>
                  <a:gd name="connsiteX25" fmla="*/ 9450348 w 12379791"/>
                  <a:gd name="connsiteY25" fmla="*/ 299156 h 2262197"/>
                  <a:gd name="connsiteX26" fmla="*/ 8557477 w 12379791"/>
                  <a:gd name="connsiteY26"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5180258 w 12379791"/>
                  <a:gd name="connsiteY6" fmla="*/ 605589 h 2262197"/>
                  <a:gd name="connsiteX7" fmla="*/ 6016268 w 12379791"/>
                  <a:gd name="connsiteY7" fmla="*/ 605589 h 2262197"/>
                  <a:gd name="connsiteX8" fmla="*/ 7080281 w 12379791"/>
                  <a:gd name="connsiteY8" fmla="*/ 631089 h 2262197"/>
                  <a:gd name="connsiteX9" fmla="*/ 7829436 w 12379791"/>
                  <a:gd name="connsiteY9" fmla="*/ 622583 h 2262197"/>
                  <a:gd name="connsiteX10" fmla="*/ 8361431 w 12379791"/>
                  <a:gd name="connsiteY10" fmla="*/ 614077 h 2262197"/>
                  <a:gd name="connsiteX11" fmla="*/ 8982448 w 12379791"/>
                  <a:gd name="connsiteY11" fmla="*/ 1016825 h 2262197"/>
                  <a:gd name="connsiteX12" fmla="*/ 9552444 w 12379791"/>
                  <a:gd name="connsiteY12" fmla="*/ 1843657 h 2262197"/>
                  <a:gd name="connsiteX13" fmla="*/ 10483844 w 12379791"/>
                  <a:gd name="connsiteY13" fmla="*/ 2262196 h 2262197"/>
                  <a:gd name="connsiteX14" fmla="*/ 11529878 w 12379791"/>
                  <a:gd name="connsiteY14" fmla="*/ 1843659 h 2262197"/>
                  <a:gd name="connsiteX15" fmla="*/ 11820809 w 12379791"/>
                  <a:gd name="connsiteY15" fmla="*/ 1197924 h 2262197"/>
                  <a:gd name="connsiteX16" fmla="*/ 12131705 w 12379791"/>
                  <a:gd name="connsiteY16" fmla="*/ 751817 h 2262197"/>
                  <a:gd name="connsiteX17" fmla="*/ 12379791 w 12379791"/>
                  <a:gd name="connsiteY17" fmla="*/ 451503 h 2262197"/>
                  <a:gd name="connsiteX18" fmla="*/ 12379791 w 12379791"/>
                  <a:gd name="connsiteY18" fmla="*/ 13121 h 2262197"/>
                  <a:gd name="connsiteX19" fmla="*/ 11773475 w 12379791"/>
                  <a:gd name="connsiteY19" fmla="*/ 187696 h 2262197"/>
                  <a:gd name="connsiteX20" fmla="*/ 11393750 w 12379791"/>
                  <a:gd name="connsiteY20" fmla="*/ 799581 h 2262197"/>
                  <a:gd name="connsiteX21" fmla="*/ 10937005 w 12379791"/>
                  <a:gd name="connsiteY21" fmla="*/ 1413742 h 2262197"/>
                  <a:gd name="connsiteX22" fmla="*/ 10369210 w 12379791"/>
                  <a:gd name="connsiteY22" fmla="*/ 1370525 h 2262197"/>
                  <a:gd name="connsiteX23" fmla="*/ 9862313 w 12379791"/>
                  <a:gd name="connsiteY23" fmla="*/ 810956 h 2262197"/>
                  <a:gd name="connsiteX24" fmla="*/ 9450348 w 12379791"/>
                  <a:gd name="connsiteY24" fmla="*/ 299156 h 2262197"/>
                  <a:gd name="connsiteX25" fmla="*/ 8557477 w 12379791"/>
                  <a:gd name="connsiteY25"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6016268 w 12379791"/>
                  <a:gd name="connsiteY6" fmla="*/ 605589 h 2262197"/>
                  <a:gd name="connsiteX7" fmla="*/ 7080281 w 12379791"/>
                  <a:gd name="connsiteY7" fmla="*/ 631089 h 2262197"/>
                  <a:gd name="connsiteX8" fmla="*/ 7829436 w 12379791"/>
                  <a:gd name="connsiteY8" fmla="*/ 622583 h 2262197"/>
                  <a:gd name="connsiteX9" fmla="*/ 8361431 w 12379791"/>
                  <a:gd name="connsiteY9" fmla="*/ 614077 h 2262197"/>
                  <a:gd name="connsiteX10" fmla="*/ 8982448 w 12379791"/>
                  <a:gd name="connsiteY10" fmla="*/ 1016825 h 2262197"/>
                  <a:gd name="connsiteX11" fmla="*/ 9552444 w 12379791"/>
                  <a:gd name="connsiteY11" fmla="*/ 1843657 h 2262197"/>
                  <a:gd name="connsiteX12" fmla="*/ 10483844 w 12379791"/>
                  <a:gd name="connsiteY12" fmla="*/ 2262196 h 2262197"/>
                  <a:gd name="connsiteX13" fmla="*/ 11529878 w 12379791"/>
                  <a:gd name="connsiteY13" fmla="*/ 1843659 h 2262197"/>
                  <a:gd name="connsiteX14" fmla="*/ 11820809 w 12379791"/>
                  <a:gd name="connsiteY14" fmla="*/ 1197924 h 2262197"/>
                  <a:gd name="connsiteX15" fmla="*/ 12131705 w 12379791"/>
                  <a:gd name="connsiteY15" fmla="*/ 751817 h 2262197"/>
                  <a:gd name="connsiteX16" fmla="*/ 12379791 w 12379791"/>
                  <a:gd name="connsiteY16" fmla="*/ 451503 h 2262197"/>
                  <a:gd name="connsiteX17" fmla="*/ 12379791 w 12379791"/>
                  <a:gd name="connsiteY17" fmla="*/ 13121 h 2262197"/>
                  <a:gd name="connsiteX18" fmla="*/ 11773475 w 12379791"/>
                  <a:gd name="connsiteY18" fmla="*/ 187696 h 2262197"/>
                  <a:gd name="connsiteX19" fmla="*/ 11393750 w 12379791"/>
                  <a:gd name="connsiteY19" fmla="*/ 799581 h 2262197"/>
                  <a:gd name="connsiteX20" fmla="*/ 10937005 w 12379791"/>
                  <a:gd name="connsiteY20" fmla="*/ 1413742 h 2262197"/>
                  <a:gd name="connsiteX21" fmla="*/ 10369210 w 12379791"/>
                  <a:gd name="connsiteY21" fmla="*/ 1370525 h 2262197"/>
                  <a:gd name="connsiteX22" fmla="*/ 9862313 w 12379791"/>
                  <a:gd name="connsiteY22" fmla="*/ 810956 h 2262197"/>
                  <a:gd name="connsiteX23" fmla="*/ 9450348 w 12379791"/>
                  <a:gd name="connsiteY23" fmla="*/ 299156 h 2262197"/>
                  <a:gd name="connsiteX24" fmla="*/ 8557477 w 12379791"/>
                  <a:gd name="connsiteY24"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7080281 w 12379791"/>
                  <a:gd name="connsiteY6" fmla="*/ 631089 h 2262197"/>
                  <a:gd name="connsiteX7" fmla="*/ 7829436 w 12379791"/>
                  <a:gd name="connsiteY7" fmla="*/ 622583 h 2262197"/>
                  <a:gd name="connsiteX8" fmla="*/ 8361431 w 12379791"/>
                  <a:gd name="connsiteY8" fmla="*/ 614077 h 2262197"/>
                  <a:gd name="connsiteX9" fmla="*/ 8982448 w 12379791"/>
                  <a:gd name="connsiteY9" fmla="*/ 1016825 h 2262197"/>
                  <a:gd name="connsiteX10" fmla="*/ 9552444 w 12379791"/>
                  <a:gd name="connsiteY10" fmla="*/ 1843657 h 2262197"/>
                  <a:gd name="connsiteX11" fmla="*/ 10483844 w 12379791"/>
                  <a:gd name="connsiteY11" fmla="*/ 2262196 h 2262197"/>
                  <a:gd name="connsiteX12" fmla="*/ 11529878 w 12379791"/>
                  <a:gd name="connsiteY12" fmla="*/ 1843659 h 2262197"/>
                  <a:gd name="connsiteX13" fmla="*/ 11820809 w 12379791"/>
                  <a:gd name="connsiteY13" fmla="*/ 1197924 h 2262197"/>
                  <a:gd name="connsiteX14" fmla="*/ 12131705 w 12379791"/>
                  <a:gd name="connsiteY14" fmla="*/ 751817 h 2262197"/>
                  <a:gd name="connsiteX15" fmla="*/ 12379791 w 12379791"/>
                  <a:gd name="connsiteY15" fmla="*/ 451503 h 2262197"/>
                  <a:gd name="connsiteX16" fmla="*/ 12379791 w 12379791"/>
                  <a:gd name="connsiteY16" fmla="*/ 13121 h 2262197"/>
                  <a:gd name="connsiteX17" fmla="*/ 11773475 w 12379791"/>
                  <a:gd name="connsiteY17" fmla="*/ 187696 h 2262197"/>
                  <a:gd name="connsiteX18" fmla="*/ 11393750 w 12379791"/>
                  <a:gd name="connsiteY18" fmla="*/ 799581 h 2262197"/>
                  <a:gd name="connsiteX19" fmla="*/ 10937005 w 12379791"/>
                  <a:gd name="connsiteY19" fmla="*/ 1413742 h 2262197"/>
                  <a:gd name="connsiteX20" fmla="*/ 10369210 w 12379791"/>
                  <a:gd name="connsiteY20" fmla="*/ 1370525 h 2262197"/>
                  <a:gd name="connsiteX21" fmla="*/ 9862313 w 12379791"/>
                  <a:gd name="connsiteY21" fmla="*/ 810956 h 2262197"/>
                  <a:gd name="connsiteX22" fmla="*/ 9450348 w 12379791"/>
                  <a:gd name="connsiteY22" fmla="*/ 299156 h 2262197"/>
                  <a:gd name="connsiteX23" fmla="*/ 8557477 w 12379791"/>
                  <a:gd name="connsiteY23"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7829436 w 12379791"/>
                  <a:gd name="connsiteY6" fmla="*/ 622583 h 2262197"/>
                  <a:gd name="connsiteX7" fmla="*/ 8361431 w 12379791"/>
                  <a:gd name="connsiteY7" fmla="*/ 614077 h 2262197"/>
                  <a:gd name="connsiteX8" fmla="*/ 8982448 w 12379791"/>
                  <a:gd name="connsiteY8" fmla="*/ 1016825 h 2262197"/>
                  <a:gd name="connsiteX9" fmla="*/ 9552444 w 12379791"/>
                  <a:gd name="connsiteY9" fmla="*/ 1843657 h 2262197"/>
                  <a:gd name="connsiteX10" fmla="*/ 10483844 w 12379791"/>
                  <a:gd name="connsiteY10" fmla="*/ 2262196 h 2262197"/>
                  <a:gd name="connsiteX11" fmla="*/ 11529878 w 12379791"/>
                  <a:gd name="connsiteY11" fmla="*/ 1843659 h 2262197"/>
                  <a:gd name="connsiteX12" fmla="*/ 11820809 w 12379791"/>
                  <a:gd name="connsiteY12" fmla="*/ 1197924 h 2262197"/>
                  <a:gd name="connsiteX13" fmla="*/ 12131705 w 12379791"/>
                  <a:gd name="connsiteY13" fmla="*/ 751817 h 2262197"/>
                  <a:gd name="connsiteX14" fmla="*/ 12379791 w 12379791"/>
                  <a:gd name="connsiteY14" fmla="*/ 451503 h 2262197"/>
                  <a:gd name="connsiteX15" fmla="*/ 12379791 w 12379791"/>
                  <a:gd name="connsiteY15" fmla="*/ 13121 h 2262197"/>
                  <a:gd name="connsiteX16" fmla="*/ 11773475 w 12379791"/>
                  <a:gd name="connsiteY16" fmla="*/ 187696 h 2262197"/>
                  <a:gd name="connsiteX17" fmla="*/ 11393750 w 12379791"/>
                  <a:gd name="connsiteY17" fmla="*/ 799581 h 2262197"/>
                  <a:gd name="connsiteX18" fmla="*/ 10937005 w 12379791"/>
                  <a:gd name="connsiteY18" fmla="*/ 1413742 h 2262197"/>
                  <a:gd name="connsiteX19" fmla="*/ 10369210 w 12379791"/>
                  <a:gd name="connsiteY19" fmla="*/ 1370525 h 2262197"/>
                  <a:gd name="connsiteX20" fmla="*/ 9862313 w 12379791"/>
                  <a:gd name="connsiteY20" fmla="*/ 810956 h 2262197"/>
                  <a:gd name="connsiteX21" fmla="*/ 9450348 w 12379791"/>
                  <a:gd name="connsiteY21" fmla="*/ 299156 h 2262197"/>
                  <a:gd name="connsiteX22" fmla="*/ 8557477 w 12379791"/>
                  <a:gd name="connsiteY22"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8361431 w 12379791"/>
                  <a:gd name="connsiteY6" fmla="*/ 614077 h 2262197"/>
                  <a:gd name="connsiteX7" fmla="*/ 8982448 w 12379791"/>
                  <a:gd name="connsiteY7" fmla="*/ 1016825 h 2262197"/>
                  <a:gd name="connsiteX8" fmla="*/ 9552444 w 12379791"/>
                  <a:gd name="connsiteY8" fmla="*/ 1843657 h 2262197"/>
                  <a:gd name="connsiteX9" fmla="*/ 10483844 w 12379791"/>
                  <a:gd name="connsiteY9" fmla="*/ 2262196 h 2262197"/>
                  <a:gd name="connsiteX10" fmla="*/ 11529878 w 12379791"/>
                  <a:gd name="connsiteY10" fmla="*/ 1843659 h 2262197"/>
                  <a:gd name="connsiteX11" fmla="*/ 11820809 w 12379791"/>
                  <a:gd name="connsiteY11" fmla="*/ 1197924 h 2262197"/>
                  <a:gd name="connsiteX12" fmla="*/ 12131705 w 12379791"/>
                  <a:gd name="connsiteY12" fmla="*/ 751817 h 2262197"/>
                  <a:gd name="connsiteX13" fmla="*/ 12379791 w 12379791"/>
                  <a:gd name="connsiteY13" fmla="*/ 451503 h 2262197"/>
                  <a:gd name="connsiteX14" fmla="*/ 12379791 w 12379791"/>
                  <a:gd name="connsiteY14" fmla="*/ 13121 h 2262197"/>
                  <a:gd name="connsiteX15" fmla="*/ 11773475 w 12379791"/>
                  <a:gd name="connsiteY15" fmla="*/ 187696 h 2262197"/>
                  <a:gd name="connsiteX16" fmla="*/ 11393750 w 12379791"/>
                  <a:gd name="connsiteY16" fmla="*/ 799581 h 2262197"/>
                  <a:gd name="connsiteX17" fmla="*/ 10937005 w 12379791"/>
                  <a:gd name="connsiteY17" fmla="*/ 1413742 h 2262197"/>
                  <a:gd name="connsiteX18" fmla="*/ 10369210 w 12379791"/>
                  <a:gd name="connsiteY18" fmla="*/ 1370525 h 2262197"/>
                  <a:gd name="connsiteX19" fmla="*/ 9862313 w 12379791"/>
                  <a:gd name="connsiteY19" fmla="*/ 810956 h 2262197"/>
                  <a:gd name="connsiteX20" fmla="*/ 9450348 w 12379791"/>
                  <a:gd name="connsiteY20" fmla="*/ 299156 h 2262197"/>
                  <a:gd name="connsiteX21" fmla="*/ 8557477 w 12379791"/>
                  <a:gd name="connsiteY21"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8370387 w 12379791"/>
                  <a:gd name="connsiteY6" fmla="*/ 545838 h 2262197"/>
                  <a:gd name="connsiteX7" fmla="*/ 8982448 w 12379791"/>
                  <a:gd name="connsiteY7" fmla="*/ 1016825 h 2262197"/>
                  <a:gd name="connsiteX8" fmla="*/ 9552444 w 12379791"/>
                  <a:gd name="connsiteY8" fmla="*/ 1843657 h 2262197"/>
                  <a:gd name="connsiteX9" fmla="*/ 10483844 w 12379791"/>
                  <a:gd name="connsiteY9" fmla="*/ 2262196 h 2262197"/>
                  <a:gd name="connsiteX10" fmla="*/ 11529878 w 12379791"/>
                  <a:gd name="connsiteY10" fmla="*/ 1843659 h 2262197"/>
                  <a:gd name="connsiteX11" fmla="*/ 11820809 w 12379791"/>
                  <a:gd name="connsiteY11" fmla="*/ 1197924 h 2262197"/>
                  <a:gd name="connsiteX12" fmla="*/ 12131705 w 12379791"/>
                  <a:gd name="connsiteY12" fmla="*/ 751817 h 2262197"/>
                  <a:gd name="connsiteX13" fmla="*/ 12379791 w 12379791"/>
                  <a:gd name="connsiteY13" fmla="*/ 451503 h 2262197"/>
                  <a:gd name="connsiteX14" fmla="*/ 12379791 w 12379791"/>
                  <a:gd name="connsiteY14" fmla="*/ 13121 h 2262197"/>
                  <a:gd name="connsiteX15" fmla="*/ 11773475 w 12379791"/>
                  <a:gd name="connsiteY15" fmla="*/ 187696 h 2262197"/>
                  <a:gd name="connsiteX16" fmla="*/ 11393750 w 12379791"/>
                  <a:gd name="connsiteY16" fmla="*/ 799581 h 2262197"/>
                  <a:gd name="connsiteX17" fmla="*/ 10937005 w 12379791"/>
                  <a:gd name="connsiteY17" fmla="*/ 1413742 h 2262197"/>
                  <a:gd name="connsiteX18" fmla="*/ 10369210 w 12379791"/>
                  <a:gd name="connsiteY18" fmla="*/ 1370525 h 2262197"/>
                  <a:gd name="connsiteX19" fmla="*/ 9862313 w 12379791"/>
                  <a:gd name="connsiteY19" fmla="*/ 810956 h 2262197"/>
                  <a:gd name="connsiteX20" fmla="*/ 9450348 w 12379791"/>
                  <a:gd name="connsiteY20" fmla="*/ 299156 h 2262197"/>
                  <a:gd name="connsiteX21" fmla="*/ 8557477 w 12379791"/>
                  <a:gd name="connsiteY21"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2900235 w 12379791"/>
                  <a:gd name="connsiteY5" fmla="*/ 571583 h 2262197"/>
                  <a:gd name="connsiteX6" fmla="*/ 8982448 w 12379791"/>
                  <a:gd name="connsiteY6" fmla="*/ 1016825 h 2262197"/>
                  <a:gd name="connsiteX7" fmla="*/ 9552444 w 12379791"/>
                  <a:gd name="connsiteY7" fmla="*/ 1843657 h 2262197"/>
                  <a:gd name="connsiteX8" fmla="*/ 10483844 w 12379791"/>
                  <a:gd name="connsiteY8" fmla="*/ 2262196 h 2262197"/>
                  <a:gd name="connsiteX9" fmla="*/ 11529878 w 12379791"/>
                  <a:gd name="connsiteY9" fmla="*/ 1843659 h 2262197"/>
                  <a:gd name="connsiteX10" fmla="*/ 11820809 w 12379791"/>
                  <a:gd name="connsiteY10" fmla="*/ 1197924 h 2262197"/>
                  <a:gd name="connsiteX11" fmla="*/ 12131705 w 12379791"/>
                  <a:gd name="connsiteY11" fmla="*/ 751817 h 2262197"/>
                  <a:gd name="connsiteX12" fmla="*/ 12379791 w 12379791"/>
                  <a:gd name="connsiteY12" fmla="*/ 451503 h 2262197"/>
                  <a:gd name="connsiteX13" fmla="*/ 12379791 w 12379791"/>
                  <a:gd name="connsiteY13" fmla="*/ 13121 h 2262197"/>
                  <a:gd name="connsiteX14" fmla="*/ 11773475 w 12379791"/>
                  <a:gd name="connsiteY14" fmla="*/ 187696 h 2262197"/>
                  <a:gd name="connsiteX15" fmla="*/ 11393750 w 12379791"/>
                  <a:gd name="connsiteY15" fmla="*/ 799581 h 2262197"/>
                  <a:gd name="connsiteX16" fmla="*/ 10937005 w 12379791"/>
                  <a:gd name="connsiteY16" fmla="*/ 1413742 h 2262197"/>
                  <a:gd name="connsiteX17" fmla="*/ 10369210 w 12379791"/>
                  <a:gd name="connsiteY17" fmla="*/ 1370525 h 2262197"/>
                  <a:gd name="connsiteX18" fmla="*/ 9862313 w 12379791"/>
                  <a:gd name="connsiteY18" fmla="*/ 810956 h 2262197"/>
                  <a:gd name="connsiteX19" fmla="*/ 9450348 w 12379791"/>
                  <a:gd name="connsiteY19" fmla="*/ 299156 h 2262197"/>
                  <a:gd name="connsiteX20" fmla="*/ 8557477 w 12379791"/>
                  <a:gd name="connsiteY20" fmla="*/ 212886 h 2262197"/>
                  <a:gd name="connsiteX0" fmla="*/ 8557477 w 12379791"/>
                  <a:gd name="connsiteY0" fmla="*/ 212886 h 2262197"/>
                  <a:gd name="connsiteX1" fmla="*/ 414843 w 12379791"/>
                  <a:gd name="connsiteY1" fmla="*/ 689526 h 2262197"/>
                  <a:gd name="connsiteX2" fmla="*/ 1271644 w 12379791"/>
                  <a:gd name="connsiteY2" fmla="*/ 597083 h 2262197"/>
                  <a:gd name="connsiteX3" fmla="*/ 1966503 w 12379791"/>
                  <a:gd name="connsiteY3" fmla="*/ 631071 h 2262197"/>
                  <a:gd name="connsiteX4" fmla="*/ 2422513 w 12379791"/>
                  <a:gd name="connsiteY4" fmla="*/ 571583 h 2262197"/>
                  <a:gd name="connsiteX5" fmla="*/ 8622972 w 12379791"/>
                  <a:gd name="connsiteY5" fmla="*/ 537465 h 2262197"/>
                  <a:gd name="connsiteX6" fmla="*/ 8982448 w 12379791"/>
                  <a:gd name="connsiteY6" fmla="*/ 1016825 h 2262197"/>
                  <a:gd name="connsiteX7" fmla="*/ 9552444 w 12379791"/>
                  <a:gd name="connsiteY7" fmla="*/ 1843657 h 2262197"/>
                  <a:gd name="connsiteX8" fmla="*/ 10483844 w 12379791"/>
                  <a:gd name="connsiteY8" fmla="*/ 2262196 h 2262197"/>
                  <a:gd name="connsiteX9" fmla="*/ 11529878 w 12379791"/>
                  <a:gd name="connsiteY9" fmla="*/ 1843659 h 2262197"/>
                  <a:gd name="connsiteX10" fmla="*/ 11820809 w 12379791"/>
                  <a:gd name="connsiteY10" fmla="*/ 1197924 h 2262197"/>
                  <a:gd name="connsiteX11" fmla="*/ 12131705 w 12379791"/>
                  <a:gd name="connsiteY11" fmla="*/ 751817 h 2262197"/>
                  <a:gd name="connsiteX12" fmla="*/ 12379791 w 12379791"/>
                  <a:gd name="connsiteY12" fmla="*/ 451503 h 2262197"/>
                  <a:gd name="connsiteX13" fmla="*/ 12379791 w 12379791"/>
                  <a:gd name="connsiteY13" fmla="*/ 13121 h 2262197"/>
                  <a:gd name="connsiteX14" fmla="*/ 11773475 w 12379791"/>
                  <a:gd name="connsiteY14" fmla="*/ 187696 h 2262197"/>
                  <a:gd name="connsiteX15" fmla="*/ 11393750 w 12379791"/>
                  <a:gd name="connsiteY15" fmla="*/ 799581 h 2262197"/>
                  <a:gd name="connsiteX16" fmla="*/ 10937005 w 12379791"/>
                  <a:gd name="connsiteY16" fmla="*/ 1413742 h 2262197"/>
                  <a:gd name="connsiteX17" fmla="*/ 10369210 w 12379791"/>
                  <a:gd name="connsiteY17" fmla="*/ 1370525 h 2262197"/>
                  <a:gd name="connsiteX18" fmla="*/ 9862313 w 12379791"/>
                  <a:gd name="connsiteY18" fmla="*/ 810956 h 2262197"/>
                  <a:gd name="connsiteX19" fmla="*/ 9450348 w 12379791"/>
                  <a:gd name="connsiteY19" fmla="*/ 299156 h 2262197"/>
                  <a:gd name="connsiteX20" fmla="*/ 8557477 w 12379791"/>
                  <a:gd name="connsiteY20" fmla="*/ 212886 h 2262197"/>
                  <a:gd name="connsiteX0" fmla="*/ 8568147 w 12390461"/>
                  <a:gd name="connsiteY0" fmla="*/ 212886 h 2262197"/>
                  <a:gd name="connsiteX1" fmla="*/ 425513 w 12390461"/>
                  <a:gd name="connsiteY1" fmla="*/ 689526 h 2262197"/>
                  <a:gd name="connsiteX2" fmla="*/ 1282314 w 12390461"/>
                  <a:gd name="connsiteY2" fmla="*/ 597083 h 2262197"/>
                  <a:gd name="connsiteX3" fmla="*/ 2433183 w 12390461"/>
                  <a:gd name="connsiteY3" fmla="*/ 571583 h 2262197"/>
                  <a:gd name="connsiteX4" fmla="*/ 8633642 w 12390461"/>
                  <a:gd name="connsiteY4" fmla="*/ 537465 h 2262197"/>
                  <a:gd name="connsiteX5" fmla="*/ 8993118 w 12390461"/>
                  <a:gd name="connsiteY5" fmla="*/ 1016825 h 2262197"/>
                  <a:gd name="connsiteX6" fmla="*/ 9563114 w 12390461"/>
                  <a:gd name="connsiteY6" fmla="*/ 1843657 h 2262197"/>
                  <a:gd name="connsiteX7" fmla="*/ 10494514 w 12390461"/>
                  <a:gd name="connsiteY7" fmla="*/ 2262196 h 2262197"/>
                  <a:gd name="connsiteX8" fmla="*/ 11540548 w 12390461"/>
                  <a:gd name="connsiteY8" fmla="*/ 1843659 h 2262197"/>
                  <a:gd name="connsiteX9" fmla="*/ 11831479 w 12390461"/>
                  <a:gd name="connsiteY9" fmla="*/ 1197924 h 2262197"/>
                  <a:gd name="connsiteX10" fmla="*/ 12142375 w 12390461"/>
                  <a:gd name="connsiteY10" fmla="*/ 751817 h 2262197"/>
                  <a:gd name="connsiteX11" fmla="*/ 12390461 w 12390461"/>
                  <a:gd name="connsiteY11" fmla="*/ 451503 h 2262197"/>
                  <a:gd name="connsiteX12" fmla="*/ 12390461 w 12390461"/>
                  <a:gd name="connsiteY12" fmla="*/ 13121 h 2262197"/>
                  <a:gd name="connsiteX13" fmla="*/ 11784145 w 12390461"/>
                  <a:gd name="connsiteY13" fmla="*/ 187696 h 2262197"/>
                  <a:gd name="connsiteX14" fmla="*/ 11404420 w 12390461"/>
                  <a:gd name="connsiteY14" fmla="*/ 799581 h 2262197"/>
                  <a:gd name="connsiteX15" fmla="*/ 10947675 w 12390461"/>
                  <a:gd name="connsiteY15" fmla="*/ 1413742 h 2262197"/>
                  <a:gd name="connsiteX16" fmla="*/ 10379880 w 12390461"/>
                  <a:gd name="connsiteY16" fmla="*/ 1370525 h 2262197"/>
                  <a:gd name="connsiteX17" fmla="*/ 9872983 w 12390461"/>
                  <a:gd name="connsiteY17" fmla="*/ 810956 h 2262197"/>
                  <a:gd name="connsiteX18" fmla="*/ 9461018 w 12390461"/>
                  <a:gd name="connsiteY18" fmla="*/ 299156 h 2262197"/>
                  <a:gd name="connsiteX19" fmla="*/ 8568147 w 12390461"/>
                  <a:gd name="connsiteY19" fmla="*/ 212886 h 2262197"/>
                  <a:gd name="connsiteX0" fmla="*/ 8767043 w 12589357"/>
                  <a:gd name="connsiteY0" fmla="*/ 212886 h 2262197"/>
                  <a:gd name="connsiteX1" fmla="*/ 624409 w 12589357"/>
                  <a:gd name="connsiteY1" fmla="*/ 689526 h 2262197"/>
                  <a:gd name="connsiteX2" fmla="*/ 1481210 w 12589357"/>
                  <a:gd name="connsiteY2" fmla="*/ 597083 h 2262197"/>
                  <a:gd name="connsiteX3" fmla="*/ 8832538 w 12589357"/>
                  <a:gd name="connsiteY3" fmla="*/ 537465 h 2262197"/>
                  <a:gd name="connsiteX4" fmla="*/ 9192014 w 12589357"/>
                  <a:gd name="connsiteY4" fmla="*/ 1016825 h 2262197"/>
                  <a:gd name="connsiteX5" fmla="*/ 9762010 w 12589357"/>
                  <a:gd name="connsiteY5" fmla="*/ 1843657 h 2262197"/>
                  <a:gd name="connsiteX6" fmla="*/ 10693410 w 12589357"/>
                  <a:gd name="connsiteY6" fmla="*/ 2262196 h 2262197"/>
                  <a:gd name="connsiteX7" fmla="*/ 11739444 w 12589357"/>
                  <a:gd name="connsiteY7" fmla="*/ 1843659 h 2262197"/>
                  <a:gd name="connsiteX8" fmla="*/ 12030375 w 12589357"/>
                  <a:gd name="connsiteY8" fmla="*/ 1197924 h 2262197"/>
                  <a:gd name="connsiteX9" fmla="*/ 12341271 w 12589357"/>
                  <a:gd name="connsiteY9" fmla="*/ 751817 h 2262197"/>
                  <a:gd name="connsiteX10" fmla="*/ 12589357 w 12589357"/>
                  <a:gd name="connsiteY10" fmla="*/ 451503 h 2262197"/>
                  <a:gd name="connsiteX11" fmla="*/ 12589357 w 12589357"/>
                  <a:gd name="connsiteY11" fmla="*/ 13121 h 2262197"/>
                  <a:gd name="connsiteX12" fmla="*/ 11983041 w 12589357"/>
                  <a:gd name="connsiteY12" fmla="*/ 187696 h 2262197"/>
                  <a:gd name="connsiteX13" fmla="*/ 11603316 w 12589357"/>
                  <a:gd name="connsiteY13" fmla="*/ 799581 h 2262197"/>
                  <a:gd name="connsiteX14" fmla="*/ 11146571 w 12589357"/>
                  <a:gd name="connsiteY14" fmla="*/ 1413742 h 2262197"/>
                  <a:gd name="connsiteX15" fmla="*/ 10578776 w 12589357"/>
                  <a:gd name="connsiteY15" fmla="*/ 1370525 h 2262197"/>
                  <a:gd name="connsiteX16" fmla="*/ 10071879 w 12589357"/>
                  <a:gd name="connsiteY16" fmla="*/ 810956 h 2262197"/>
                  <a:gd name="connsiteX17" fmla="*/ 9659914 w 12589357"/>
                  <a:gd name="connsiteY17" fmla="*/ 299156 h 2262197"/>
                  <a:gd name="connsiteX18" fmla="*/ 8767043 w 12589357"/>
                  <a:gd name="connsiteY18" fmla="*/ 212886 h 2262197"/>
                  <a:gd name="connsiteX0" fmla="*/ 8142648 w 11964962"/>
                  <a:gd name="connsiteY0" fmla="*/ 212886 h 2262197"/>
                  <a:gd name="connsiteX1" fmla="*/ 14 w 11964962"/>
                  <a:gd name="connsiteY1" fmla="*/ 689526 h 2262197"/>
                  <a:gd name="connsiteX2" fmla="*/ 8208143 w 11964962"/>
                  <a:gd name="connsiteY2" fmla="*/ 537465 h 2262197"/>
                  <a:gd name="connsiteX3" fmla="*/ 8567619 w 11964962"/>
                  <a:gd name="connsiteY3" fmla="*/ 1016825 h 2262197"/>
                  <a:gd name="connsiteX4" fmla="*/ 9137615 w 11964962"/>
                  <a:gd name="connsiteY4" fmla="*/ 1843657 h 2262197"/>
                  <a:gd name="connsiteX5" fmla="*/ 10069015 w 11964962"/>
                  <a:gd name="connsiteY5" fmla="*/ 2262196 h 2262197"/>
                  <a:gd name="connsiteX6" fmla="*/ 11115049 w 11964962"/>
                  <a:gd name="connsiteY6" fmla="*/ 1843659 h 2262197"/>
                  <a:gd name="connsiteX7" fmla="*/ 11405980 w 11964962"/>
                  <a:gd name="connsiteY7" fmla="*/ 1197924 h 2262197"/>
                  <a:gd name="connsiteX8" fmla="*/ 11716876 w 11964962"/>
                  <a:gd name="connsiteY8" fmla="*/ 751817 h 2262197"/>
                  <a:gd name="connsiteX9" fmla="*/ 11964962 w 11964962"/>
                  <a:gd name="connsiteY9" fmla="*/ 451503 h 2262197"/>
                  <a:gd name="connsiteX10" fmla="*/ 11964962 w 11964962"/>
                  <a:gd name="connsiteY10" fmla="*/ 13121 h 2262197"/>
                  <a:gd name="connsiteX11" fmla="*/ 11358646 w 11964962"/>
                  <a:gd name="connsiteY11" fmla="*/ 187696 h 2262197"/>
                  <a:gd name="connsiteX12" fmla="*/ 10978921 w 11964962"/>
                  <a:gd name="connsiteY12" fmla="*/ 799581 h 2262197"/>
                  <a:gd name="connsiteX13" fmla="*/ 10522176 w 11964962"/>
                  <a:gd name="connsiteY13" fmla="*/ 1413742 h 2262197"/>
                  <a:gd name="connsiteX14" fmla="*/ 9954381 w 11964962"/>
                  <a:gd name="connsiteY14" fmla="*/ 1370525 h 2262197"/>
                  <a:gd name="connsiteX15" fmla="*/ 9447484 w 11964962"/>
                  <a:gd name="connsiteY15" fmla="*/ 810956 h 2262197"/>
                  <a:gd name="connsiteX16" fmla="*/ 9035519 w 11964962"/>
                  <a:gd name="connsiteY16" fmla="*/ 299156 h 2262197"/>
                  <a:gd name="connsiteX17" fmla="*/ 8142648 w 11964962"/>
                  <a:gd name="connsiteY17" fmla="*/ 212886 h 2262197"/>
                  <a:gd name="connsiteX0" fmla="*/ 60187 w 3882501"/>
                  <a:gd name="connsiteY0" fmla="*/ 212886 h 2262197"/>
                  <a:gd name="connsiteX1" fmla="*/ 125682 w 3882501"/>
                  <a:gd name="connsiteY1" fmla="*/ 537465 h 2262197"/>
                  <a:gd name="connsiteX2" fmla="*/ 485158 w 3882501"/>
                  <a:gd name="connsiteY2" fmla="*/ 1016825 h 2262197"/>
                  <a:gd name="connsiteX3" fmla="*/ 1055154 w 3882501"/>
                  <a:gd name="connsiteY3" fmla="*/ 1843657 h 2262197"/>
                  <a:gd name="connsiteX4" fmla="*/ 1986554 w 3882501"/>
                  <a:gd name="connsiteY4" fmla="*/ 2262196 h 2262197"/>
                  <a:gd name="connsiteX5" fmla="*/ 3032588 w 3882501"/>
                  <a:gd name="connsiteY5" fmla="*/ 1843659 h 2262197"/>
                  <a:gd name="connsiteX6" fmla="*/ 3323519 w 3882501"/>
                  <a:gd name="connsiteY6" fmla="*/ 1197924 h 2262197"/>
                  <a:gd name="connsiteX7" fmla="*/ 3634415 w 3882501"/>
                  <a:gd name="connsiteY7" fmla="*/ 751817 h 2262197"/>
                  <a:gd name="connsiteX8" fmla="*/ 3882501 w 3882501"/>
                  <a:gd name="connsiteY8" fmla="*/ 451503 h 2262197"/>
                  <a:gd name="connsiteX9" fmla="*/ 3882501 w 3882501"/>
                  <a:gd name="connsiteY9" fmla="*/ 13121 h 2262197"/>
                  <a:gd name="connsiteX10" fmla="*/ 3276185 w 3882501"/>
                  <a:gd name="connsiteY10" fmla="*/ 187696 h 2262197"/>
                  <a:gd name="connsiteX11" fmla="*/ 2896460 w 3882501"/>
                  <a:gd name="connsiteY11" fmla="*/ 799581 h 2262197"/>
                  <a:gd name="connsiteX12" fmla="*/ 2439715 w 3882501"/>
                  <a:gd name="connsiteY12" fmla="*/ 1413742 h 2262197"/>
                  <a:gd name="connsiteX13" fmla="*/ 1871920 w 3882501"/>
                  <a:gd name="connsiteY13" fmla="*/ 1370525 h 2262197"/>
                  <a:gd name="connsiteX14" fmla="*/ 1365023 w 3882501"/>
                  <a:gd name="connsiteY14" fmla="*/ 810956 h 2262197"/>
                  <a:gd name="connsiteX15" fmla="*/ 953058 w 3882501"/>
                  <a:gd name="connsiteY15" fmla="*/ 299156 h 2262197"/>
                  <a:gd name="connsiteX16" fmla="*/ 60187 w 3882501"/>
                  <a:gd name="connsiteY16" fmla="*/ 212886 h 2262197"/>
                  <a:gd name="connsiteX0" fmla="*/ 60187 w 3882501"/>
                  <a:gd name="connsiteY0" fmla="*/ 212886 h 2262197"/>
                  <a:gd name="connsiteX1" fmla="*/ 125682 w 3882501"/>
                  <a:gd name="connsiteY1" fmla="*/ 537465 h 2262197"/>
                  <a:gd name="connsiteX2" fmla="*/ 485158 w 3882501"/>
                  <a:gd name="connsiteY2" fmla="*/ 1016825 h 2262197"/>
                  <a:gd name="connsiteX3" fmla="*/ 1055154 w 3882501"/>
                  <a:gd name="connsiteY3" fmla="*/ 1843657 h 2262197"/>
                  <a:gd name="connsiteX4" fmla="*/ 1986554 w 3882501"/>
                  <a:gd name="connsiteY4" fmla="*/ 2262196 h 2262197"/>
                  <a:gd name="connsiteX5" fmla="*/ 3032588 w 3882501"/>
                  <a:gd name="connsiteY5" fmla="*/ 1843659 h 2262197"/>
                  <a:gd name="connsiteX6" fmla="*/ 3323519 w 3882501"/>
                  <a:gd name="connsiteY6" fmla="*/ 1197924 h 2262197"/>
                  <a:gd name="connsiteX7" fmla="*/ 3634415 w 3882501"/>
                  <a:gd name="connsiteY7" fmla="*/ 751817 h 2262197"/>
                  <a:gd name="connsiteX8" fmla="*/ 3882501 w 3882501"/>
                  <a:gd name="connsiteY8" fmla="*/ 451503 h 2262197"/>
                  <a:gd name="connsiteX9" fmla="*/ 3882501 w 3882501"/>
                  <a:gd name="connsiteY9" fmla="*/ 13121 h 2262197"/>
                  <a:gd name="connsiteX10" fmla="*/ 3276185 w 3882501"/>
                  <a:gd name="connsiteY10" fmla="*/ 187696 h 2262197"/>
                  <a:gd name="connsiteX11" fmla="*/ 2896460 w 3882501"/>
                  <a:gd name="connsiteY11" fmla="*/ 799581 h 2262197"/>
                  <a:gd name="connsiteX12" fmla="*/ 2439715 w 3882501"/>
                  <a:gd name="connsiteY12" fmla="*/ 1413742 h 2262197"/>
                  <a:gd name="connsiteX13" fmla="*/ 1871920 w 3882501"/>
                  <a:gd name="connsiteY13" fmla="*/ 1370525 h 2262197"/>
                  <a:gd name="connsiteX14" fmla="*/ 1579966 w 3882501"/>
                  <a:gd name="connsiteY14" fmla="*/ 185419 h 2262197"/>
                  <a:gd name="connsiteX15" fmla="*/ 953058 w 3882501"/>
                  <a:gd name="connsiteY15" fmla="*/ 299156 h 2262197"/>
                  <a:gd name="connsiteX16" fmla="*/ 60187 w 3882501"/>
                  <a:gd name="connsiteY16" fmla="*/ 212886 h 2262197"/>
                  <a:gd name="connsiteX0" fmla="*/ 62173 w 3884487"/>
                  <a:gd name="connsiteY0" fmla="*/ 212886 h 2262197"/>
                  <a:gd name="connsiteX1" fmla="*/ 127668 w 3884487"/>
                  <a:gd name="connsiteY1" fmla="*/ 537465 h 2262197"/>
                  <a:gd name="connsiteX2" fmla="*/ 487144 w 3884487"/>
                  <a:gd name="connsiteY2" fmla="*/ 1016825 h 2262197"/>
                  <a:gd name="connsiteX3" fmla="*/ 1057140 w 3884487"/>
                  <a:gd name="connsiteY3" fmla="*/ 1843657 h 2262197"/>
                  <a:gd name="connsiteX4" fmla="*/ 1988540 w 3884487"/>
                  <a:gd name="connsiteY4" fmla="*/ 2262196 h 2262197"/>
                  <a:gd name="connsiteX5" fmla="*/ 3034574 w 3884487"/>
                  <a:gd name="connsiteY5" fmla="*/ 1843659 h 2262197"/>
                  <a:gd name="connsiteX6" fmla="*/ 3325505 w 3884487"/>
                  <a:gd name="connsiteY6" fmla="*/ 1197924 h 2262197"/>
                  <a:gd name="connsiteX7" fmla="*/ 3636401 w 3884487"/>
                  <a:gd name="connsiteY7" fmla="*/ 751817 h 2262197"/>
                  <a:gd name="connsiteX8" fmla="*/ 3884487 w 3884487"/>
                  <a:gd name="connsiteY8" fmla="*/ 451503 h 2262197"/>
                  <a:gd name="connsiteX9" fmla="*/ 3884487 w 3884487"/>
                  <a:gd name="connsiteY9" fmla="*/ 13121 h 2262197"/>
                  <a:gd name="connsiteX10" fmla="*/ 3278171 w 3884487"/>
                  <a:gd name="connsiteY10" fmla="*/ 187696 h 2262197"/>
                  <a:gd name="connsiteX11" fmla="*/ 2898446 w 3884487"/>
                  <a:gd name="connsiteY11" fmla="*/ 799581 h 2262197"/>
                  <a:gd name="connsiteX12" fmla="*/ 2441701 w 3884487"/>
                  <a:gd name="connsiteY12" fmla="*/ 1413742 h 2262197"/>
                  <a:gd name="connsiteX13" fmla="*/ 1873906 w 3884487"/>
                  <a:gd name="connsiteY13" fmla="*/ 1370525 h 2262197"/>
                  <a:gd name="connsiteX14" fmla="*/ 1581952 w 3884487"/>
                  <a:gd name="connsiteY14" fmla="*/ 185419 h 2262197"/>
                  <a:gd name="connsiteX15" fmla="*/ 981914 w 3884487"/>
                  <a:gd name="connsiteY15" fmla="*/ 94434 h 2262197"/>
                  <a:gd name="connsiteX16" fmla="*/ 62173 w 3884487"/>
                  <a:gd name="connsiteY16" fmla="*/ 212886 h 2262197"/>
                  <a:gd name="connsiteX0" fmla="*/ 62175 w 3884485"/>
                  <a:gd name="connsiteY0" fmla="*/ 30910 h 2262197"/>
                  <a:gd name="connsiteX1" fmla="*/ 127666 w 3884485"/>
                  <a:gd name="connsiteY1" fmla="*/ 537465 h 2262197"/>
                  <a:gd name="connsiteX2" fmla="*/ 487142 w 3884485"/>
                  <a:gd name="connsiteY2" fmla="*/ 1016825 h 2262197"/>
                  <a:gd name="connsiteX3" fmla="*/ 1057138 w 3884485"/>
                  <a:gd name="connsiteY3" fmla="*/ 1843657 h 2262197"/>
                  <a:gd name="connsiteX4" fmla="*/ 1988538 w 3884485"/>
                  <a:gd name="connsiteY4" fmla="*/ 2262196 h 2262197"/>
                  <a:gd name="connsiteX5" fmla="*/ 3034572 w 3884485"/>
                  <a:gd name="connsiteY5" fmla="*/ 1843659 h 2262197"/>
                  <a:gd name="connsiteX6" fmla="*/ 3325503 w 3884485"/>
                  <a:gd name="connsiteY6" fmla="*/ 1197924 h 2262197"/>
                  <a:gd name="connsiteX7" fmla="*/ 3636399 w 3884485"/>
                  <a:gd name="connsiteY7" fmla="*/ 751817 h 2262197"/>
                  <a:gd name="connsiteX8" fmla="*/ 3884485 w 3884485"/>
                  <a:gd name="connsiteY8" fmla="*/ 451503 h 2262197"/>
                  <a:gd name="connsiteX9" fmla="*/ 3884485 w 3884485"/>
                  <a:gd name="connsiteY9" fmla="*/ 13121 h 2262197"/>
                  <a:gd name="connsiteX10" fmla="*/ 3278169 w 3884485"/>
                  <a:gd name="connsiteY10" fmla="*/ 187696 h 2262197"/>
                  <a:gd name="connsiteX11" fmla="*/ 2898444 w 3884485"/>
                  <a:gd name="connsiteY11" fmla="*/ 799581 h 2262197"/>
                  <a:gd name="connsiteX12" fmla="*/ 2441699 w 3884485"/>
                  <a:gd name="connsiteY12" fmla="*/ 1413742 h 2262197"/>
                  <a:gd name="connsiteX13" fmla="*/ 1873904 w 3884485"/>
                  <a:gd name="connsiteY13" fmla="*/ 1370525 h 2262197"/>
                  <a:gd name="connsiteX14" fmla="*/ 1581950 w 3884485"/>
                  <a:gd name="connsiteY14" fmla="*/ 185419 h 2262197"/>
                  <a:gd name="connsiteX15" fmla="*/ 981912 w 3884485"/>
                  <a:gd name="connsiteY15" fmla="*/ 94434 h 2262197"/>
                  <a:gd name="connsiteX16" fmla="*/ 62175 w 3884485"/>
                  <a:gd name="connsiteY16" fmla="*/ 30910 h 2262197"/>
                  <a:gd name="connsiteX0" fmla="*/ 61263 w 3883573"/>
                  <a:gd name="connsiteY0" fmla="*/ 30910 h 2262197"/>
                  <a:gd name="connsiteX1" fmla="*/ 126754 w 3883573"/>
                  <a:gd name="connsiteY1" fmla="*/ 537465 h 2262197"/>
                  <a:gd name="connsiteX2" fmla="*/ 459363 w 3883573"/>
                  <a:gd name="connsiteY2" fmla="*/ 1062319 h 2262197"/>
                  <a:gd name="connsiteX3" fmla="*/ 1056226 w 3883573"/>
                  <a:gd name="connsiteY3" fmla="*/ 1843657 h 2262197"/>
                  <a:gd name="connsiteX4" fmla="*/ 1987626 w 3883573"/>
                  <a:gd name="connsiteY4" fmla="*/ 2262196 h 2262197"/>
                  <a:gd name="connsiteX5" fmla="*/ 3033660 w 3883573"/>
                  <a:gd name="connsiteY5" fmla="*/ 1843659 h 2262197"/>
                  <a:gd name="connsiteX6" fmla="*/ 3324591 w 3883573"/>
                  <a:gd name="connsiteY6" fmla="*/ 1197924 h 2262197"/>
                  <a:gd name="connsiteX7" fmla="*/ 3635487 w 3883573"/>
                  <a:gd name="connsiteY7" fmla="*/ 751817 h 2262197"/>
                  <a:gd name="connsiteX8" fmla="*/ 3883573 w 3883573"/>
                  <a:gd name="connsiteY8" fmla="*/ 451503 h 2262197"/>
                  <a:gd name="connsiteX9" fmla="*/ 3883573 w 3883573"/>
                  <a:gd name="connsiteY9" fmla="*/ 13121 h 2262197"/>
                  <a:gd name="connsiteX10" fmla="*/ 3277257 w 3883573"/>
                  <a:gd name="connsiteY10" fmla="*/ 187696 h 2262197"/>
                  <a:gd name="connsiteX11" fmla="*/ 2897532 w 3883573"/>
                  <a:gd name="connsiteY11" fmla="*/ 799581 h 2262197"/>
                  <a:gd name="connsiteX12" fmla="*/ 2440787 w 3883573"/>
                  <a:gd name="connsiteY12" fmla="*/ 1413742 h 2262197"/>
                  <a:gd name="connsiteX13" fmla="*/ 1872992 w 3883573"/>
                  <a:gd name="connsiteY13" fmla="*/ 1370525 h 2262197"/>
                  <a:gd name="connsiteX14" fmla="*/ 1581038 w 3883573"/>
                  <a:gd name="connsiteY14" fmla="*/ 185419 h 2262197"/>
                  <a:gd name="connsiteX15" fmla="*/ 981000 w 3883573"/>
                  <a:gd name="connsiteY15" fmla="*/ 94434 h 2262197"/>
                  <a:gd name="connsiteX16" fmla="*/ 61263 w 3883573"/>
                  <a:gd name="connsiteY16" fmla="*/ 30910 h 2262197"/>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897532 w 3883573"/>
                  <a:gd name="connsiteY11" fmla="*/ 799581 h 2277068"/>
                  <a:gd name="connsiteX12" fmla="*/ 2440787 w 3883573"/>
                  <a:gd name="connsiteY12" fmla="*/ 1413742 h 2277068"/>
                  <a:gd name="connsiteX13" fmla="*/ 1872992 w 3883573"/>
                  <a:gd name="connsiteY13" fmla="*/ 1370525 h 2277068"/>
                  <a:gd name="connsiteX14" fmla="*/ 1581038 w 3883573"/>
                  <a:gd name="connsiteY14" fmla="*/ 185419 h 2277068"/>
                  <a:gd name="connsiteX15" fmla="*/ 981000 w 3883573"/>
                  <a:gd name="connsiteY15" fmla="*/ 94434 h 2277068"/>
                  <a:gd name="connsiteX16" fmla="*/ 61263 w 3883573"/>
                  <a:gd name="connsiteY16" fmla="*/ 30910 h 2277068"/>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897532 w 3883573"/>
                  <a:gd name="connsiteY11" fmla="*/ 799581 h 2277068"/>
                  <a:gd name="connsiteX12" fmla="*/ 2440787 w 3883573"/>
                  <a:gd name="connsiteY12" fmla="*/ 1413742 h 2277068"/>
                  <a:gd name="connsiteX13" fmla="*/ 2320781 w 3883573"/>
                  <a:gd name="connsiteY13" fmla="*/ 210442 h 2277068"/>
                  <a:gd name="connsiteX14" fmla="*/ 1581038 w 3883573"/>
                  <a:gd name="connsiteY14" fmla="*/ 185419 h 2277068"/>
                  <a:gd name="connsiteX15" fmla="*/ 981000 w 3883573"/>
                  <a:gd name="connsiteY15" fmla="*/ 94434 h 2277068"/>
                  <a:gd name="connsiteX16" fmla="*/ 61263 w 3883573"/>
                  <a:gd name="connsiteY16" fmla="*/ 30910 h 2277068"/>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897532 w 3883573"/>
                  <a:gd name="connsiteY11" fmla="*/ 799581 h 2277068"/>
                  <a:gd name="connsiteX12" fmla="*/ 2320781 w 3883573"/>
                  <a:gd name="connsiteY12" fmla="*/ 210442 h 2277068"/>
                  <a:gd name="connsiteX13" fmla="*/ 1581038 w 3883573"/>
                  <a:gd name="connsiteY13" fmla="*/ 185419 h 2277068"/>
                  <a:gd name="connsiteX14" fmla="*/ 981000 w 3883573"/>
                  <a:gd name="connsiteY14" fmla="*/ 94434 h 2277068"/>
                  <a:gd name="connsiteX15" fmla="*/ 61263 w 3883573"/>
                  <a:gd name="connsiteY15" fmla="*/ 30910 h 2277068"/>
                  <a:gd name="connsiteX0" fmla="*/ 61263 w 3883573"/>
                  <a:gd name="connsiteY0" fmla="*/ 30910 h 2277068"/>
                  <a:gd name="connsiteX1" fmla="*/ 126754 w 3883573"/>
                  <a:gd name="connsiteY1" fmla="*/ 537465 h 2277068"/>
                  <a:gd name="connsiteX2" fmla="*/ 459363 w 3883573"/>
                  <a:gd name="connsiteY2" fmla="*/ 1062319 h 2277068"/>
                  <a:gd name="connsiteX3" fmla="*/ 1235346 w 3883573"/>
                  <a:gd name="connsiteY3" fmla="*/ 1252241 h 2277068"/>
                  <a:gd name="connsiteX4" fmla="*/ 1987626 w 3883573"/>
                  <a:gd name="connsiteY4" fmla="*/ 2262196 h 2277068"/>
                  <a:gd name="connsiteX5" fmla="*/ 3033660 w 3883573"/>
                  <a:gd name="connsiteY5" fmla="*/ 1843659 h 2277068"/>
                  <a:gd name="connsiteX6" fmla="*/ 3324591 w 3883573"/>
                  <a:gd name="connsiteY6" fmla="*/ 1197924 h 2277068"/>
                  <a:gd name="connsiteX7" fmla="*/ 3635487 w 3883573"/>
                  <a:gd name="connsiteY7" fmla="*/ 751817 h 2277068"/>
                  <a:gd name="connsiteX8" fmla="*/ 3883573 w 3883573"/>
                  <a:gd name="connsiteY8" fmla="*/ 451503 h 2277068"/>
                  <a:gd name="connsiteX9" fmla="*/ 3883573 w 3883573"/>
                  <a:gd name="connsiteY9" fmla="*/ 13121 h 2277068"/>
                  <a:gd name="connsiteX10" fmla="*/ 3277257 w 3883573"/>
                  <a:gd name="connsiteY10" fmla="*/ 187696 h 2277068"/>
                  <a:gd name="connsiteX11" fmla="*/ 2790063 w 3883573"/>
                  <a:gd name="connsiteY11" fmla="*/ 287779 h 2277068"/>
                  <a:gd name="connsiteX12" fmla="*/ 2320781 w 3883573"/>
                  <a:gd name="connsiteY12" fmla="*/ 210442 h 2277068"/>
                  <a:gd name="connsiteX13" fmla="*/ 1581038 w 3883573"/>
                  <a:gd name="connsiteY13" fmla="*/ 185419 h 2277068"/>
                  <a:gd name="connsiteX14" fmla="*/ 981000 w 3883573"/>
                  <a:gd name="connsiteY14" fmla="*/ 94434 h 2277068"/>
                  <a:gd name="connsiteX15" fmla="*/ 61263 w 3883573"/>
                  <a:gd name="connsiteY15" fmla="*/ 30910 h 2277068"/>
                  <a:gd name="connsiteX0" fmla="*/ 61263 w 3883573"/>
                  <a:gd name="connsiteY0" fmla="*/ 30910 h 1851428"/>
                  <a:gd name="connsiteX1" fmla="*/ 126754 w 3883573"/>
                  <a:gd name="connsiteY1" fmla="*/ 537465 h 1851428"/>
                  <a:gd name="connsiteX2" fmla="*/ 459363 w 3883573"/>
                  <a:gd name="connsiteY2" fmla="*/ 1062319 h 1851428"/>
                  <a:gd name="connsiteX3" fmla="*/ 1235346 w 3883573"/>
                  <a:gd name="connsiteY3" fmla="*/ 1252241 h 1851428"/>
                  <a:gd name="connsiteX4" fmla="*/ 2023449 w 3883573"/>
                  <a:gd name="connsiteY4" fmla="*/ 999753 h 1851428"/>
                  <a:gd name="connsiteX5" fmla="*/ 3033660 w 3883573"/>
                  <a:gd name="connsiteY5" fmla="*/ 1843659 h 1851428"/>
                  <a:gd name="connsiteX6" fmla="*/ 3324591 w 3883573"/>
                  <a:gd name="connsiteY6" fmla="*/ 1197924 h 1851428"/>
                  <a:gd name="connsiteX7" fmla="*/ 3635487 w 3883573"/>
                  <a:gd name="connsiteY7" fmla="*/ 751817 h 1851428"/>
                  <a:gd name="connsiteX8" fmla="*/ 3883573 w 3883573"/>
                  <a:gd name="connsiteY8" fmla="*/ 451503 h 1851428"/>
                  <a:gd name="connsiteX9" fmla="*/ 3883573 w 3883573"/>
                  <a:gd name="connsiteY9" fmla="*/ 13121 h 1851428"/>
                  <a:gd name="connsiteX10" fmla="*/ 3277257 w 3883573"/>
                  <a:gd name="connsiteY10" fmla="*/ 187696 h 1851428"/>
                  <a:gd name="connsiteX11" fmla="*/ 2790063 w 3883573"/>
                  <a:gd name="connsiteY11" fmla="*/ 287779 h 1851428"/>
                  <a:gd name="connsiteX12" fmla="*/ 2320781 w 3883573"/>
                  <a:gd name="connsiteY12" fmla="*/ 210442 h 1851428"/>
                  <a:gd name="connsiteX13" fmla="*/ 1581038 w 3883573"/>
                  <a:gd name="connsiteY13" fmla="*/ 185419 h 1851428"/>
                  <a:gd name="connsiteX14" fmla="*/ 981000 w 3883573"/>
                  <a:gd name="connsiteY14" fmla="*/ 94434 h 1851428"/>
                  <a:gd name="connsiteX15" fmla="*/ 61263 w 3883573"/>
                  <a:gd name="connsiteY15" fmla="*/ 30910 h 1851428"/>
                  <a:gd name="connsiteX0" fmla="*/ 61263 w 3883573"/>
                  <a:gd name="connsiteY0" fmla="*/ 30910 h 1847024"/>
                  <a:gd name="connsiteX1" fmla="*/ 126754 w 3883573"/>
                  <a:gd name="connsiteY1" fmla="*/ 537465 h 1847024"/>
                  <a:gd name="connsiteX2" fmla="*/ 459363 w 3883573"/>
                  <a:gd name="connsiteY2" fmla="*/ 1062319 h 1847024"/>
                  <a:gd name="connsiteX3" fmla="*/ 1235346 w 3883573"/>
                  <a:gd name="connsiteY3" fmla="*/ 1252241 h 1847024"/>
                  <a:gd name="connsiteX4" fmla="*/ 2023449 w 3883573"/>
                  <a:gd name="connsiteY4" fmla="*/ 999753 h 1847024"/>
                  <a:gd name="connsiteX5" fmla="*/ 2490859 w 3883573"/>
                  <a:gd name="connsiteY5" fmla="*/ 1155322 h 1847024"/>
                  <a:gd name="connsiteX6" fmla="*/ 3033660 w 3883573"/>
                  <a:gd name="connsiteY6" fmla="*/ 1843659 h 1847024"/>
                  <a:gd name="connsiteX7" fmla="*/ 3324591 w 3883573"/>
                  <a:gd name="connsiteY7" fmla="*/ 1197924 h 1847024"/>
                  <a:gd name="connsiteX8" fmla="*/ 3635487 w 3883573"/>
                  <a:gd name="connsiteY8" fmla="*/ 751817 h 1847024"/>
                  <a:gd name="connsiteX9" fmla="*/ 3883573 w 3883573"/>
                  <a:gd name="connsiteY9" fmla="*/ 451503 h 1847024"/>
                  <a:gd name="connsiteX10" fmla="*/ 3883573 w 3883573"/>
                  <a:gd name="connsiteY10" fmla="*/ 13121 h 1847024"/>
                  <a:gd name="connsiteX11" fmla="*/ 3277257 w 3883573"/>
                  <a:gd name="connsiteY11" fmla="*/ 187696 h 1847024"/>
                  <a:gd name="connsiteX12" fmla="*/ 2790063 w 3883573"/>
                  <a:gd name="connsiteY12" fmla="*/ 287779 h 1847024"/>
                  <a:gd name="connsiteX13" fmla="*/ 2320781 w 3883573"/>
                  <a:gd name="connsiteY13" fmla="*/ 210442 h 1847024"/>
                  <a:gd name="connsiteX14" fmla="*/ 1581038 w 3883573"/>
                  <a:gd name="connsiteY14" fmla="*/ 185419 h 1847024"/>
                  <a:gd name="connsiteX15" fmla="*/ 981000 w 3883573"/>
                  <a:gd name="connsiteY15" fmla="*/ 94434 h 1847024"/>
                  <a:gd name="connsiteX16" fmla="*/ 61263 w 3883573"/>
                  <a:gd name="connsiteY16" fmla="*/ 30910 h 1847024"/>
                  <a:gd name="connsiteX0" fmla="*/ 61263 w 3883573"/>
                  <a:gd name="connsiteY0" fmla="*/ 30910 h 1847024"/>
                  <a:gd name="connsiteX1" fmla="*/ 126754 w 3883573"/>
                  <a:gd name="connsiteY1" fmla="*/ 537465 h 1847024"/>
                  <a:gd name="connsiteX2" fmla="*/ 459363 w 3883573"/>
                  <a:gd name="connsiteY2" fmla="*/ 1062319 h 1847024"/>
                  <a:gd name="connsiteX3" fmla="*/ 1235346 w 3883573"/>
                  <a:gd name="connsiteY3" fmla="*/ 1252241 h 1847024"/>
                  <a:gd name="connsiteX4" fmla="*/ 1736869 w 3883573"/>
                  <a:gd name="connsiteY4" fmla="*/ 1011123 h 1847024"/>
                  <a:gd name="connsiteX5" fmla="*/ 2490859 w 3883573"/>
                  <a:gd name="connsiteY5" fmla="*/ 1155322 h 1847024"/>
                  <a:gd name="connsiteX6" fmla="*/ 3033660 w 3883573"/>
                  <a:gd name="connsiteY6" fmla="*/ 1843659 h 1847024"/>
                  <a:gd name="connsiteX7" fmla="*/ 3324591 w 3883573"/>
                  <a:gd name="connsiteY7" fmla="*/ 1197924 h 1847024"/>
                  <a:gd name="connsiteX8" fmla="*/ 3635487 w 3883573"/>
                  <a:gd name="connsiteY8" fmla="*/ 751817 h 1847024"/>
                  <a:gd name="connsiteX9" fmla="*/ 3883573 w 3883573"/>
                  <a:gd name="connsiteY9" fmla="*/ 451503 h 1847024"/>
                  <a:gd name="connsiteX10" fmla="*/ 3883573 w 3883573"/>
                  <a:gd name="connsiteY10" fmla="*/ 13121 h 1847024"/>
                  <a:gd name="connsiteX11" fmla="*/ 3277257 w 3883573"/>
                  <a:gd name="connsiteY11" fmla="*/ 187696 h 1847024"/>
                  <a:gd name="connsiteX12" fmla="*/ 2790063 w 3883573"/>
                  <a:gd name="connsiteY12" fmla="*/ 287779 h 1847024"/>
                  <a:gd name="connsiteX13" fmla="*/ 2320781 w 3883573"/>
                  <a:gd name="connsiteY13" fmla="*/ 210442 h 1847024"/>
                  <a:gd name="connsiteX14" fmla="*/ 1581038 w 3883573"/>
                  <a:gd name="connsiteY14" fmla="*/ 185419 h 1847024"/>
                  <a:gd name="connsiteX15" fmla="*/ 981000 w 3883573"/>
                  <a:gd name="connsiteY15" fmla="*/ 94434 h 1847024"/>
                  <a:gd name="connsiteX16" fmla="*/ 61263 w 3883573"/>
                  <a:gd name="connsiteY16" fmla="*/ 30910 h 1847024"/>
                  <a:gd name="connsiteX0" fmla="*/ 61263 w 3883573"/>
                  <a:gd name="connsiteY0" fmla="*/ 30910 h 1847024"/>
                  <a:gd name="connsiteX1" fmla="*/ 126754 w 3883573"/>
                  <a:gd name="connsiteY1" fmla="*/ 537465 h 1847024"/>
                  <a:gd name="connsiteX2" fmla="*/ 459363 w 3883573"/>
                  <a:gd name="connsiteY2" fmla="*/ 1062319 h 1847024"/>
                  <a:gd name="connsiteX3" fmla="*/ 903987 w 3883573"/>
                  <a:gd name="connsiteY3" fmla="*/ 1127135 h 1847024"/>
                  <a:gd name="connsiteX4" fmla="*/ 1736869 w 3883573"/>
                  <a:gd name="connsiteY4" fmla="*/ 1011123 h 1847024"/>
                  <a:gd name="connsiteX5" fmla="*/ 2490859 w 3883573"/>
                  <a:gd name="connsiteY5" fmla="*/ 1155322 h 1847024"/>
                  <a:gd name="connsiteX6" fmla="*/ 3033660 w 3883573"/>
                  <a:gd name="connsiteY6" fmla="*/ 1843659 h 1847024"/>
                  <a:gd name="connsiteX7" fmla="*/ 3324591 w 3883573"/>
                  <a:gd name="connsiteY7" fmla="*/ 1197924 h 1847024"/>
                  <a:gd name="connsiteX8" fmla="*/ 3635487 w 3883573"/>
                  <a:gd name="connsiteY8" fmla="*/ 751817 h 1847024"/>
                  <a:gd name="connsiteX9" fmla="*/ 3883573 w 3883573"/>
                  <a:gd name="connsiteY9" fmla="*/ 451503 h 1847024"/>
                  <a:gd name="connsiteX10" fmla="*/ 3883573 w 3883573"/>
                  <a:gd name="connsiteY10" fmla="*/ 13121 h 1847024"/>
                  <a:gd name="connsiteX11" fmla="*/ 3277257 w 3883573"/>
                  <a:gd name="connsiteY11" fmla="*/ 187696 h 1847024"/>
                  <a:gd name="connsiteX12" fmla="*/ 2790063 w 3883573"/>
                  <a:gd name="connsiteY12" fmla="*/ 287779 h 1847024"/>
                  <a:gd name="connsiteX13" fmla="*/ 2320781 w 3883573"/>
                  <a:gd name="connsiteY13" fmla="*/ 210442 h 1847024"/>
                  <a:gd name="connsiteX14" fmla="*/ 1581038 w 3883573"/>
                  <a:gd name="connsiteY14" fmla="*/ 185419 h 1847024"/>
                  <a:gd name="connsiteX15" fmla="*/ 981000 w 3883573"/>
                  <a:gd name="connsiteY15" fmla="*/ 94434 h 1847024"/>
                  <a:gd name="connsiteX16" fmla="*/ 61263 w 3883573"/>
                  <a:gd name="connsiteY16" fmla="*/ 30910 h 1847024"/>
                  <a:gd name="connsiteX0" fmla="*/ 61263 w 3883573"/>
                  <a:gd name="connsiteY0" fmla="*/ 30910 h 1847000"/>
                  <a:gd name="connsiteX1" fmla="*/ 126754 w 3883573"/>
                  <a:gd name="connsiteY1" fmla="*/ 537465 h 1847000"/>
                  <a:gd name="connsiteX2" fmla="*/ 459363 w 3883573"/>
                  <a:gd name="connsiteY2" fmla="*/ 1062319 h 1847000"/>
                  <a:gd name="connsiteX3" fmla="*/ 903987 w 3883573"/>
                  <a:gd name="connsiteY3" fmla="*/ 1127135 h 1847000"/>
                  <a:gd name="connsiteX4" fmla="*/ 1736869 w 3883573"/>
                  <a:gd name="connsiteY4" fmla="*/ 1011123 h 1847000"/>
                  <a:gd name="connsiteX5" fmla="*/ 2069939 w 3883573"/>
                  <a:gd name="connsiteY5" fmla="*/ 1166694 h 1847000"/>
                  <a:gd name="connsiteX6" fmla="*/ 2490859 w 3883573"/>
                  <a:gd name="connsiteY6" fmla="*/ 1155322 h 1847000"/>
                  <a:gd name="connsiteX7" fmla="*/ 3033660 w 3883573"/>
                  <a:gd name="connsiteY7" fmla="*/ 1843659 h 1847000"/>
                  <a:gd name="connsiteX8" fmla="*/ 3324591 w 3883573"/>
                  <a:gd name="connsiteY8" fmla="*/ 1197924 h 1847000"/>
                  <a:gd name="connsiteX9" fmla="*/ 3635487 w 3883573"/>
                  <a:gd name="connsiteY9" fmla="*/ 751817 h 1847000"/>
                  <a:gd name="connsiteX10" fmla="*/ 3883573 w 3883573"/>
                  <a:gd name="connsiteY10" fmla="*/ 451503 h 1847000"/>
                  <a:gd name="connsiteX11" fmla="*/ 3883573 w 3883573"/>
                  <a:gd name="connsiteY11" fmla="*/ 13121 h 1847000"/>
                  <a:gd name="connsiteX12" fmla="*/ 3277257 w 3883573"/>
                  <a:gd name="connsiteY12" fmla="*/ 187696 h 1847000"/>
                  <a:gd name="connsiteX13" fmla="*/ 2790063 w 3883573"/>
                  <a:gd name="connsiteY13" fmla="*/ 287779 h 1847000"/>
                  <a:gd name="connsiteX14" fmla="*/ 2320781 w 3883573"/>
                  <a:gd name="connsiteY14" fmla="*/ 210442 h 1847000"/>
                  <a:gd name="connsiteX15" fmla="*/ 1581038 w 3883573"/>
                  <a:gd name="connsiteY15" fmla="*/ 185419 h 1847000"/>
                  <a:gd name="connsiteX16" fmla="*/ 981000 w 3883573"/>
                  <a:gd name="connsiteY16" fmla="*/ 94434 h 1847000"/>
                  <a:gd name="connsiteX17" fmla="*/ 61263 w 3883573"/>
                  <a:gd name="connsiteY17" fmla="*/ 30910 h 1847000"/>
                  <a:gd name="connsiteX0" fmla="*/ 61263 w 3883573"/>
                  <a:gd name="connsiteY0" fmla="*/ 30910 h 1220392"/>
                  <a:gd name="connsiteX1" fmla="*/ 126754 w 3883573"/>
                  <a:gd name="connsiteY1" fmla="*/ 537465 h 1220392"/>
                  <a:gd name="connsiteX2" fmla="*/ 459363 w 3883573"/>
                  <a:gd name="connsiteY2" fmla="*/ 1062319 h 1220392"/>
                  <a:gd name="connsiteX3" fmla="*/ 903987 w 3883573"/>
                  <a:gd name="connsiteY3" fmla="*/ 1127135 h 1220392"/>
                  <a:gd name="connsiteX4" fmla="*/ 1736869 w 3883573"/>
                  <a:gd name="connsiteY4" fmla="*/ 1011123 h 1220392"/>
                  <a:gd name="connsiteX5" fmla="*/ 2069939 w 3883573"/>
                  <a:gd name="connsiteY5" fmla="*/ 1166694 h 1220392"/>
                  <a:gd name="connsiteX6" fmla="*/ 2490859 w 3883573"/>
                  <a:gd name="connsiteY6" fmla="*/ 1155322 h 1220392"/>
                  <a:gd name="connsiteX7" fmla="*/ 3324591 w 3883573"/>
                  <a:gd name="connsiteY7" fmla="*/ 1197924 h 1220392"/>
                  <a:gd name="connsiteX8" fmla="*/ 3635487 w 3883573"/>
                  <a:gd name="connsiteY8" fmla="*/ 751817 h 1220392"/>
                  <a:gd name="connsiteX9" fmla="*/ 3883573 w 3883573"/>
                  <a:gd name="connsiteY9" fmla="*/ 451503 h 1220392"/>
                  <a:gd name="connsiteX10" fmla="*/ 3883573 w 3883573"/>
                  <a:gd name="connsiteY10" fmla="*/ 13121 h 1220392"/>
                  <a:gd name="connsiteX11" fmla="*/ 3277257 w 3883573"/>
                  <a:gd name="connsiteY11" fmla="*/ 187696 h 1220392"/>
                  <a:gd name="connsiteX12" fmla="*/ 2790063 w 3883573"/>
                  <a:gd name="connsiteY12" fmla="*/ 287779 h 1220392"/>
                  <a:gd name="connsiteX13" fmla="*/ 2320781 w 3883573"/>
                  <a:gd name="connsiteY13" fmla="*/ 210442 h 1220392"/>
                  <a:gd name="connsiteX14" fmla="*/ 1581038 w 3883573"/>
                  <a:gd name="connsiteY14" fmla="*/ 185419 h 1220392"/>
                  <a:gd name="connsiteX15" fmla="*/ 981000 w 3883573"/>
                  <a:gd name="connsiteY15" fmla="*/ 94434 h 1220392"/>
                  <a:gd name="connsiteX16" fmla="*/ 61263 w 3883573"/>
                  <a:gd name="connsiteY16" fmla="*/ 30910 h 1220392"/>
                  <a:gd name="connsiteX0" fmla="*/ 61263 w 3883573"/>
                  <a:gd name="connsiteY0" fmla="*/ 30910 h 1174361"/>
                  <a:gd name="connsiteX1" fmla="*/ 126754 w 3883573"/>
                  <a:gd name="connsiteY1" fmla="*/ 537465 h 1174361"/>
                  <a:gd name="connsiteX2" fmla="*/ 459363 w 3883573"/>
                  <a:gd name="connsiteY2" fmla="*/ 1062319 h 1174361"/>
                  <a:gd name="connsiteX3" fmla="*/ 903987 w 3883573"/>
                  <a:gd name="connsiteY3" fmla="*/ 1127135 h 1174361"/>
                  <a:gd name="connsiteX4" fmla="*/ 1736869 w 3883573"/>
                  <a:gd name="connsiteY4" fmla="*/ 1011123 h 1174361"/>
                  <a:gd name="connsiteX5" fmla="*/ 2069939 w 3883573"/>
                  <a:gd name="connsiteY5" fmla="*/ 1166694 h 1174361"/>
                  <a:gd name="connsiteX6" fmla="*/ 2490859 w 3883573"/>
                  <a:gd name="connsiteY6" fmla="*/ 1155322 h 1174361"/>
                  <a:gd name="connsiteX7" fmla="*/ 3243989 w 3883573"/>
                  <a:gd name="connsiteY7" fmla="*/ 959085 h 1174361"/>
                  <a:gd name="connsiteX8" fmla="*/ 3635487 w 3883573"/>
                  <a:gd name="connsiteY8" fmla="*/ 751817 h 1174361"/>
                  <a:gd name="connsiteX9" fmla="*/ 3883573 w 3883573"/>
                  <a:gd name="connsiteY9" fmla="*/ 451503 h 1174361"/>
                  <a:gd name="connsiteX10" fmla="*/ 3883573 w 3883573"/>
                  <a:gd name="connsiteY10" fmla="*/ 13121 h 1174361"/>
                  <a:gd name="connsiteX11" fmla="*/ 3277257 w 3883573"/>
                  <a:gd name="connsiteY11" fmla="*/ 187696 h 1174361"/>
                  <a:gd name="connsiteX12" fmla="*/ 2790063 w 3883573"/>
                  <a:gd name="connsiteY12" fmla="*/ 287779 h 1174361"/>
                  <a:gd name="connsiteX13" fmla="*/ 2320781 w 3883573"/>
                  <a:gd name="connsiteY13" fmla="*/ 210442 h 1174361"/>
                  <a:gd name="connsiteX14" fmla="*/ 1581038 w 3883573"/>
                  <a:gd name="connsiteY14" fmla="*/ 185419 h 1174361"/>
                  <a:gd name="connsiteX15" fmla="*/ 981000 w 3883573"/>
                  <a:gd name="connsiteY15" fmla="*/ 94434 h 1174361"/>
                  <a:gd name="connsiteX16" fmla="*/ 61263 w 3883573"/>
                  <a:gd name="connsiteY16" fmla="*/ 30910 h 1174361"/>
                  <a:gd name="connsiteX0" fmla="*/ 61263 w 3883573"/>
                  <a:gd name="connsiteY0" fmla="*/ 30910 h 1174361"/>
                  <a:gd name="connsiteX1" fmla="*/ 126754 w 3883573"/>
                  <a:gd name="connsiteY1" fmla="*/ 537465 h 1174361"/>
                  <a:gd name="connsiteX2" fmla="*/ 459363 w 3883573"/>
                  <a:gd name="connsiteY2" fmla="*/ 1062319 h 1174361"/>
                  <a:gd name="connsiteX3" fmla="*/ 903987 w 3883573"/>
                  <a:gd name="connsiteY3" fmla="*/ 1127135 h 1174361"/>
                  <a:gd name="connsiteX4" fmla="*/ 1736869 w 3883573"/>
                  <a:gd name="connsiteY4" fmla="*/ 1011123 h 1174361"/>
                  <a:gd name="connsiteX5" fmla="*/ 2069939 w 3883573"/>
                  <a:gd name="connsiteY5" fmla="*/ 1166694 h 1174361"/>
                  <a:gd name="connsiteX6" fmla="*/ 2490859 w 3883573"/>
                  <a:gd name="connsiteY6" fmla="*/ 1155322 h 1174361"/>
                  <a:gd name="connsiteX7" fmla="*/ 3360418 w 3883573"/>
                  <a:gd name="connsiteY7" fmla="*/ 1050071 h 1174361"/>
                  <a:gd name="connsiteX8" fmla="*/ 3635487 w 3883573"/>
                  <a:gd name="connsiteY8" fmla="*/ 751817 h 1174361"/>
                  <a:gd name="connsiteX9" fmla="*/ 3883573 w 3883573"/>
                  <a:gd name="connsiteY9" fmla="*/ 451503 h 1174361"/>
                  <a:gd name="connsiteX10" fmla="*/ 3883573 w 3883573"/>
                  <a:gd name="connsiteY10" fmla="*/ 13121 h 1174361"/>
                  <a:gd name="connsiteX11" fmla="*/ 3277257 w 3883573"/>
                  <a:gd name="connsiteY11" fmla="*/ 187696 h 1174361"/>
                  <a:gd name="connsiteX12" fmla="*/ 2790063 w 3883573"/>
                  <a:gd name="connsiteY12" fmla="*/ 287779 h 1174361"/>
                  <a:gd name="connsiteX13" fmla="*/ 2320781 w 3883573"/>
                  <a:gd name="connsiteY13" fmla="*/ 210442 h 1174361"/>
                  <a:gd name="connsiteX14" fmla="*/ 1581038 w 3883573"/>
                  <a:gd name="connsiteY14" fmla="*/ 185419 h 1174361"/>
                  <a:gd name="connsiteX15" fmla="*/ 981000 w 3883573"/>
                  <a:gd name="connsiteY15" fmla="*/ 94434 h 1174361"/>
                  <a:gd name="connsiteX16" fmla="*/ 61263 w 3883573"/>
                  <a:gd name="connsiteY16" fmla="*/ 30910 h 1174361"/>
                  <a:gd name="connsiteX0" fmla="*/ 61263 w 3892533"/>
                  <a:gd name="connsiteY0" fmla="*/ 24870 h 1168321"/>
                  <a:gd name="connsiteX1" fmla="*/ 126754 w 3892533"/>
                  <a:gd name="connsiteY1" fmla="*/ 531425 h 1168321"/>
                  <a:gd name="connsiteX2" fmla="*/ 459363 w 3892533"/>
                  <a:gd name="connsiteY2" fmla="*/ 1056279 h 1168321"/>
                  <a:gd name="connsiteX3" fmla="*/ 903987 w 3892533"/>
                  <a:gd name="connsiteY3" fmla="*/ 1121095 h 1168321"/>
                  <a:gd name="connsiteX4" fmla="*/ 1736869 w 3892533"/>
                  <a:gd name="connsiteY4" fmla="*/ 1005083 h 1168321"/>
                  <a:gd name="connsiteX5" fmla="*/ 2069939 w 3892533"/>
                  <a:gd name="connsiteY5" fmla="*/ 1160654 h 1168321"/>
                  <a:gd name="connsiteX6" fmla="*/ 2490859 w 3892533"/>
                  <a:gd name="connsiteY6" fmla="*/ 1149282 h 1168321"/>
                  <a:gd name="connsiteX7" fmla="*/ 3360418 w 3892533"/>
                  <a:gd name="connsiteY7" fmla="*/ 1044031 h 1168321"/>
                  <a:gd name="connsiteX8" fmla="*/ 3635487 w 3892533"/>
                  <a:gd name="connsiteY8" fmla="*/ 745777 h 1168321"/>
                  <a:gd name="connsiteX9" fmla="*/ 3883573 w 3892533"/>
                  <a:gd name="connsiteY9" fmla="*/ 445463 h 1168321"/>
                  <a:gd name="connsiteX10" fmla="*/ 3892534 w 3892533"/>
                  <a:gd name="connsiteY10" fmla="*/ 166306 h 1168321"/>
                  <a:gd name="connsiteX11" fmla="*/ 3277257 w 3892533"/>
                  <a:gd name="connsiteY11" fmla="*/ 181656 h 1168321"/>
                  <a:gd name="connsiteX12" fmla="*/ 2790063 w 3892533"/>
                  <a:gd name="connsiteY12" fmla="*/ 281739 h 1168321"/>
                  <a:gd name="connsiteX13" fmla="*/ 2320781 w 3892533"/>
                  <a:gd name="connsiteY13" fmla="*/ 204402 h 1168321"/>
                  <a:gd name="connsiteX14" fmla="*/ 1581038 w 3892533"/>
                  <a:gd name="connsiteY14" fmla="*/ 179379 h 1168321"/>
                  <a:gd name="connsiteX15" fmla="*/ 981000 w 3892533"/>
                  <a:gd name="connsiteY15" fmla="*/ 88394 h 1168321"/>
                  <a:gd name="connsiteX16" fmla="*/ 61263 w 3892533"/>
                  <a:gd name="connsiteY16" fmla="*/ 24870 h 1168321"/>
                  <a:gd name="connsiteX0" fmla="*/ 61263 w 3892535"/>
                  <a:gd name="connsiteY0" fmla="*/ 24870 h 1280796"/>
                  <a:gd name="connsiteX1" fmla="*/ 126754 w 3892535"/>
                  <a:gd name="connsiteY1" fmla="*/ 531425 h 1280796"/>
                  <a:gd name="connsiteX2" fmla="*/ 459363 w 3892535"/>
                  <a:gd name="connsiteY2" fmla="*/ 1056279 h 1280796"/>
                  <a:gd name="connsiteX3" fmla="*/ 966682 w 3892535"/>
                  <a:gd name="connsiteY3" fmla="*/ 1280322 h 1280796"/>
                  <a:gd name="connsiteX4" fmla="*/ 1736869 w 3892535"/>
                  <a:gd name="connsiteY4" fmla="*/ 1005083 h 1280796"/>
                  <a:gd name="connsiteX5" fmla="*/ 2069939 w 3892535"/>
                  <a:gd name="connsiteY5" fmla="*/ 1160654 h 1280796"/>
                  <a:gd name="connsiteX6" fmla="*/ 2490859 w 3892535"/>
                  <a:gd name="connsiteY6" fmla="*/ 1149282 h 1280796"/>
                  <a:gd name="connsiteX7" fmla="*/ 3360418 w 3892535"/>
                  <a:gd name="connsiteY7" fmla="*/ 1044031 h 1280796"/>
                  <a:gd name="connsiteX8" fmla="*/ 3635487 w 3892535"/>
                  <a:gd name="connsiteY8" fmla="*/ 745777 h 1280796"/>
                  <a:gd name="connsiteX9" fmla="*/ 3883573 w 3892535"/>
                  <a:gd name="connsiteY9" fmla="*/ 445463 h 1280796"/>
                  <a:gd name="connsiteX10" fmla="*/ 3892534 w 3892535"/>
                  <a:gd name="connsiteY10" fmla="*/ 166306 h 1280796"/>
                  <a:gd name="connsiteX11" fmla="*/ 3277257 w 3892535"/>
                  <a:gd name="connsiteY11" fmla="*/ 181656 h 1280796"/>
                  <a:gd name="connsiteX12" fmla="*/ 2790063 w 3892535"/>
                  <a:gd name="connsiteY12" fmla="*/ 281739 h 1280796"/>
                  <a:gd name="connsiteX13" fmla="*/ 2320781 w 3892535"/>
                  <a:gd name="connsiteY13" fmla="*/ 204402 h 1280796"/>
                  <a:gd name="connsiteX14" fmla="*/ 1581038 w 3892535"/>
                  <a:gd name="connsiteY14" fmla="*/ 179379 h 1280796"/>
                  <a:gd name="connsiteX15" fmla="*/ 981000 w 3892535"/>
                  <a:gd name="connsiteY15" fmla="*/ 88394 h 1280796"/>
                  <a:gd name="connsiteX16" fmla="*/ 61263 w 3892535"/>
                  <a:gd name="connsiteY16" fmla="*/ 24870 h 1280796"/>
                  <a:gd name="connsiteX0" fmla="*/ 61263 w 3892533"/>
                  <a:gd name="connsiteY0" fmla="*/ 24870 h 1288550"/>
                  <a:gd name="connsiteX1" fmla="*/ 126754 w 3892533"/>
                  <a:gd name="connsiteY1" fmla="*/ 531425 h 1288550"/>
                  <a:gd name="connsiteX2" fmla="*/ 459363 w 3892533"/>
                  <a:gd name="connsiteY2" fmla="*/ 1056279 h 1288550"/>
                  <a:gd name="connsiteX3" fmla="*/ 966682 w 3892533"/>
                  <a:gd name="connsiteY3" fmla="*/ 1280322 h 1288550"/>
                  <a:gd name="connsiteX4" fmla="*/ 1584621 w 3892533"/>
                  <a:gd name="connsiteY4" fmla="*/ 1232549 h 1288550"/>
                  <a:gd name="connsiteX5" fmla="*/ 2069939 w 3892533"/>
                  <a:gd name="connsiteY5" fmla="*/ 1160654 h 1288550"/>
                  <a:gd name="connsiteX6" fmla="*/ 2490859 w 3892533"/>
                  <a:gd name="connsiteY6" fmla="*/ 1149282 h 1288550"/>
                  <a:gd name="connsiteX7" fmla="*/ 3360418 w 3892533"/>
                  <a:gd name="connsiteY7" fmla="*/ 1044031 h 1288550"/>
                  <a:gd name="connsiteX8" fmla="*/ 3635487 w 3892533"/>
                  <a:gd name="connsiteY8" fmla="*/ 745777 h 1288550"/>
                  <a:gd name="connsiteX9" fmla="*/ 3883573 w 3892533"/>
                  <a:gd name="connsiteY9" fmla="*/ 445463 h 1288550"/>
                  <a:gd name="connsiteX10" fmla="*/ 3892534 w 3892533"/>
                  <a:gd name="connsiteY10" fmla="*/ 166306 h 1288550"/>
                  <a:gd name="connsiteX11" fmla="*/ 3277257 w 3892533"/>
                  <a:gd name="connsiteY11" fmla="*/ 181656 h 1288550"/>
                  <a:gd name="connsiteX12" fmla="*/ 2790063 w 3892533"/>
                  <a:gd name="connsiteY12" fmla="*/ 281739 h 1288550"/>
                  <a:gd name="connsiteX13" fmla="*/ 2320781 w 3892533"/>
                  <a:gd name="connsiteY13" fmla="*/ 204402 h 1288550"/>
                  <a:gd name="connsiteX14" fmla="*/ 1581038 w 3892533"/>
                  <a:gd name="connsiteY14" fmla="*/ 179379 h 1288550"/>
                  <a:gd name="connsiteX15" fmla="*/ 981000 w 3892533"/>
                  <a:gd name="connsiteY15" fmla="*/ 88394 h 1288550"/>
                  <a:gd name="connsiteX16" fmla="*/ 61263 w 3892533"/>
                  <a:gd name="connsiteY16" fmla="*/ 24870 h 1288550"/>
                  <a:gd name="connsiteX0" fmla="*/ 61263 w 3892535"/>
                  <a:gd name="connsiteY0" fmla="*/ 24870 h 1288550"/>
                  <a:gd name="connsiteX1" fmla="*/ 126754 w 3892535"/>
                  <a:gd name="connsiteY1" fmla="*/ 531425 h 1288550"/>
                  <a:gd name="connsiteX2" fmla="*/ 459363 w 3892535"/>
                  <a:gd name="connsiteY2" fmla="*/ 1056279 h 1288550"/>
                  <a:gd name="connsiteX3" fmla="*/ 966682 w 3892535"/>
                  <a:gd name="connsiteY3" fmla="*/ 1280322 h 1288550"/>
                  <a:gd name="connsiteX4" fmla="*/ 1584621 w 3892535"/>
                  <a:gd name="connsiteY4" fmla="*/ 1232549 h 1288550"/>
                  <a:gd name="connsiteX5" fmla="*/ 2069939 w 3892535"/>
                  <a:gd name="connsiteY5" fmla="*/ 1160654 h 1288550"/>
                  <a:gd name="connsiteX6" fmla="*/ 2338605 w 3892535"/>
                  <a:gd name="connsiteY6" fmla="*/ 1285763 h 1288550"/>
                  <a:gd name="connsiteX7" fmla="*/ 2490859 w 3892535"/>
                  <a:gd name="connsiteY7" fmla="*/ 1149282 h 1288550"/>
                  <a:gd name="connsiteX8" fmla="*/ 3360418 w 3892535"/>
                  <a:gd name="connsiteY8" fmla="*/ 1044031 h 1288550"/>
                  <a:gd name="connsiteX9" fmla="*/ 3635487 w 3892535"/>
                  <a:gd name="connsiteY9" fmla="*/ 745777 h 1288550"/>
                  <a:gd name="connsiteX10" fmla="*/ 3883573 w 3892535"/>
                  <a:gd name="connsiteY10" fmla="*/ 445463 h 1288550"/>
                  <a:gd name="connsiteX11" fmla="*/ 3892534 w 3892535"/>
                  <a:gd name="connsiteY11" fmla="*/ 166306 h 1288550"/>
                  <a:gd name="connsiteX12" fmla="*/ 3277257 w 3892535"/>
                  <a:gd name="connsiteY12" fmla="*/ 181656 h 1288550"/>
                  <a:gd name="connsiteX13" fmla="*/ 2790063 w 3892535"/>
                  <a:gd name="connsiteY13" fmla="*/ 281739 h 1288550"/>
                  <a:gd name="connsiteX14" fmla="*/ 2320781 w 3892535"/>
                  <a:gd name="connsiteY14" fmla="*/ 204402 h 1288550"/>
                  <a:gd name="connsiteX15" fmla="*/ 1581038 w 3892535"/>
                  <a:gd name="connsiteY15" fmla="*/ 179379 h 1288550"/>
                  <a:gd name="connsiteX16" fmla="*/ 981000 w 3892535"/>
                  <a:gd name="connsiteY16" fmla="*/ 88394 h 1288550"/>
                  <a:gd name="connsiteX17" fmla="*/ 61263 w 3892535"/>
                  <a:gd name="connsiteY17" fmla="*/ 24870 h 1288550"/>
                  <a:gd name="connsiteX0" fmla="*/ 61263 w 3892533"/>
                  <a:gd name="connsiteY0" fmla="*/ 24870 h 1288550"/>
                  <a:gd name="connsiteX1" fmla="*/ 126754 w 3892533"/>
                  <a:gd name="connsiteY1" fmla="*/ 531425 h 1288550"/>
                  <a:gd name="connsiteX2" fmla="*/ 459363 w 3892533"/>
                  <a:gd name="connsiteY2" fmla="*/ 1056279 h 1288550"/>
                  <a:gd name="connsiteX3" fmla="*/ 966682 w 3892533"/>
                  <a:gd name="connsiteY3" fmla="*/ 1280322 h 1288550"/>
                  <a:gd name="connsiteX4" fmla="*/ 1584621 w 3892533"/>
                  <a:gd name="connsiteY4" fmla="*/ 1232549 h 1288550"/>
                  <a:gd name="connsiteX5" fmla="*/ 2069939 w 3892533"/>
                  <a:gd name="connsiteY5" fmla="*/ 1160654 h 1288550"/>
                  <a:gd name="connsiteX6" fmla="*/ 2338605 w 3892533"/>
                  <a:gd name="connsiteY6" fmla="*/ 1285763 h 1288550"/>
                  <a:gd name="connsiteX7" fmla="*/ 2490859 w 3892533"/>
                  <a:gd name="connsiteY7" fmla="*/ 1149282 h 1288550"/>
                  <a:gd name="connsiteX8" fmla="*/ 2768487 w 3892533"/>
                  <a:gd name="connsiteY8" fmla="*/ 1206147 h 1288550"/>
                  <a:gd name="connsiteX9" fmla="*/ 3360418 w 3892533"/>
                  <a:gd name="connsiteY9" fmla="*/ 1044031 h 1288550"/>
                  <a:gd name="connsiteX10" fmla="*/ 3635487 w 3892533"/>
                  <a:gd name="connsiteY10" fmla="*/ 745777 h 1288550"/>
                  <a:gd name="connsiteX11" fmla="*/ 3883573 w 3892533"/>
                  <a:gd name="connsiteY11" fmla="*/ 445463 h 1288550"/>
                  <a:gd name="connsiteX12" fmla="*/ 3892534 w 3892533"/>
                  <a:gd name="connsiteY12" fmla="*/ 166306 h 1288550"/>
                  <a:gd name="connsiteX13" fmla="*/ 3277257 w 3892533"/>
                  <a:gd name="connsiteY13" fmla="*/ 181656 h 1288550"/>
                  <a:gd name="connsiteX14" fmla="*/ 2790063 w 3892533"/>
                  <a:gd name="connsiteY14" fmla="*/ 281739 h 1288550"/>
                  <a:gd name="connsiteX15" fmla="*/ 2320781 w 3892533"/>
                  <a:gd name="connsiteY15" fmla="*/ 204402 h 1288550"/>
                  <a:gd name="connsiteX16" fmla="*/ 1581038 w 3892533"/>
                  <a:gd name="connsiteY16" fmla="*/ 179379 h 1288550"/>
                  <a:gd name="connsiteX17" fmla="*/ 981000 w 3892533"/>
                  <a:gd name="connsiteY17" fmla="*/ 88394 h 1288550"/>
                  <a:gd name="connsiteX18" fmla="*/ 61263 w 3892533"/>
                  <a:gd name="connsiteY18" fmla="*/ 24870 h 1288550"/>
                  <a:gd name="connsiteX0" fmla="*/ 61263 w 3892535"/>
                  <a:gd name="connsiteY0" fmla="*/ 24870 h 1289751"/>
                  <a:gd name="connsiteX1" fmla="*/ 126754 w 3892535"/>
                  <a:gd name="connsiteY1" fmla="*/ 531425 h 1289751"/>
                  <a:gd name="connsiteX2" fmla="*/ 459363 w 3892535"/>
                  <a:gd name="connsiteY2" fmla="*/ 1056279 h 1289751"/>
                  <a:gd name="connsiteX3" fmla="*/ 966682 w 3892535"/>
                  <a:gd name="connsiteY3" fmla="*/ 1280322 h 1289751"/>
                  <a:gd name="connsiteX4" fmla="*/ 1584621 w 3892535"/>
                  <a:gd name="connsiteY4" fmla="*/ 1232549 h 1289751"/>
                  <a:gd name="connsiteX5" fmla="*/ 1881860 w 3892535"/>
                  <a:gd name="connsiteY5" fmla="*/ 1092415 h 1289751"/>
                  <a:gd name="connsiteX6" fmla="*/ 2069939 w 3892535"/>
                  <a:gd name="connsiteY6" fmla="*/ 1160654 h 1289751"/>
                  <a:gd name="connsiteX7" fmla="*/ 2338605 w 3892535"/>
                  <a:gd name="connsiteY7" fmla="*/ 1285763 h 1289751"/>
                  <a:gd name="connsiteX8" fmla="*/ 2490859 w 3892535"/>
                  <a:gd name="connsiteY8" fmla="*/ 1149282 h 1289751"/>
                  <a:gd name="connsiteX9" fmla="*/ 2768487 w 3892535"/>
                  <a:gd name="connsiteY9" fmla="*/ 1206147 h 1289751"/>
                  <a:gd name="connsiteX10" fmla="*/ 3360418 w 3892535"/>
                  <a:gd name="connsiteY10" fmla="*/ 1044031 h 1289751"/>
                  <a:gd name="connsiteX11" fmla="*/ 3635487 w 3892535"/>
                  <a:gd name="connsiteY11" fmla="*/ 745777 h 1289751"/>
                  <a:gd name="connsiteX12" fmla="*/ 3883573 w 3892535"/>
                  <a:gd name="connsiteY12" fmla="*/ 445463 h 1289751"/>
                  <a:gd name="connsiteX13" fmla="*/ 3892534 w 3892535"/>
                  <a:gd name="connsiteY13" fmla="*/ 166306 h 1289751"/>
                  <a:gd name="connsiteX14" fmla="*/ 3277257 w 3892535"/>
                  <a:gd name="connsiteY14" fmla="*/ 181656 h 1289751"/>
                  <a:gd name="connsiteX15" fmla="*/ 2790063 w 3892535"/>
                  <a:gd name="connsiteY15" fmla="*/ 281739 h 1289751"/>
                  <a:gd name="connsiteX16" fmla="*/ 2320781 w 3892535"/>
                  <a:gd name="connsiteY16" fmla="*/ 204402 h 1289751"/>
                  <a:gd name="connsiteX17" fmla="*/ 1581038 w 3892535"/>
                  <a:gd name="connsiteY17" fmla="*/ 179379 h 1289751"/>
                  <a:gd name="connsiteX18" fmla="*/ 981000 w 3892535"/>
                  <a:gd name="connsiteY18" fmla="*/ 88394 h 1289751"/>
                  <a:gd name="connsiteX19" fmla="*/ 61263 w 3892535"/>
                  <a:gd name="connsiteY19" fmla="*/ 24870 h 1289751"/>
                  <a:gd name="connsiteX0" fmla="*/ 61263 w 3892533"/>
                  <a:gd name="connsiteY0" fmla="*/ 24870 h 1411420"/>
                  <a:gd name="connsiteX1" fmla="*/ 126754 w 3892533"/>
                  <a:gd name="connsiteY1" fmla="*/ 531425 h 1411420"/>
                  <a:gd name="connsiteX2" fmla="*/ 459363 w 3892533"/>
                  <a:gd name="connsiteY2" fmla="*/ 1056279 h 1411420"/>
                  <a:gd name="connsiteX3" fmla="*/ 966682 w 3892533"/>
                  <a:gd name="connsiteY3" fmla="*/ 1280322 h 1411420"/>
                  <a:gd name="connsiteX4" fmla="*/ 1407205 w 3892533"/>
                  <a:gd name="connsiteY4" fmla="*/ 1410866 h 1411420"/>
                  <a:gd name="connsiteX5" fmla="*/ 1584621 w 3892533"/>
                  <a:gd name="connsiteY5" fmla="*/ 1232549 h 1411420"/>
                  <a:gd name="connsiteX6" fmla="*/ 1881860 w 3892533"/>
                  <a:gd name="connsiteY6" fmla="*/ 1092415 h 1411420"/>
                  <a:gd name="connsiteX7" fmla="*/ 2069939 w 3892533"/>
                  <a:gd name="connsiteY7" fmla="*/ 1160654 h 1411420"/>
                  <a:gd name="connsiteX8" fmla="*/ 2338605 w 3892533"/>
                  <a:gd name="connsiteY8" fmla="*/ 1285763 h 1411420"/>
                  <a:gd name="connsiteX9" fmla="*/ 2490859 w 3892533"/>
                  <a:gd name="connsiteY9" fmla="*/ 1149282 h 1411420"/>
                  <a:gd name="connsiteX10" fmla="*/ 2768487 w 3892533"/>
                  <a:gd name="connsiteY10" fmla="*/ 1206147 h 1411420"/>
                  <a:gd name="connsiteX11" fmla="*/ 3360418 w 3892533"/>
                  <a:gd name="connsiteY11" fmla="*/ 1044031 h 1411420"/>
                  <a:gd name="connsiteX12" fmla="*/ 3635487 w 3892533"/>
                  <a:gd name="connsiteY12" fmla="*/ 745777 h 1411420"/>
                  <a:gd name="connsiteX13" fmla="*/ 3883573 w 3892533"/>
                  <a:gd name="connsiteY13" fmla="*/ 445463 h 1411420"/>
                  <a:gd name="connsiteX14" fmla="*/ 3892534 w 3892533"/>
                  <a:gd name="connsiteY14" fmla="*/ 166306 h 1411420"/>
                  <a:gd name="connsiteX15" fmla="*/ 3277257 w 3892533"/>
                  <a:gd name="connsiteY15" fmla="*/ 181656 h 1411420"/>
                  <a:gd name="connsiteX16" fmla="*/ 2790063 w 3892533"/>
                  <a:gd name="connsiteY16" fmla="*/ 281739 h 1411420"/>
                  <a:gd name="connsiteX17" fmla="*/ 2320781 w 3892533"/>
                  <a:gd name="connsiteY17" fmla="*/ 204402 h 1411420"/>
                  <a:gd name="connsiteX18" fmla="*/ 1581038 w 3892533"/>
                  <a:gd name="connsiteY18" fmla="*/ 179379 h 1411420"/>
                  <a:gd name="connsiteX19" fmla="*/ 981000 w 3892533"/>
                  <a:gd name="connsiteY19" fmla="*/ 88394 h 1411420"/>
                  <a:gd name="connsiteX20" fmla="*/ 61263 w 3892533"/>
                  <a:gd name="connsiteY20" fmla="*/ 24870 h 141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2533" h="1411420">
                    <a:moveTo>
                      <a:pt x="61263" y="24870"/>
                    </a:moveTo>
                    <a:cubicBezTo>
                      <a:pt x="-81111" y="98708"/>
                      <a:pt x="60404" y="359524"/>
                      <a:pt x="126754" y="531425"/>
                    </a:cubicBezTo>
                    <a:cubicBezTo>
                      <a:pt x="193104" y="703327"/>
                      <a:pt x="319375" y="931463"/>
                      <a:pt x="459363" y="1056279"/>
                    </a:cubicBezTo>
                    <a:cubicBezTo>
                      <a:pt x="599351" y="1181095"/>
                      <a:pt x="808708" y="1221224"/>
                      <a:pt x="966682" y="1280322"/>
                    </a:cubicBezTo>
                    <a:cubicBezTo>
                      <a:pt x="1124656" y="1339420"/>
                      <a:pt x="1304215" y="1418828"/>
                      <a:pt x="1407205" y="1410866"/>
                    </a:cubicBezTo>
                    <a:cubicBezTo>
                      <a:pt x="1510195" y="1402904"/>
                      <a:pt x="1505512" y="1285624"/>
                      <a:pt x="1584621" y="1232549"/>
                    </a:cubicBezTo>
                    <a:cubicBezTo>
                      <a:pt x="1663730" y="1179474"/>
                      <a:pt x="1800974" y="1104397"/>
                      <a:pt x="1881860" y="1092415"/>
                    </a:cubicBezTo>
                    <a:cubicBezTo>
                      <a:pt x="1962746" y="1080433"/>
                      <a:pt x="1993815" y="1145490"/>
                      <a:pt x="2069939" y="1160654"/>
                    </a:cubicBezTo>
                    <a:cubicBezTo>
                      <a:pt x="2146063" y="1175819"/>
                      <a:pt x="2268452" y="1287658"/>
                      <a:pt x="2338605" y="1285763"/>
                    </a:cubicBezTo>
                    <a:cubicBezTo>
                      <a:pt x="2408758" y="1283868"/>
                      <a:pt x="2419213" y="1177715"/>
                      <a:pt x="2490859" y="1149282"/>
                    </a:cubicBezTo>
                    <a:cubicBezTo>
                      <a:pt x="2562505" y="1120849"/>
                      <a:pt x="2623561" y="1223689"/>
                      <a:pt x="2768487" y="1206147"/>
                    </a:cubicBezTo>
                    <a:cubicBezTo>
                      <a:pt x="2913413" y="1188605"/>
                      <a:pt x="3215917" y="1105595"/>
                      <a:pt x="3360418" y="1044031"/>
                    </a:cubicBezTo>
                    <a:cubicBezTo>
                      <a:pt x="3472664" y="883288"/>
                      <a:pt x="3539211" y="926243"/>
                      <a:pt x="3635487" y="745777"/>
                    </a:cubicBezTo>
                    <a:lnTo>
                      <a:pt x="3883573" y="445463"/>
                    </a:lnTo>
                    <a:lnTo>
                      <a:pt x="3892534" y="166306"/>
                    </a:lnTo>
                    <a:cubicBezTo>
                      <a:pt x="3796258" y="92009"/>
                      <a:pt x="3876412" y="199042"/>
                      <a:pt x="3277257" y="181656"/>
                    </a:cubicBezTo>
                    <a:cubicBezTo>
                      <a:pt x="3066645" y="246388"/>
                      <a:pt x="3108590" y="177862"/>
                      <a:pt x="2790063" y="281739"/>
                    </a:cubicBezTo>
                    <a:cubicBezTo>
                      <a:pt x="2630650" y="285530"/>
                      <a:pt x="2522285" y="221462"/>
                      <a:pt x="2320781" y="204402"/>
                    </a:cubicBezTo>
                    <a:cubicBezTo>
                      <a:pt x="2119277" y="187342"/>
                      <a:pt x="1804335" y="198714"/>
                      <a:pt x="1581038" y="179379"/>
                    </a:cubicBezTo>
                    <a:cubicBezTo>
                      <a:pt x="1357741" y="160044"/>
                      <a:pt x="1234296" y="114146"/>
                      <a:pt x="981000" y="88394"/>
                    </a:cubicBezTo>
                    <a:cubicBezTo>
                      <a:pt x="727704" y="62642"/>
                      <a:pt x="203637" y="-48968"/>
                      <a:pt x="61263" y="24870"/>
                    </a:cubicBezTo>
                    <a:close/>
                  </a:path>
                </a:pathLst>
              </a:custGeom>
              <a:solidFill>
                <a:srgbClr val="E3D16D">
                  <a:alpha val="80000"/>
                </a:srgbClr>
              </a:solidFill>
              <a:ln w="12700" cap="flat">
                <a:noFill/>
                <a:prstDash val="solid"/>
                <a:miter/>
              </a:ln>
            </p:spPr>
            <p:txBody>
              <a:bodyPr rtlCol="0" anchor="ctr"/>
              <a:lstStyle/>
              <a:p>
                <a:endParaRPr lang="en-GB" sz="1050"/>
              </a:p>
            </p:txBody>
          </p:sp>
          <p:grpSp>
            <p:nvGrpSpPr>
              <p:cNvPr id="753" name="!!Group 676">
                <a:extLst>
                  <a:ext uri="{FF2B5EF4-FFF2-40B4-BE49-F238E27FC236}">
                    <a16:creationId xmlns:a16="http://schemas.microsoft.com/office/drawing/2014/main" id="{A9F13F98-5DAC-D879-6085-B68EB8355100}"/>
                  </a:ext>
                </a:extLst>
              </p:cNvPr>
              <p:cNvGrpSpPr/>
              <p:nvPr/>
            </p:nvGrpSpPr>
            <p:grpSpPr>
              <a:xfrm>
                <a:off x="2934022" y="3764102"/>
                <a:ext cx="210076" cy="394194"/>
                <a:chOff x="5661453" y="2606543"/>
                <a:chExt cx="275343" cy="516667"/>
              </a:xfrm>
            </p:grpSpPr>
            <p:sp>
              <p:nvSpPr>
                <p:cNvPr id="957" name="Freeform: Shape 4677">
                  <a:extLst>
                    <a:ext uri="{FF2B5EF4-FFF2-40B4-BE49-F238E27FC236}">
                      <a16:creationId xmlns:a16="http://schemas.microsoft.com/office/drawing/2014/main" id="{ACEAFA27-C4D3-8BEE-8598-58483FB4D003}"/>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958" name="Freeform: Shape 4678">
                  <a:extLst>
                    <a:ext uri="{FF2B5EF4-FFF2-40B4-BE49-F238E27FC236}">
                      <a16:creationId xmlns:a16="http://schemas.microsoft.com/office/drawing/2014/main" id="{5A5B8160-F5E4-1882-B30A-2A24B1AF1FB9}"/>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59" name="Freeform: Shape 4679">
                  <a:extLst>
                    <a:ext uri="{FF2B5EF4-FFF2-40B4-BE49-F238E27FC236}">
                      <a16:creationId xmlns:a16="http://schemas.microsoft.com/office/drawing/2014/main" id="{8BE23CB9-2246-0DE9-03A5-B59C2949FDA8}"/>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60" name="Freeform: Shape 4680">
                  <a:extLst>
                    <a:ext uri="{FF2B5EF4-FFF2-40B4-BE49-F238E27FC236}">
                      <a16:creationId xmlns:a16="http://schemas.microsoft.com/office/drawing/2014/main" id="{6F0A549B-B0F4-B6B5-CEB0-5E392E0F8284}"/>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61" name="Freeform: Shape 4681">
                  <a:extLst>
                    <a:ext uri="{FF2B5EF4-FFF2-40B4-BE49-F238E27FC236}">
                      <a16:creationId xmlns:a16="http://schemas.microsoft.com/office/drawing/2014/main" id="{46B78B40-DD94-7662-5F27-82280123EC07}"/>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62" name="Freeform: Shape 4682">
                  <a:extLst>
                    <a:ext uri="{FF2B5EF4-FFF2-40B4-BE49-F238E27FC236}">
                      <a16:creationId xmlns:a16="http://schemas.microsoft.com/office/drawing/2014/main" id="{9916FC89-B4CA-5041-087C-905A1CF7123A}"/>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63" name="Freeform: Shape 4683">
                  <a:extLst>
                    <a:ext uri="{FF2B5EF4-FFF2-40B4-BE49-F238E27FC236}">
                      <a16:creationId xmlns:a16="http://schemas.microsoft.com/office/drawing/2014/main" id="{833B5758-3358-2572-DBF3-AB96304CEC73}"/>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64" name="Freeform: Shape 4684">
                  <a:extLst>
                    <a:ext uri="{FF2B5EF4-FFF2-40B4-BE49-F238E27FC236}">
                      <a16:creationId xmlns:a16="http://schemas.microsoft.com/office/drawing/2014/main" id="{EFC87C70-8081-1794-C9E3-63902DBE3C0C}"/>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65" name="Freeform: Shape 4685">
                  <a:extLst>
                    <a:ext uri="{FF2B5EF4-FFF2-40B4-BE49-F238E27FC236}">
                      <a16:creationId xmlns:a16="http://schemas.microsoft.com/office/drawing/2014/main" id="{C5FE3106-3E48-B639-8919-96B7352CE863}"/>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66" name="Rectangle: Rounded Corners 965">
                  <a:extLst>
                    <a:ext uri="{FF2B5EF4-FFF2-40B4-BE49-F238E27FC236}">
                      <a16:creationId xmlns:a16="http://schemas.microsoft.com/office/drawing/2014/main" id="{F4B7AA35-BD88-43B8-15B6-BC84D61A083D}"/>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967" name="Oval 966">
                  <a:extLst>
                    <a:ext uri="{FF2B5EF4-FFF2-40B4-BE49-F238E27FC236}">
                      <a16:creationId xmlns:a16="http://schemas.microsoft.com/office/drawing/2014/main" id="{09A45845-02F3-345A-0195-97D44A380B85}"/>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754" name="!!Group 2268">
                <a:extLst>
                  <a:ext uri="{FF2B5EF4-FFF2-40B4-BE49-F238E27FC236}">
                    <a16:creationId xmlns:a16="http://schemas.microsoft.com/office/drawing/2014/main" id="{50448ED5-3798-E8C5-5B6C-41FBBB50ABE8}"/>
                  </a:ext>
                </a:extLst>
              </p:cNvPr>
              <p:cNvGrpSpPr/>
              <p:nvPr/>
            </p:nvGrpSpPr>
            <p:grpSpPr>
              <a:xfrm rot="11900908">
                <a:off x="3574561" y="3788419"/>
                <a:ext cx="229939" cy="369604"/>
                <a:chOff x="5522862" y="2491850"/>
                <a:chExt cx="208325" cy="334863"/>
              </a:xfrm>
            </p:grpSpPr>
            <p:sp>
              <p:nvSpPr>
                <p:cNvPr id="951" name="Freeform: Shape 4667">
                  <a:extLst>
                    <a:ext uri="{FF2B5EF4-FFF2-40B4-BE49-F238E27FC236}">
                      <a16:creationId xmlns:a16="http://schemas.microsoft.com/office/drawing/2014/main" id="{4E34EC2F-2286-6A96-A21E-0C4212ACC268}"/>
                    </a:ext>
                  </a:extLst>
                </p:cNvPr>
                <p:cNvSpPr/>
                <p:nvPr/>
              </p:nvSpPr>
              <p:spPr>
                <a:xfrm rot="9687536">
                  <a:off x="5616362" y="2773738"/>
                  <a:ext cx="15101" cy="36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52" name="Freeform: Shape 4668">
                  <a:extLst>
                    <a:ext uri="{FF2B5EF4-FFF2-40B4-BE49-F238E27FC236}">
                      <a16:creationId xmlns:a16="http://schemas.microsoft.com/office/drawing/2014/main" id="{6A609B61-BE0A-5EF6-C14D-63009B788085}"/>
                    </a:ext>
                  </a:extLst>
                </p:cNvPr>
                <p:cNvSpPr/>
                <p:nvPr/>
              </p:nvSpPr>
              <p:spPr>
                <a:xfrm rot="9687536">
                  <a:off x="5716138" y="2726101"/>
                  <a:ext cx="15049" cy="9504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53" name="Rectangle: Rounded Corners 952">
                  <a:extLst>
                    <a:ext uri="{FF2B5EF4-FFF2-40B4-BE49-F238E27FC236}">
                      <a16:creationId xmlns:a16="http://schemas.microsoft.com/office/drawing/2014/main" id="{FB7B9513-1FB6-9A9F-4742-F2DE8E748F3B}"/>
                    </a:ext>
                  </a:extLst>
                </p:cNvPr>
                <p:cNvSpPr/>
                <p:nvPr/>
              </p:nvSpPr>
              <p:spPr>
                <a:xfrm rot="9687536">
                  <a:off x="5522862" y="2491850"/>
                  <a:ext cx="192688" cy="274360"/>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954" name="Oval 953">
                  <a:extLst>
                    <a:ext uri="{FF2B5EF4-FFF2-40B4-BE49-F238E27FC236}">
                      <a16:creationId xmlns:a16="http://schemas.microsoft.com/office/drawing/2014/main" id="{F7593A8F-0BEB-CC07-10BA-C9E9F8D72E10}"/>
                    </a:ext>
                  </a:extLst>
                </p:cNvPr>
                <p:cNvSpPr/>
                <p:nvPr/>
              </p:nvSpPr>
              <p:spPr>
                <a:xfrm rot="9687536">
                  <a:off x="5556910" y="2547236"/>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955" name="Freeform: Shape 4671">
                  <a:extLst>
                    <a:ext uri="{FF2B5EF4-FFF2-40B4-BE49-F238E27FC236}">
                      <a16:creationId xmlns:a16="http://schemas.microsoft.com/office/drawing/2014/main" id="{1C9363C0-F10C-B330-1487-A3263D19C247}"/>
                    </a:ext>
                  </a:extLst>
                </p:cNvPr>
                <p:cNvSpPr/>
                <p:nvPr/>
              </p:nvSpPr>
              <p:spPr>
                <a:xfrm rot="9687536">
                  <a:off x="5683287" y="2754713"/>
                  <a:ext cx="15101" cy="72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56" name="Freeform: Shape 4672">
                  <a:extLst>
                    <a:ext uri="{FF2B5EF4-FFF2-40B4-BE49-F238E27FC236}">
                      <a16:creationId xmlns:a16="http://schemas.microsoft.com/office/drawing/2014/main" id="{42DCB8DC-4BF1-792C-AC50-F8A7925B5140}"/>
                    </a:ext>
                  </a:extLst>
                </p:cNvPr>
                <p:cNvSpPr/>
                <p:nvPr/>
              </p:nvSpPr>
              <p:spPr>
                <a:xfrm rot="9687536">
                  <a:off x="5651290" y="2770604"/>
                  <a:ext cx="15101" cy="54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grpSp>
          <p:grpSp>
            <p:nvGrpSpPr>
              <p:cNvPr id="755" name="Group 754">
                <a:extLst>
                  <a:ext uri="{FF2B5EF4-FFF2-40B4-BE49-F238E27FC236}">
                    <a16:creationId xmlns:a16="http://schemas.microsoft.com/office/drawing/2014/main" id="{0CDF9195-AEC1-E08B-6D3A-2E129553B91A}"/>
                  </a:ext>
                </a:extLst>
              </p:cNvPr>
              <p:cNvGrpSpPr/>
              <p:nvPr/>
            </p:nvGrpSpPr>
            <p:grpSpPr>
              <a:xfrm rot="14189804">
                <a:off x="4138710" y="3835325"/>
                <a:ext cx="349019" cy="262864"/>
                <a:chOff x="4947468" y="3052371"/>
                <a:chExt cx="318422" cy="239818"/>
              </a:xfrm>
            </p:grpSpPr>
            <p:sp>
              <p:nvSpPr>
                <p:cNvPr id="945" name="Freeform: Shape 4661">
                  <a:extLst>
                    <a:ext uri="{FF2B5EF4-FFF2-40B4-BE49-F238E27FC236}">
                      <a16:creationId xmlns:a16="http://schemas.microsoft.com/office/drawing/2014/main" id="{6FDBB2E1-1A95-800D-D5B8-1B1A50AFFF72}"/>
                    </a:ext>
                  </a:extLst>
                </p:cNvPr>
                <p:cNvSpPr/>
                <p:nvPr/>
              </p:nvSpPr>
              <p:spPr>
                <a:xfrm rot="18141017" flipV="1">
                  <a:off x="5233979" y="3174122"/>
                  <a:ext cx="15101" cy="36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46" name="Freeform: Shape 4662">
                  <a:extLst>
                    <a:ext uri="{FF2B5EF4-FFF2-40B4-BE49-F238E27FC236}">
                      <a16:creationId xmlns:a16="http://schemas.microsoft.com/office/drawing/2014/main" id="{06826386-AD2F-7A24-F01D-EF1E76E6B5D9}"/>
                    </a:ext>
                  </a:extLst>
                </p:cNvPr>
                <p:cNvSpPr/>
                <p:nvPr/>
              </p:nvSpPr>
              <p:spPr>
                <a:xfrm rot="18141017" flipV="1">
                  <a:off x="5192606" y="3237142"/>
                  <a:ext cx="15049" cy="9504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47" name="Rectangle: Rounded Corners 946">
                  <a:extLst>
                    <a:ext uri="{FF2B5EF4-FFF2-40B4-BE49-F238E27FC236}">
                      <a16:creationId xmlns:a16="http://schemas.microsoft.com/office/drawing/2014/main" id="{4D931DE2-A669-C565-35A5-048082F9977D}"/>
                    </a:ext>
                  </a:extLst>
                </p:cNvPr>
                <p:cNvSpPr/>
                <p:nvPr/>
              </p:nvSpPr>
              <p:spPr>
                <a:xfrm rot="18141017" flipV="1">
                  <a:off x="4988304" y="3011535"/>
                  <a:ext cx="192688" cy="274360"/>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948" name="Oval 947">
                  <a:extLst>
                    <a:ext uri="{FF2B5EF4-FFF2-40B4-BE49-F238E27FC236}">
                      <a16:creationId xmlns:a16="http://schemas.microsoft.com/office/drawing/2014/main" id="{AB813D4A-4C75-9616-0518-296077EDB3AA}"/>
                    </a:ext>
                  </a:extLst>
                </p:cNvPr>
                <p:cNvSpPr/>
                <p:nvPr/>
              </p:nvSpPr>
              <p:spPr>
                <a:xfrm rot="18141017" flipV="1">
                  <a:off x="4998338" y="3085747"/>
                  <a:ext cx="98722" cy="81132"/>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949" name="Freeform: Shape 4665">
                  <a:extLst>
                    <a:ext uri="{FF2B5EF4-FFF2-40B4-BE49-F238E27FC236}">
                      <a16:creationId xmlns:a16="http://schemas.microsoft.com/office/drawing/2014/main" id="{5A8A0DA6-C49D-AF43-6E50-237B0844F838}"/>
                    </a:ext>
                  </a:extLst>
                </p:cNvPr>
                <p:cNvSpPr/>
                <p:nvPr/>
              </p:nvSpPr>
              <p:spPr>
                <a:xfrm rot="18141017" flipV="1">
                  <a:off x="5217009" y="3220868"/>
                  <a:ext cx="15101" cy="72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50" name="Freeform: Shape 4666">
                  <a:extLst>
                    <a:ext uri="{FF2B5EF4-FFF2-40B4-BE49-F238E27FC236}">
                      <a16:creationId xmlns:a16="http://schemas.microsoft.com/office/drawing/2014/main" id="{44CDCD3B-4C25-6727-C4AB-827B30DBE61E}"/>
                    </a:ext>
                  </a:extLst>
                </p:cNvPr>
                <p:cNvSpPr/>
                <p:nvPr/>
              </p:nvSpPr>
              <p:spPr>
                <a:xfrm rot="18141017" flipV="1">
                  <a:off x="5231339" y="3200441"/>
                  <a:ext cx="15101" cy="5400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grpSp>
          <p:grpSp>
            <p:nvGrpSpPr>
              <p:cNvPr id="756" name="!!Group 3157">
                <a:extLst>
                  <a:ext uri="{FF2B5EF4-FFF2-40B4-BE49-F238E27FC236}">
                    <a16:creationId xmlns:a16="http://schemas.microsoft.com/office/drawing/2014/main" id="{A7918EA7-5DE0-1B18-7EC6-048C5586CAE2}"/>
                  </a:ext>
                </a:extLst>
              </p:cNvPr>
              <p:cNvGrpSpPr/>
              <p:nvPr/>
            </p:nvGrpSpPr>
            <p:grpSpPr>
              <a:xfrm>
                <a:off x="4619685" y="3680396"/>
                <a:ext cx="223637" cy="477903"/>
                <a:chOff x="4423627" y="1973989"/>
                <a:chExt cx="245880" cy="525434"/>
              </a:xfrm>
            </p:grpSpPr>
            <p:sp>
              <p:nvSpPr>
                <p:cNvPr id="940" name="Rectangle: Rounded Corners 939">
                  <a:extLst>
                    <a:ext uri="{FF2B5EF4-FFF2-40B4-BE49-F238E27FC236}">
                      <a16:creationId xmlns:a16="http://schemas.microsoft.com/office/drawing/2014/main" id="{3711D94B-F0CE-EB22-924E-338D6A8F34AF}"/>
                    </a:ext>
                  </a:extLst>
                </p:cNvPr>
                <p:cNvSpPr/>
                <p:nvPr/>
              </p:nvSpPr>
              <p:spPr>
                <a:xfrm>
                  <a:off x="4423627" y="2125527"/>
                  <a:ext cx="245880" cy="373896"/>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941" name="Oval 940">
                  <a:extLst>
                    <a:ext uri="{FF2B5EF4-FFF2-40B4-BE49-F238E27FC236}">
                      <a16:creationId xmlns:a16="http://schemas.microsoft.com/office/drawing/2014/main" id="{45C8FF7C-91BD-BB05-F557-CBFAE7E31B4F}"/>
                    </a:ext>
                  </a:extLst>
                </p:cNvPr>
                <p:cNvSpPr/>
                <p:nvPr/>
              </p:nvSpPr>
              <p:spPr>
                <a:xfrm>
                  <a:off x="4484332" y="2302259"/>
                  <a:ext cx="124470" cy="109248"/>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942" name="Oval 941">
                  <a:extLst>
                    <a:ext uri="{FF2B5EF4-FFF2-40B4-BE49-F238E27FC236}">
                      <a16:creationId xmlns:a16="http://schemas.microsoft.com/office/drawing/2014/main" id="{C85709E3-BEBE-317B-1BA6-7E18D77C9C24}"/>
                    </a:ext>
                  </a:extLst>
                </p:cNvPr>
                <p:cNvSpPr/>
                <p:nvPr/>
              </p:nvSpPr>
              <p:spPr>
                <a:xfrm>
                  <a:off x="4505701" y="1973989"/>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943" name="Oval 942">
                  <a:extLst>
                    <a:ext uri="{FF2B5EF4-FFF2-40B4-BE49-F238E27FC236}">
                      <a16:creationId xmlns:a16="http://schemas.microsoft.com/office/drawing/2014/main" id="{06B9647F-09AE-08F0-62A7-5C6CB5C52FC0}"/>
                    </a:ext>
                  </a:extLst>
                </p:cNvPr>
                <p:cNvSpPr/>
                <p:nvPr/>
              </p:nvSpPr>
              <p:spPr>
                <a:xfrm>
                  <a:off x="4489535" y="2087624"/>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944" name="Oval 943">
                  <a:extLst>
                    <a:ext uri="{FF2B5EF4-FFF2-40B4-BE49-F238E27FC236}">
                      <a16:creationId xmlns:a16="http://schemas.microsoft.com/office/drawing/2014/main" id="{7D9602D3-36E1-6C93-B679-4EE5437346B2}"/>
                    </a:ext>
                  </a:extLst>
                </p:cNvPr>
                <p:cNvSpPr/>
                <p:nvPr/>
              </p:nvSpPr>
              <p:spPr>
                <a:xfrm>
                  <a:off x="4572183" y="2046690"/>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grpSp>
            <p:nvGrpSpPr>
              <p:cNvPr id="757" name="!!Group 963">
                <a:extLst>
                  <a:ext uri="{FF2B5EF4-FFF2-40B4-BE49-F238E27FC236}">
                    <a16:creationId xmlns:a16="http://schemas.microsoft.com/office/drawing/2014/main" id="{621E8236-F0CB-973B-8939-44553B84239C}"/>
                  </a:ext>
                </a:extLst>
              </p:cNvPr>
              <p:cNvGrpSpPr/>
              <p:nvPr/>
            </p:nvGrpSpPr>
            <p:grpSpPr>
              <a:xfrm>
                <a:off x="4839767" y="3764100"/>
                <a:ext cx="210076" cy="394194"/>
                <a:chOff x="5661453" y="2606543"/>
                <a:chExt cx="275343" cy="516667"/>
              </a:xfrm>
            </p:grpSpPr>
            <p:sp>
              <p:nvSpPr>
                <p:cNvPr id="929" name="Freeform: Shape 4643">
                  <a:extLst>
                    <a:ext uri="{FF2B5EF4-FFF2-40B4-BE49-F238E27FC236}">
                      <a16:creationId xmlns:a16="http://schemas.microsoft.com/office/drawing/2014/main" id="{FB933EE6-93C9-7218-64FC-B03AF7D24655}"/>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930" name="Freeform: Shape 4644">
                  <a:extLst>
                    <a:ext uri="{FF2B5EF4-FFF2-40B4-BE49-F238E27FC236}">
                      <a16:creationId xmlns:a16="http://schemas.microsoft.com/office/drawing/2014/main" id="{4781F5F1-4ADA-A460-AE9A-B724A697119A}"/>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31" name="Freeform: Shape 4645">
                  <a:extLst>
                    <a:ext uri="{FF2B5EF4-FFF2-40B4-BE49-F238E27FC236}">
                      <a16:creationId xmlns:a16="http://schemas.microsoft.com/office/drawing/2014/main" id="{CB17EF0D-703E-3FD2-9114-AE8C401966E4}"/>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32" name="Freeform: Shape 4646">
                  <a:extLst>
                    <a:ext uri="{FF2B5EF4-FFF2-40B4-BE49-F238E27FC236}">
                      <a16:creationId xmlns:a16="http://schemas.microsoft.com/office/drawing/2014/main" id="{456F49CA-2FF1-968E-6189-CD499968D9DD}"/>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33" name="Freeform: Shape 4647">
                  <a:extLst>
                    <a:ext uri="{FF2B5EF4-FFF2-40B4-BE49-F238E27FC236}">
                      <a16:creationId xmlns:a16="http://schemas.microsoft.com/office/drawing/2014/main" id="{7C72EDEB-4668-0590-16F8-7F6184114F55}"/>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34" name="Freeform: Shape 4648">
                  <a:extLst>
                    <a:ext uri="{FF2B5EF4-FFF2-40B4-BE49-F238E27FC236}">
                      <a16:creationId xmlns:a16="http://schemas.microsoft.com/office/drawing/2014/main" id="{7499F740-B4BA-8104-5382-252876CD9038}"/>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35" name="Freeform: Shape 4649">
                  <a:extLst>
                    <a:ext uri="{FF2B5EF4-FFF2-40B4-BE49-F238E27FC236}">
                      <a16:creationId xmlns:a16="http://schemas.microsoft.com/office/drawing/2014/main" id="{89F3E649-03B8-5B49-F77F-CD03A634E507}"/>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36" name="Freeform: Shape 4650">
                  <a:extLst>
                    <a:ext uri="{FF2B5EF4-FFF2-40B4-BE49-F238E27FC236}">
                      <a16:creationId xmlns:a16="http://schemas.microsoft.com/office/drawing/2014/main" id="{1E508BDB-D5B2-E5BB-DA94-DE9EFACB735A}"/>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37" name="Freeform: Shape 4651">
                  <a:extLst>
                    <a:ext uri="{FF2B5EF4-FFF2-40B4-BE49-F238E27FC236}">
                      <a16:creationId xmlns:a16="http://schemas.microsoft.com/office/drawing/2014/main" id="{8EA8AC5A-3999-04EC-900C-8F668E448703}"/>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38" name="Rectangle: Rounded Corners 937">
                  <a:extLst>
                    <a:ext uri="{FF2B5EF4-FFF2-40B4-BE49-F238E27FC236}">
                      <a16:creationId xmlns:a16="http://schemas.microsoft.com/office/drawing/2014/main" id="{63300BEA-7B6D-3F47-F48E-A884CD78DE2E}"/>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939" name="Oval 938">
                  <a:extLst>
                    <a:ext uri="{FF2B5EF4-FFF2-40B4-BE49-F238E27FC236}">
                      <a16:creationId xmlns:a16="http://schemas.microsoft.com/office/drawing/2014/main" id="{7877EA2A-216B-2D01-CF2B-EA21352FFB82}"/>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758" name="!!Group 1011">
                <a:extLst>
                  <a:ext uri="{FF2B5EF4-FFF2-40B4-BE49-F238E27FC236}">
                    <a16:creationId xmlns:a16="http://schemas.microsoft.com/office/drawing/2014/main" id="{DEDF5385-C513-72CA-DB26-1046001E3B39}"/>
                  </a:ext>
                </a:extLst>
              </p:cNvPr>
              <p:cNvGrpSpPr/>
              <p:nvPr/>
            </p:nvGrpSpPr>
            <p:grpSpPr>
              <a:xfrm>
                <a:off x="4411996" y="3764102"/>
                <a:ext cx="210076" cy="394194"/>
                <a:chOff x="5661453" y="2606543"/>
                <a:chExt cx="275343" cy="516667"/>
              </a:xfrm>
            </p:grpSpPr>
            <p:sp>
              <p:nvSpPr>
                <p:cNvPr id="918" name="Freeform: Shape 4632">
                  <a:extLst>
                    <a:ext uri="{FF2B5EF4-FFF2-40B4-BE49-F238E27FC236}">
                      <a16:creationId xmlns:a16="http://schemas.microsoft.com/office/drawing/2014/main" id="{4205A9E3-F6AA-0D56-AAFD-BA53AE9C275B}"/>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919" name="Freeform: Shape 4633">
                  <a:extLst>
                    <a:ext uri="{FF2B5EF4-FFF2-40B4-BE49-F238E27FC236}">
                      <a16:creationId xmlns:a16="http://schemas.microsoft.com/office/drawing/2014/main" id="{F5E52EDB-70B2-5A15-D587-8C94E0435457}"/>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20" name="Freeform: Shape 4634">
                  <a:extLst>
                    <a:ext uri="{FF2B5EF4-FFF2-40B4-BE49-F238E27FC236}">
                      <a16:creationId xmlns:a16="http://schemas.microsoft.com/office/drawing/2014/main" id="{F157AED8-8184-0B51-B402-AD30AD4D9AED}"/>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21" name="Freeform: Shape 4635">
                  <a:extLst>
                    <a:ext uri="{FF2B5EF4-FFF2-40B4-BE49-F238E27FC236}">
                      <a16:creationId xmlns:a16="http://schemas.microsoft.com/office/drawing/2014/main" id="{EDA8AC2A-3B37-B25D-484F-43FE2238C525}"/>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22" name="Freeform: Shape 4636">
                  <a:extLst>
                    <a:ext uri="{FF2B5EF4-FFF2-40B4-BE49-F238E27FC236}">
                      <a16:creationId xmlns:a16="http://schemas.microsoft.com/office/drawing/2014/main" id="{8583BE85-ED51-CE28-CE87-E06D5C297997}"/>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23" name="Freeform: Shape 4637">
                  <a:extLst>
                    <a:ext uri="{FF2B5EF4-FFF2-40B4-BE49-F238E27FC236}">
                      <a16:creationId xmlns:a16="http://schemas.microsoft.com/office/drawing/2014/main" id="{C2A9B641-B886-23DA-527C-325BEC303A6F}"/>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24" name="Freeform: Shape 4638">
                  <a:extLst>
                    <a:ext uri="{FF2B5EF4-FFF2-40B4-BE49-F238E27FC236}">
                      <a16:creationId xmlns:a16="http://schemas.microsoft.com/office/drawing/2014/main" id="{6FBEA5DC-C927-BDAC-918D-1303276ACAD7}"/>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25" name="Freeform: Shape 4639">
                  <a:extLst>
                    <a:ext uri="{FF2B5EF4-FFF2-40B4-BE49-F238E27FC236}">
                      <a16:creationId xmlns:a16="http://schemas.microsoft.com/office/drawing/2014/main" id="{6612CF5E-9116-6E10-2C53-81D002BD5162}"/>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26" name="Freeform: Shape 4640">
                  <a:extLst>
                    <a:ext uri="{FF2B5EF4-FFF2-40B4-BE49-F238E27FC236}">
                      <a16:creationId xmlns:a16="http://schemas.microsoft.com/office/drawing/2014/main" id="{A577DF86-AEBE-AFD6-D41B-A9F5EDA6F7C0}"/>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27" name="Rectangle: Rounded Corners 926">
                  <a:extLst>
                    <a:ext uri="{FF2B5EF4-FFF2-40B4-BE49-F238E27FC236}">
                      <a16:creationId xmlns:a16="http://schemas.microsoft.com/office/drawing/2014/main" id="{8C976944-93C2-09E4-FCF7-1D5B3D737644}"/>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928" name="Oval 927">
                  <a:extLst>
                    <a:ext uri="{FF2B5EF4-FFF2-40B4-BE49-F238E27FC236}">
                      <a16:creationId xmlns:a16="http://schemas.microsoft.com/office/drawing/2014/main" id="{682D5C8E-3F13-6395-448D-21E0F39FB31A}"/>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759" name="Group 758">
                <a:extLst>
                  <a:ext uri="{FF2B5EF4-FFF2-40B4-BE49-F238E27FC236}">
                    <a16:creationId xmlns:a16="http://schemas.microsoft.com/office/drawing/2014/main" id="{E666DC4D-C035-D19F-EB6F-94B4F8BFCBB8}"/>
                  </a:ext>
                </a:extLst>
              </p:cNvPr>
              <p:cNvGrpSpPr/>
              <p:nvPr/>
            </p:nvGrpSpPr>
            <p:grpSpPr>
              <a:xfrm>
                <a:off x="3357074" y="3680396"/>
                <a:ext cx="223637" cy="477903"/>
                <a:chOff x="4423627" y="1973989"/>
                <a:chExt cx="245880" cy="525434"/>
              </a:xfrm>
            </p:grpSpPr>
            <p:sp>
              <p:nvSpPr>
                <p:cNvPr id="913" name="Rectangle: Rounded Corners 912">
                  <a:extLst>
                    <a:ext uri="{FF2B5EF4-FFF2-40B4-BE49-F238E27FC236}">
                      <a16:creationId xmlns:a16="http://schemas.microsoft.com/office/drawing/2014/main" id="{DDAB3A49-D09F-F932-287F-B58D3317C38E}"/>
                    </a:ext>
                  </a:extLst>
                </p:cNvPr>
                <p:cNvSpPr/>
                <p:nvPr/>
              </p:nvSpPr>
              <p:spPr>
                <a:xfrm>
                  <a:off x="4423627" y="2125527"/>
                  <a:ext cx="245880" cy="373896"/>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914" name="Oval 913">
                  <a:extLst>
                    <a:ext uri="{FF2B5EF4-FFF2-40B4-BE49-F238E27FC236}">
                      <a16:creationId xmlns:a16="http://schemas.microsoft.com/office/drawing/2014/main" id="{7A2E63D8-0004-99BA-C512-91B4F24CB008}"/>
                    </a:ext>
                  </a:extLst>
                </p:cNvPr>
                <p:cNvSpPr/>
                <p:nvPr/>
              </p:nvSpPr>
              <p:spPr>
                <a:xfrm>
                  <a:off x="4484332" y="2302259"/>
                  <a:ext cx="124470" cy="109248"/>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915" name="Oval 914">
                  <a:extLst>
                    <a:ext uri="{FF2B5EF4-FFF2-40B4-BE49-F238E27FC236}">
                      <a16:creationId xmlns:a16="http://schemas.microsoft.com/office/drawing/2014/main" id="{C9A2288E-43F5-24B1-C2E7-FF9BD2A34497}"/>
                    </a:ext>
                  </a:extLst>
                </p:cNvPr>
                <p:cNvSpPr/>
                <p:nvPr/>
              </p:nvSpPr>
              <p:spPr>
                <a:xfrm>
                  <a:off x="4505701" y="1973989"/>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916" name="Oval 915">
                  <a:extLst>
                    <a:ext uri="{FF2B5EF4-FFF2-40B4-BE49-F238E27FC236}">
                      <a16:creationId xmlns:a16="http://schemas.microsoft.com/office/drawing/2014/main" id="{DF42972A-9DFB-1DD4-80A5-D05B5E3CC0FC}"/>
                    </a:ext>
                  </a:extLst>
                </p:cNvPr>
                <p:cNvSpPr/>
                <p:nvPr/>
              </p:nvSpPr>
              <p:spPr>
                <a:xfrm>
                  <a:off x="4489535" y="2087624"/>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917" name="Oval 916">
                  <a:extLst>
                    <a:ext uri="{FF2B5EF4-FFF2-40B4-BE49-F238E27FC236}">
                      <a16:creationId xmlns:a16="http://schemas.microsoft.com/office/drawing/2014/main" id="{34EDD95F-A82E-69CD-6FF2-1BA22871998C}"/>
                    </a:ext>
                  </a:extLst>
                </p:cNvPr>
                <p:cNvSpPr/>
                <p:nvPr/>
              </p:nvSpPr>
              <p:spPr>
                <a:xfrm>
                  <a:off x="4572183" y="2046690"/>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grpSp>
            <p:nvGrpSpPr>
              <p:cNvPr id="760" name="!!Group 899">
                <a:extLst>
                  <a:ext uri="{FF2B5EF4-FFF2-40B4-BE49-F238E27FC236}">
                    <a16:creationId xmlns:a16="http://schemas.microsoft.com/office/drawing/2014/main" id="{11B50EFE-E090-A054-0E19-F3A10AC50E24}"/>
                  </a:ext>
                </a:extLst>
              </p:cNvPr>
              <p:cNvGrpSpPr/>
              <p:nvPr/>
            </p:nvGrpSpPr>
            <p:grpSpPr>
              <a:xfrm>
                <a:off x="3145507" y="3764102"/>
                <a:ext cx="210076" cy="394194"/>
                <a:chOff x="5661453" y="2606543"/>
                <a:chExt cx="275343" cy="516667"/>
              </a:xfrm>
            </p:grpSpPr>
            <p:sp>
              <p:nvSpPr>
                <p:cNvPr id="902" name="Freeform: Shape 4616">
                  <a:extLst>
                    <a:ext uri="{FF2B5EF4-FFF2-40B4-BE49-F238E27FC236}">
                      <a16:creationId xmlns:a16="http://schemas.microsoft.com/office/drawing/2014/main" id="{AB512E2C-C2DA-9932-C80B-9413FCA80B3F}"/>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903" name="Freeform: Shape 4617">
                  <a:extLst>
                    <a:ext uri="{FF2B5EF4-FFF2-40B4-BE49-F238E27FC236}">
                      <a16:creationId xmlns:a16="http://schemas.microsoft.com/office/drawing/2014/main" id="{DC4FAEE3-C735-09A4-98A7-710AB08D48DD}"/>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04" name="Freeform: Shape 4618">
                  <a:extLst>
                    <a:ext uri="{FF2B5EF4-FFF2-40B4-BE49-F238E27FC236}">
                      <a16:creationId xmlns:a16="http://schemas.microsoft.com/office/drawing/2014/main" id="{3350A3CD-EB5E-74FD-FD18-449414A2276A}"/>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05" name="Freeform: Shape 4619">
                  <a:extLst>
                    <a:ext uri="{FF2B5EF4-FFF2-40B4-BE49-F238E27FC236}">
                      <a16:creationId xmlns:a16="http://schemas.microsoft.com/office/drawing/2014/main" id="{D1701D37-BC11-F2D7-DC7B-D957EC6E5EC2}"/>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06" name="Freeform: Shape 4620">
                  <a:extLst>
                    <a:ext uri="{FF2B5EF4-FFF2-40B4-BE49-F238E27FC236}">
                      <a16:creationId xmlns:a16="http://schemas.microsoft.com/office/drawing/2014/main" id="{29AEB333-1C12-EC02-CE7E-09178D2919A5}"/>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07" name="Freeform: Shape 4621">
                  <a:extLst>
                    <a:ext uri="{FF2B5EF4-FFF2-40B4-BE49-F238E27FC236}">
                      <a16:creationId xmlns:a16="http://schemas.microsoft.com/office/drawing/2014/main" id="{853FCC99-2167-EB91-B19F-69155FB1EC1A}"/>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08" name="Freeform: Shape 4622">
                  <a:extLst>
                    <a:ext uri="{FF2B5EF4-FFF2-40B4-BE49-F238E27FC236}">
                      <a16:creationId xmlns:a16="http://schemas.microsoft.com/office/drawing/2014/main" id="{8B837FC8-F941-1A7E-CB93-DE106BE1D000}"/>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09" name="Freeform: Shape 4623">
                  <a:extLst>
                    <a:ext uri="{FF2B5EF4-FFF2-40B4-BE49-F238E27FC236}">
                      <a16:creationId xmlns:a16="http://schemas.microsoft.com/office/drawing/2014/main" id="{8ED2D72E-506F-D643-F615-634CB5B24552}"/>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10" name="Freeform: Shape 4624">
                  <a:extLst>
                    <a:ext uri="{FF2B5EF4-FFF2-40B4-BE49-F238E27FC236}">
                      <a16:creationId xmlns:a16="http://schemas.microsoft.com/office/drawing/2014/main" id="{ABF18F4C-937E-C020-4AC9-237F82C549D7}"/>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11" name="Rectangle: Rounded Corners 910">
                  <a:extLst>
                    <a:ext uri="{FF2B5EF4-FFF2-40B4-BE49-F238E27FC236}">
                      <a16:creationId xmlns:a16="http://schemas.microsoft.com/office/drawing/2014/main" id="{CD8755C0-78D0-7078-9EFD-79BA93CABDD0}"/>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912" name="Oval 911">
                  <a:extLst>
                    <a:ext uri="{FF2B5EF4-FFF2-40B4-BE49-F238E27FC236}">
                      <a16:creationId xmlns:a16="http://schemas.microsoft.com/office/drawing/2014/main" id="{B3DC69E8-708B-8959-7EC8-D25B0D7F1143}"/>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761" name="!!Group 1060">
                <a:extLst>
                  <a:ext uri="{FF2B5EF4-FFF2-40B4-BE49-F238E27FC236}">
                    <a16:creationId xmlns:a16="http://schemas.microsoft.com/office/drawing/2014/main" id="{50933ADF-B468-A567-3DA6-53C9978EB47D}"/>
                  </a:ext>
                </a:extLst>
              </p:cNvPr>
              <p:cNvGrpSpPr/>
              <p:nvPr/>
            </p:nvGrpSpPr>
            <p:grpSpPr>
              <a:xfrm>
                <a:off x="5045239" y="3773712"/>
                <a:ext cx="210076" cy="394194"/>
                <a:chOff x="5661453" y="2606543"/>
                <a:chExt cx="275343" cy="516667"/>
              </a:xfrm>
            </p:grpSpPr>
            <p:sp>
              <p:nvSpPr>
                <p:cNvPr id="891" name="Freeform: Shape 4603">
                  <a:extLst>
                    <a:ext uri="{FF2B5EF4-FFF2-40B4-BE49-F238E27FC236}">
                      <a16:creationId xmlns:a16="http://schemas.microsoft.com/office/drawing/2014/main" id="{EAD075B4-EC2D-43E0-4E4C-E552395DF041}"/>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892" name="Freeform: Shape 4604">
                  <a:extLst>
                    <a:ext uri="{FF2B5EF4-FFF2-40B4-BE49-F238E27FC236}">
                      <a16:creationId xmlns:a16="http://schemas.microsoft.com/office/drawing/2014/main" id="{0228E175-AEFE-5F95-C099-462D1BF8B38E}"/>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893" name="Freeform: Shape 4605">
                  <a:extLst>
                    <a:ext uri="{FF2B5EF4-FFF2-40B4-BE49-F238E27FC236}">
                      <a16:creationId xmlns:a16="http://schemas.microsoft.com/office/drawing/2014/main" id="{DDA8F7F1-2DAA-FED9-9069-71BD7EAD4E73}"/>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894" name="Freeform: Shape 4606">
                  <a:extLst>
                    <a:ext uri="{FF2B5EF4-FFF2-40B4-BE49-F238E27FC236}">
                      <a16:creationId xmlns:a16="http://schemas.microsoft.com/office/drawing/2014/main" id="{C7F2A0E2-8AAC-310A-C7D2-96BDF1C59AF8}"/>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895" name="Freeform: Shape 4607">
                  <a:extLst>
                    <a:ext uri="{FF2B5EF4-FFF2-40B4-BE49-F238E27FC236}">
                      <a16:creationId xmlns:a16="http://schemas.microsoft.com/office/drawing/2014/main" id="{3ACF85ED-A95A-8746-F340-54A75113866C}"/>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896" name="Freeform: Shape 4608">
                  <a:extLst>
                    <a:ext uri="{FF2B5EF4-FFF2-40B4-BE49-F238E27FC236}">
                      <a16:creationId xmlns:a16="http://schemas.microsoft.com/office/drawing/2014/main" id="{EEB90D96-B79B-532A-1E41-72D47350C061}"/>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897" name="Freeform: Shape 4609">
                  <a:extLst>
                    <a:ext uri="{FF2B5EF4-FFF2-40B4-BE49-F238E27FC236}">
                      <a16:creationId xmlns:a16="http://schemas.microsoft.com/office/drawing/2014/main" id="{2B907E97-91BF-6494-BDDB-75B4C2DBFC6D}"/>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898" name="Freeform: Shape 4610">
                  <a:extLst>
                    <a:ext uri="{FF2B5EF4-FFF2-40B4-BE49-F238E27FC236}">
                      <a16:creationId xmlns:a16="http://schemas.microsoft.com/office/drawing/2014/main" id="{3E0914AE-C830-8B00-9F92-0C9DEF2CE51F}"/>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899" name="Freeform: Shape 4611">
                  <a:extLst>
                    <a:ext uri="{FF2B5EF4-FFF2-40B4-BE49-F238E27FC236}">
                      <a16:creationId xmlns:a16="http://schemas.microsoft.com/office/drawing/2014/main" id="{25DBA2CE-BEC4-2555-CC81-76D7DB04AA0D}"/>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900" name="Rectangle: Rounded Corners 899">
                  <a:extLst>
                    <a:ext uri="{FF2B5EF4-FFF2-40B4-BE49-F238E27FC236}">
                      <a16:creationId xmlns:a16="http://schemas.microsoft.com/office/drawing/2014/main" id="{509D9765-F0AD-BCDF-B7BB-784C7C317568}"/>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901" name="Oval 900">
                  <a:extLst>
                    <a:ext uri="{FF2B5EF4-FFF2-40B4-BE49-F238E27FC236}">
                      <a16:creationId xmlns:a16="http://schemas.microsoft.com/office/drawing/2014/main" id="{D65E1757-3A33-6B88-EA4A-1A218D3C7E06}"/>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766" name="!!Group 676">
                <a:extLst>
                  <a:ext uri="{FF2B5EF4-FFF2-40B4-BE49-F238E27FC236}">
                    <a16:creationId xmlns:a16="http://schemas.microsoft.com/office/drawing/2014/main" id="{2C43DF15-B770-36DF-71F7-D5E9AAF8F3C6}"/>
                  </a:ext>
                </a:extLst>
              </p:cNvPr>
              <p:cNvGrpSpPr/>
              <p:nvPr/>
            </p:nvGrpSpPr>
            <p:grpSpPr>
              <a:xfrm>
                <a:off x="2519612" y="3753340"/>
                <a:ext cx="210076" cy="394194"/>
                <a:chOff x="5661453" y="2606543"/>
                <a:chExt cx="275343" cy="516667"/>
              </a:xfrm>
            </p:grpSpPr>
            <p:sp>
              <p:nvSpPr>
                <p:cNvPr id="800" name="Freeform: Shape 3440">
                  <a:extLst>
                    <a:ext uri="{FF2B5EF4-FFF2-40B4-BE49-F238E27FC236}">
                      <a16:creationId xmlns:a16="http://schemas.microsoft.com/office/drawing/2014/main" id="{D9EE3B29-C889-0097-16B4-F4FDE5379E14}"/>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801" name="Freeform: Shape 3441">
                  <a:extLst>
                    <a:ext uri="{FF2B5EF4-FFF2-40B4-BE49-F238E27FC236}">
                      <a16:creationId xmlns:a16="http://schemas.microsoft.com/office/drawing/2014/main" id="{DAF2B010-F9BF-82A9-4DC1-423308FFB837}"/>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802" name="Freeform: Shape 3442">
                  <a:extLst>
                    <a:ext uri="{FF2B5EF4-FFF2-40B4-BE49-F238E27FC236}">
                      <a16:creationId xmlns:a16="http://schemas.microsoft.com/office/drawing/2014/main" id="{DF6B3C1B-63F3-7BD4-48F4-984CABFDC034}"/>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803" name="Freeform: Shape 3443">
                  <a:extLst>
                    <a:ext uri="{FF2B5EF4-FFF2-40B4-BE49-F238E27FC236}">
                      <a16:creationId xmlns:a16="http://schemas.microsoft.com/office/drawing/2014/main" id="{00B7D73C-5BAB-9941-0F59-37ACBD8AE2E4}"/>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804" name="Freeform: Shape 3444">
                  <a:extLst>
                    <a:ext uri="{FF2B5EF4-FFF2-40B4-BE49-F238E27FC236}">
                      <a16:creationId xmlns:a16="http://schemas.microsoft.com/office/drawing/2014/main" id="{F754880B-364D-271C-40A8-12A911BD90C8}"/>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805" name="Freeform: Shape 3445">
                  <a:extLst>
                    <a:ext uri="{FF2B5EF4-FFF2-40B4-BE49-F238E27FC236}">
                      <a16:creationId xmlns:a16="http://schemas.microsoft.com/office/drawing/2014/main" id="{310917E3-29B3-422A-1DD3-F097C8E8F149}"/>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806" name="Freeform: Shape 3446">
                  <a:extLst>
                    <a:ext uri="{FF2B5EF4-FFF2-40B4-BE49-F238E27FC236}">
                      <a16:creationId xmlns:a16="http://schemas.microsoft.com/office/drawing/2014/main" id="{AC74B7EE-E6BA-07F3-7030-B4D462F2F6A7}"/>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807" name="Freeform: Shape 3447">
                  <a:extLst>
                    <a:ext uri="{FF2B5EF4-FFF2-40B4-BE49-F238E27FC236}">
                      <a16:creationId xmlns:a16="http://schemas.microsoft.com/office/drawing/2014/main" id="{43311CDD-B363-BB76-97F4-B46AABD37397}"/>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808" name="Freeform: Shape 3448">
                  <a:extLst>
                    <a:ext uri="{FF2B5EF4-FFF2-40B4-BE49-F238E27FC236}">
                      <a16:creationId xmlns:a16="http://schemas.microsoft.com/office/drawing/2014/main" id="{AD266E89-8E22-D968-3B5A-AC4006037816}"/>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809" name="Rectangle: Rounded Corners 808">
                  <a:extLst>
                    <a:ext uri="{FF2B5EF4-FFF2-40B4-BE49-F238E27FC236}">
                      <a16:creationId xmlns:a16="http://schemas.microsoft.com/office/drawing/2014/main" id="{17A07F68-BB45-EFFA-6AE2-3937FCD7643C}"/>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810" name="Oval 809">
                  <a:extLst>
                    <a:ext uri="{FF2B5EF4-FFF2-40B4-BE49-F238E27FC236}">
                      <a16:creationId xmlns:a16="http://schemas.microsoft.com/office/drawing/2014/main" id="{8D1D7CFB-CB95-192E-6DDB-7ABB47C7A26A}"/>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767" name="Group 766">
                <a:extLst>
                  <a:ext uri="{FF2B5EF4-FFF2-40B4-BE49-F238E27FC236}">
                    <a16:creationId xmlns:a16="http://schemas.microsoft.com/office/drawing/2014/main" id="{A1D5B85A-5C32-1BD0-4598-4C65309E9942}"/>
                  </a:ext>
                </a:extLst>
              </p:cNvPr>
              <p:cNvGrpSpPr/>
              <p:nvPr/>
            </p:nvGrpSpPr>
            <p:grpSpPr>
              <a:xfrm>
                <a:off x="2713335" y="3680398"/>
                <a:ext cx="223637" cy="477903"/>
                <a:chOff x="4423627" y="1973989"/>
                <a:chExt cx="245880" cy="525434"/>
              </a:xfrm>
            </p:grpSpPr>
            <p:sp>
              <p:nvSpPr>
                <p:cNvPr id="795" name="Rectangle: Rounded Corners 794">
                  <a:extLst>
                    <a:ext uri="{FF2B5EF4-FFF2-40B4-BE49-F238E27FC236}">
                      <a16:creationId xmlns:a16="http://schemas.microsoft.com/office/drawing/2014/main" id="{0D89E647-C503-1CDE-9F51-69F5BD1BD95B}"/>
                    </a:ext>
                  </a:extLst>
                </p:cNvPr>
                <p:cNvSpPr/>
                <p:nvPr/>
              </p:nvSpPr>
              <p:spPr>
                <a:xfrm>
                  <a:off x="4423627" y="2125527"/>
                  <a:ext cx="245880" cy="373896"/>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796" name="Oval 795">
                  <a:extLst>
                    <a:ext uri="{FF2B5EF4-FFF2-40B4-BE49-F238E27FC236}">
                      <a16:creationId xmlns:a16="http://schemas.microsoft.com/office/drawing/2014/main" id="{10503AAF-51FF-57A2-08AB-CEDDF4849202}"/>
                    </a:ext>
                  </a:extLst>
                </p:cNvPr>
                <p:cNvSpPr/>
                <p:nvPr/>
              </p:nvSpPr>
              <p:spPr>
                <a:xfrm>
                  <a:off x="4484332" y="2302259"/>
                  <a:ext cx="124470" cy="109248"/>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effectLst/>
                    <a:uLnTx/>
                    <a:uFillTx/>
                    <a:cs typeface="Arial" panose="020B0604020202020204" pitchFamily="34" charset="0"/>
                  </a:endParaRPr>
                </a:p>
              </p:txBody>
            </p:sp>
            <p:sp>
              <p:nvSpPr>
                <p:cNvPr id="797" name="Oval 796">
                  <a:extLst>
                    <a:ext uri="{FF2B5EF4-FFF2-40B4-BE49-F238E27FC236}">
                      <a16:creationId xmlns:a16="http://schemas.microsoft.com/office/drawing/2014/main" id="{189CA67E-CB0E-D540-72D8-F0F7CECE8844}"/>
                    </a:ext>
                  </a:extLst>
                </p:cNvPr>
                <p:cNvSpPr/>
                <p:nvPr/>
              </p:nvSpPr>
              <p:spPr>
                <a:xfrm>
                  <a:off x="4505701" y="1973989"/>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798" name="Oval 797">
                  <a:extLst>
                    <a:ext uri="{FF2B5EF4-FFF2-40B4-BE49-F238E27FC236}">
                      <a16:creationId xmlns:a16="http://schemas.microsoft.com/office/drawing/2014/main" id="{707F0750-4D0D-ABDD-89C2-BC987F0A70D7}"/>
                    </a:ext>
                  </a:extLst>
                </p:cNvPr>
                <p:cNvSpPr/>
                <p:nvPr/>
              </p:nvSpPr>
              <p:spPr>
                <a:xfrm>
                  <a:off x="4489535" y="2087624"/>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799" name="Oval 798">
                  <a:extLst>
                    <a:ext uri="{FF2B5EF4-FFF2-40B4-BE49-F238E27FC236}">
                      <a16:creationId xmlns:a16="http://schemas.microsoft.com/office/drawing/2014/main" id="{404DB365-52D0-E329-6E67-B74EA91CBD13}"/>
                    </a:ext>
                  </a:extLst>
                </p:cNvPr>
                <p:cNvSpPr/>
                <p:nvPr/>
              </p:nvSpPr>
              <p:spPr>
                <a:xfrm>
                  <a:off x="4572183" y="2046690"/>
                  <a:ext cx="76654" cy="81868"/>
                </a:xfrm>
                <a:prstGeom prst="ellipse">
                  <a:avLst/>
                </a:prstGeom>
                <a:gradFill>
                  <a:gsLst>
                    <a:gs pos="0">
                      <a:srgbClr val="FFEBFB"/>
                    </a:gs>
                    <a:gs pos="93000">
                      <a:srgbClr val="8E9A00"/>
                    </a:gs>
                    <a:gs pos="26000">
                      <a:srgbClr val="C4D600"/>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grpSp>
            <p:nvGrpSpPr>
              <p:cNvPr id="768" name="!!Group 1060">
                <a:extLst>
                  <a:ext uri="{FF2B5EF4-FFF2-40B4-BE49-F238E27FC236}">
                    <a16:creationId xmlns:a16="http://schemas.microsoft.com/office/drawing/2014/main" id="{CFA36D20-63C8-4F38-73C2-D47C3F78583B}"/>
                  </a:ext>
                </a:extLst>
              </p:cNvPr>
              <p:cNvGrpSpPr/>
              <p:nvPr/>
            </p:nvGrpSpPr>
            <p:grpSpPr>
              <a:xfrm>
                <a:off x="3790451" y="3773690"/>
                <a:ext cx="210076" cy="394194"/>
                <a:chOff x="5661453" y="2606543"/>
                <a:chExt cx="275343" cy="516667"/>
              </a:xfrm>
            </p:grpSpPr>
            <p:sp>
              <p:nvSpPr>
                <p:cNvPr id="784" name="Freeform: Shape 4603">
                  <a:extLst>
                    <a:ext uri="{FF2B5EF4-FFF2-40B4-BE49-F238E27FC236}">
                      <a16:creationId xmlns:a16="http://schemas.microsoft.com/office/drawing/2014/main" id="{6CC547E0-9071-83B1-5CF5-8D624DA9DA9A}"/>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785" name="Freeform: Shape 4604">
                  <a:extLst>
                    <a:ext uri="{FF2B5EF4-FFF2-40B4-BE49-F238E27FC236}">
                      <a16:creationId xmlns:a16="http://schemas.microsoft.com/office/drawing/2014/main" id="{FBCB4FB5-8F86-EF81-358F-FB4DCBE00AEA}"/>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786" name="Freeform: Shape 4605">
                  <a:extLst>
                    <a:ext uri="{FF2B5EF4-FFF2-40B4-BE49-F238E27FC236}">
                      <a16:creationId xmlns:a16="http://schemas.microsoft.com/office/drawing/2014/main" id="{34F9EA78-DF55-C62F-6E5E-31A225DB2255}"/>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787" name="Freeform: Shape 4606">
                  <a:extLst>
                    <a:ext uri="{FF2B5EF4-FFF2-40B4-BE49-F238E27FC236}">
                      <a16:creationId xmlns:a16="http://schemas.microsoft.com/office/drawing/2014/main" id="{77F99A71-B5D8-1A4D-D1B8-E86E67602E48}"/>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788" name="Freeform: Shape 4607">
                  <a:extLst>
                    <a:ext uri="{FF2B5EF4-FFF2-40B4-BE49-F238E27FC236}">
                      <a16:creationId xmlns:a16="http://schemas.microsoft.com/office/drawing/2014/main" id="{B1C1CED7-BE42-F72F-51DA-FCDAA06DDD37}"/>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789" name="Freeform: Shape 4608">
                  <a:extLst>
                    <a:ext uri="{FF2B5EF4-FFF2-40B4-BE49-F238E27FC236}">
                      <a16:creationId xmlns:a16="http://schemas.microsoft.com/office/drawing/2014/main" id="{D6983B28-E312-0B92-2017-659F95C617FC}"/>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790" name="Freeform: Shape 4609">
                  <a:extLst>
                    <a:ext uri="{FF2B5EF4-FFF2-40B4-BE49-F238E27FC236}">
                      <a16:creationId xmlns:a16="http://schemas.microsoft.com/office/drawing/2014/main" id="{28159CAC-D3A7-CE84-31B2-9828BBAD8E73}"/>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791" name="Freeform: Shape 4610">
                  <a:extLst>
                    <a:ext uri="{FF2B5EF4-FFF2-40B4-BE49-F238E27FC236}">
                      <a16:creationId xmlns:a16="http://schemas.microsoft.com/office/drawing/2014/main" id="{79947E39-76F9-803C-6AFF-B895B6F2209B}"/>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792" name="Freeform: Shape 4611">
                  <a:extLst>
                    <a:ext uri="{FF2B5EF4-FFF2-40B4-BE49-F238E27FC236}">
                      <a16:creationId xmlns:a16="http://schemas.microsoft.com/office/drawing/2014/main" id="{BDBC4CAE-04F5-0C53-58ED-968268192B6C}"/>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793" name="Rectangle: Rounded Corners 792">
                  <a:extLst>
                    <a:ext uri="{FF2B5EF4-FFF2-40B4-BE49-F238E27FC236}">
                      <a16:creationId xmlns:a16="http://schemas.microsoft.com/office/drawing/2014/main" id="{C8FCFBB6-D5D9-EDA4-6C6E-AAF3F995E850}"/>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794" name="Oval 793">
                  <a:extLst>
                    <a:ext uri="{FF2B5EF4-FFF2-40B4-BE49-F238E27FC236}">
                      <a16:creationId xmlns:a16="http://schemas.microsoft.com/office/drawing/2014/main" id="{929A22E9-48EF-13EB-B1AA-6DF1D0B9D403}"/>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nvGrpSpPr>
              <p:cNvPr id="769" name="!!Group 1060">
                <a:extLst>
                  <a:ext uri="{FF2B5EF4-FFF2-40B4-BE49-F238E27FC236}">
                    <a16:creationId xmlns:a16="http://schemas.microsoft.com/office/drawing/2014/main" id="{F6B03476-63BA-C9C9-AC76-4BD27E716FF8}"/>
                  </a:ext>
                </a:extLst>
              </p:cNvPr>
              <p:cNvGrpSpPr/>
              <p:nvPr/>
            </p:nvGrpSpPr>
            <p:grpSpPr>
              <a:xfrm>
                <a:off x="3997606" y="3768587"/>
                <a:ext cx="210076" cy="394194"/>
                <a:chOff x="5661453" y="2606543"/>
                <a:chExt cx="275343" cy="516667"/>
              </a:xfrm>
            </p:grpSpPr>
            <p:sp>
              <p:nvSpPr>
                <p:cNvPr id="773" name="Freeform: Shape 4603">
                  <a:extLst>
                    <a:ext uri="{FF2B5EF4-FFF2-40B4-BE49-F238E27FC236}">
                      <a16:creationId xmlns:a16="http://schemas.microsoft.com/office/drawing/2014/main" id="{8F66F536-6D2B-7136-895A-D22BC512D8F8}"/>
                    </a:ext>
                  </a:extLst>
                </p:cNvPr>
                <p:cNvSpPr/>
                <p:nvPr/>
              </p:nvSpPr>
              <p:spPr>
                <a:xfrm>
                  <a:off x="5684131" y="2624804"/>
                  <a:ext cx="24899" cy="146087"/>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22225" cap="rnd" cmpd="sng" algn="ctr">
                  <a:solidFill>
                    <a:srgbClr val="FFA74F"/>
                  </a:solid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774" name="Freeform: Shape 4604">
                  <a:extLst>
                    <a:ext uri="{FF2B5EF4-FFF2-40B4-BE49-F238E27FC236}">
                      <a16:creationId xmlns:a16="http://schemas.microsoft.com/office/drawing/2014/main" id="{CE7624F7-9268-FE75-E8AF-57F819460145}"/>
                    </a:ext>
                  </a:extLst>
                </p:cNvPr>
                <p:cNvSpPr/>
                <p:nvPr/>
              </p:nvSpPr>
              <p:spPr>
                <a:xfrm>
                  <a:off x="5713557" y="2615673"/>
                  <a:ext cx="24900" cy="13467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775" name="Freeform: Shape 4605">
                  <a:extLst>
                    <a:ext uri="{FF2B5EF4-FFF2-40B4-BE49-F238E27FC236}">
                      <a16:creationId xmlns:a16="http://schemas.microsoft.com/office/drawing/2014/main" id="{5EEDEBAA-7FA8-FB64-0E3D-8A71CF98A47B}"/>
                    </a:ext>
                  </a:extLst>
                </p:cNvPr>
                <p:cNvSpPr/>
                <p:nvPr/>
              </p:nvSpPr>
              <p:spPr>
                <a:xfrm>
                  <a:off x="5739513" y="2612250"/>
                  <a:ext cx="21579" cy="131250"/>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776" name="Freeform: Shape 4606">
                  <a:extLst>
                    <a:ext uri="{FF2B5EF4-FFF2-40B4-BE49-F238E27FC236}">
                      <a16:creationId xmlns:a16="http://schemas.microsoft.com/office/drawing/2014/main" id="{B85AA987-6BFC-1596-6C4D-2F7D5B8E5CCE}"/>
                    </a:ext>
                  </a:extLst>
                </p:cNvPr>
                <p:cNvSpPr/>
                <p:nvPr/>
              </p:nvSpPr>
              <p:spPr>
                <a:xfrm>
                  <a:off x="5766751" y="2607684"/>
                  <a:ext cx="21537" cy="140380"/>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777" name="Freeform: Shape 4607">
                  <a:extLst>
                    <a:ext uri="{FF2B5EF4-FFF2-40B4-BE49-F238E27FC236}">
                      <a16:creationId xmlns:a16="http://schemas.microsoft.com/office/drawing/2014/main" id="{17BEBE43-BEF7-890C-5857-21B27D7150AC}"/>
                    </a:ext>
                  </a:extLst>
                </p:cNvPr>
                <p:cNvSpPr/>
                <p:nvPr/>
              </p:nvSpPr>
              <p:spPr>
                <a:xfrm>
                  <a:off x="5792783" y="2606543"/>
                  <a:ext cx="26602" cy="135815"/>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778" name="Freeform: Shape 4608">
                  <a:extLst>
                    <a:ext uri="{FF2B5EF4-FFF2-40B4-BE49-F238E27FC236}">
                      <a16:creationId xmlns:a16="http://schemas.microsoft.com/office/drawing/2014/main" id="{06A86590-D594-8FAF-3979-B9B58FCE8DAA}"/>
                    </a:ext>
                  </a:extLst>
                </p:cNvPr>
                <p:cNvSpPr/>
                <p:nvPr/>
              </p:nvSpPr>
              <p:spPr>
                <a:xfrm>
                  <a:off x="5817682" y="2608826"/>
                  <a:ext cx="21504" cy="135815"/>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779" name="Freeform: Shape 4609">
                  <a:extLst>
                    <a:ext uri="{FF2B5EF4-FFF2-40B4-BE49-F238E27FC236}">
                      <a16:creationId xmlns:a16="http://schemas.microsoft.com/office/drawing/2014/main" id="{051BC6DE-4E51-79A8-6CF0-62E735E3DF99}"/>
                    </a:ext>
                  </a:extLst>
                </p:cNvPr>
                <p:cNvSpPr/>
                <p:nvPr/>
              </p:nvSpPr>
              <p:spPr>
                <a:xfrm>
                  <a:off x="5845977" y="2614532"/>
                  <a:ext cx="20372" cy="136956"/>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780" name="Freeform: Shape 4610">
                  <a:extLst>
                    <a:ext uri="{FF2B5EF4-FFF2-40B4-BE49-F238E27FC236}">
                      <a16:creationId xmlns:a16="http://schemas.microsoft.com/office/drawing/2014/main" id="{4D3F83B7-4696-B13E-A229-5F560E02CD00}"/>
                    </a:ext>
                  </a:extLst>
                </p:cNvPr>
                <p:cNvSpPr/>
                <p:nvPr/>
              </p:nvSpPr>
              <p:spPr>
                <a:xfrm>
                  <a:off x="5870876" y="2617956"/>
                  <a:ext cx="15845" cy="136956"/>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781" name="Freeform: Shape 4611">
                  <a:extLst>
                    <a:ext uri="{FF2B5EF4-FFF2-40B4-BE49-F238E27FC236}">
                      <a16:creationId xmlns:a16="http://schemas.microsoft.com/office/drawing/2014/main" id="{9790F7F4-9F81-7601-0443-557C1C2F913B}"/>
                    </a:ext>
                  </a:extLst>
                </p:cNvPr>
                <p:cNvSpPr/>
                <p:nvPr/>
              </p:nvSpPr>
              <p:spPr>
                <a:xfrm>
                  <a:off x="5893318" y="2637358"/>
                  <a:ext cx="22829" cy="138097"/>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22225"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US" sz="600" kern="0">
                    <a:cs typeface="Arial" panose="020B0604020202020204" pitchFamily="34" charset="0"/>
                  </a:endParaRPr>
                </a:p>
              </p:txBody>
            </p:sp>
            <p:sp>
              <p:nvSpPr>
                <p:cNvPr id="782" name="Rectangle: Rounded Corners 781">
                  <a:extLst>
                    <a:ext uri="{FF2B5EF4-FFF2-40B4-BE49-F238E27FC236}">
                      <a16:creationId xmlns:a16="http://schemas.microsoft.com/office/drawing/2014/main" id="{6D083A07-F91B-CF0D-48B7-04B6F835DF5D}"/>
                    </a:ext>
                  </a:extLst>
                </p:cNvPr>
                <p:cNvSpPr/>
                <p:nvPr/>
              </p:nvSpPr>
              <p:spPr>
                <a:xfrm>
                  <a:off x="5661453" y="2731159"/>
                  <a:ext cx="275343" cy="392051"/>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sp>
              <p:nvSpPr>
                <p:cNvPr id="783" name="Oval 782">
                  <a:extLst>
                    <a:ext uri="{FF2B5EF4-FFF2-40B4-BE49-F238E27FC236}">
                      <a16:creationId xmlns:a16="http://schemas.microsoft.com/office/drawing/2014/main" id="{FCD6AB75-0997-7B1E-97A5-37B60AC5CC5E}"/>
                    </a:ext>
                  </a:extLst>
                </p:cNvPr>
                <p:cNvSpPr/>
                <p:nvPr/>
              </p:nvSpPr>
              <p:spPr>
                <a:xfrm>
                  <a:off x="5727380" y="2930951"/>
                  <a:ext cx="141069" cy="115934"/>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600" kern="0">
                    <a:cs typeface="Arial" panose="020B0604020202020204" pitchFamily="34" charset="0"/>
                  </a:endParaRPr>
                </a:p>
              </p:txBody>
            </p:sp>
          </p:grpSp>
        </p:grpSp>
        <p:grpSp>
          <p:nvGrpSpPr>
            <p:cNvPr id="1245" name="Microbe">
              <a:extLst>
                <a:ext uri="{FF2B5EF4-FFF2-40B4-BE49-F238E27FC236}">
                  <a16:creationId xmlns:a16="http://schemas.microsoft.com/office/drawing/2014/main" id="{AF9E5AA7-5939-33C1-44A2-8B5C8EC48362}"/>
                </a:ext>
              </a:extLst>
            </p:cNvPr>
            <p:cNvGrpSpPr/>
            <p:nvPr/>
          </p:nvGrpSpPr>
          <p:grpSpPr>
            <a:xfrm>
              <a:off x="3391535" y="2303500"/>
              <a:ext cx="270290" cy="263608"/>
              <a:chOff x="7385769" y="1406192"/>
              <a:chExt cx="194763" cy="206588"/>
            </a:xfrm>
          </p:grpSpPr>
          <p:sp>
            <p:nvSpPr>
              <p:cNvPr id="1246" name="Oval 1245">
                <a:extLst>
                  <a:ext uri="{FF2B5EF4-FFF2-40B4-BE49-F238E27FC236}">
                    <a16:creationId xmlns:a16="http://schemas.microsoft.com/office/drawing/2014/main" id="{D83F63CC-FDC8-DC1C-B3A1-37B573A388FB}"/>
                  </a:ext>
                </a:extLst>
              </p:cNvPr>
              <p:cNvSpPr/>
              <p:nvPr/>
            </p:nvSpPr>
            <p:spPr>
              <a:xfrm>
                <a:off x="7449420" y="1470767"/>
                <a:ext cx="85548" cy="85548"/>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47" name="Oval 1246">
                <a:extLst>
                  <a:ext uri="{FF2B5EF4-FFF2-40B4-BE49-F238E27FC236}">
                    <a16:creationId xmlns:a16="http://schemas.microsoft.com/office/drawing/2014/main" id="{163BBC82-9F6D-1807-AF19-91299D404A3A}"/>
                  </a:ext>
                </a:extLst>
              </p:cNvPr>
              <p:cNvSpPr/>
              <p:nvPr/>
            </p:nvSpPr>
            <p:spPr>
              <a:xfrm>
                <a:off x="7522679" y="14365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48" name="Oval 1247">
                <a:extLst>
                  <a:ext uri="{FF2B5EF4-FFF2-40B4-BE49-F238E27FC236}">
                    <a16:creationId xmlns:a16="http://schemas.microsoft.com/office/drawing/2014/main" id="{F10158D6-965F-59B1-FBAF-8249148F1327}"/>
                  </a:ext>
                </a:extLst>
              </p:cNvPr>
              <p:cNvSpPr/>
              <p:nvPr/>
            </p:nvSpPr>
            <p:spPr>
              <a:xfrm>
                <a:off x="7553100" y="148258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49" name="Oval 1248">
                <a:extLst>
                  <a:ext uri="{FF2B5EF4-FFF2-40B4-BE49-F238E27FC236}">
                    <a16:creationId xmlns:a16="http://schemas.microsoft.com/office/drawing/2014/main" id="{82ACE6A8-31D6-B3E0-720F-F44D885BD38C}"/>
                  </a:ext>
                </a:extLst>
              </p:cNvPr>
              <p:cNvSpPr/>
              <p:nvPr/>
            </p:nvSpPr>
            <p:spPr>
              <a:xfrm>
                <a:off x="7438979" y="143362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50" name="Oval 1249">
                <a:extLst>
                  <a:ext uri="{FF2B5EF4-FFF2-40B4-BE49-F238E27FC236}">
                    <a16:creationId xmlns:a16="http://schemas.microsoft.com/office/drawing/2014/main" id="{8B03E792-2450-3BF3-E3AB-D2222BCDAB9B}"/>
                  </a:ext>
                </a:extLst>
              </p:cNvPr>
              <p:cNvSpPr/>
              <p:nvPr/>
            </p:nvSpPr>
            <p:spPr>
              <a:xfrm>
                <a:off x="7547580" y="152860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51" name="Oval 1250">
                <a:extLst>
                  <a:ext uri="{FF2B5EF4-FFF2-40B4-BE49-F238E27FC236}">
                    <a16:creationId xmlns:a16="http://schemas.microsoft.com/office/drawing/2014/main" id="{8BA48884-EE9C-54E6-5590-E3D677A68A55}"/>
                  </a:ext>
                </a:extLst>
              </p:cNvPr>
              <p:cNvSpPr/>
              <p:nvPr/>
            </p:nvSpPr>
            <p:spPr>
              <a:xfrm>
                <a:off x="7385769" y="145907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52" name="Oval 1251">
                <a:extLst>
                  <a:ext uri="{FF2B5EF4-FFF2-40B4-BE49-F238E27FC236}">
                    <a16:creationId xmlns:a16="http://schemas.microsoft.com/office/drawing/2014/main" id="{7FF0BE90-E177-B14E-F710-AAA9EAFB080A}"/>
                  </a:ext>
                </a:extLst>
              </p:cNvPr>
              <p:cNvSpPr/>
              <p:nvPr/>
            </p:nvSpPr>
            <p:spPr>
              <a:xfrm>
                <a:off x="7398632" y="14979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53" name="Oval 1252">
                <a:extLst>
                  <a:ext uri="{FF2B5EF4-FFF2-40B4-BE49-F238E27FC236}">
                    <a16:creationId xmlns:a16="http://schemas.microsoft.com/office/drawing/2014/main" id="{1251BA32-623B-A196-03A1-07C06A8A1005}"/>
                  </a:ext>
                </a:extLst>
              </p:cNvPr>
              <p:cNvSpPr/>
              <p:nvPr/>
            </p:nvSpPr>
            <p:spPr>
              <a:xfrm>
                <a:off x="7401721" y="15474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54" name="Oval 1253">
                <a:extLst>
                  <a:ext uri="{FF2B5EF4-FFF2-40B4-BE49-F238E27FC236}">
                    <a16:creationId xmlns:a16="http://schemas.microsoft.com/office/drawing/2014/main" id="{8F3A1A2A-2E1A-58E8-A22C-B2DD2FC11720}"/>
                  </a:ext>
                </a:extLst>
              </p:cNvPr>
              <p:cNvSpPr/>
              <p:nvPr/>
            </p:nvSpPr>
            <p:spPr>
              <a:xfrm>
                <a:off x="7455302" y="1564139"/>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55" name="Oval 1254">
                <a:extLst>
                  <a:ext uri="{FF2B5EF4-FFF2-40B4-BE49-F238E27FC236}">
                    <a16:creationId xmlns:a16="http://schemas.microsoft.com/office/drawing/2014/main" id="{877858F8-766F-4F39-56F7-E1097A8B2408}"/>
                  </a:ext>
                </a:extLst>
              </p:cNvPr>
              <p:cNvSpPr/>
              <p:nvPr/>
            </p:nvSpPr>
            <p:spPr>
              <a:xfrm>
                <a:off x="7515566" y="15853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56" name="Oval 1255">
                <a:extLst>
                  <a:ext uri="{FF2B5EF4-FFF2-40B4-BE49-F238E27FC236}">
                    <a16:creationId xmlns:a16="http://schemas.microsoft.com/office/drawing/2014/main" id="{7ED68600-7B43-8D40-4CC2-A368F8D4F298}"/>
                  </a:ext>
                </a:extLst>
              </p:cNvPr>
              <p:cNvSpPr/>
              <p:nvPr/>
            </p:nvSpPr>
            <p:spPr>
              <a:xfrm>
                <a:off x="7478336" y="140619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cxnSp>
            <p:nvCxnSpPr>
              <p:cNvPr id="1257" name="Straight Connector 1256">
                <a:extLst>
                  <a:ext uri="{FF2B5EF4-FFF2-40B4-BE49-F238E27FC236}">
                    <a16:creationId xmlns:a16="http://schemas.microsoft.com/office/drawing/2014/main" id="{9AD2871F-FC82-C81C-89DB-65B1FC8BC88E}"/>
                  </a:ext>
                </a:extLst>
              </p:cNvPr>
              <p:cNvCxnSpPr>
                <a:cxnSpLocks/>
                <a:stCxn id="1256" idx="4"/>
              </p:cNvCxnSpPr>
              <p:nvPr/>
            </p:nvCxnSpPr>
            <p:spPr>
              <a:xfrm flipH="1">
                <a:off x="7488856" y="1433624"/>
                <a:ext cx="3196" cy="42957"/>
              </a:xfrm>
              <a:prstGeom prst="line">
                <a:avLst/>
              </a:prstGeom>
              <a:noFill/>
              <a:ln w="9525" cap="flat" cmpd="sng" algn="ctr">
                <a:solidFill>
                  <a:srgbClr val="C00000"/>
                </a:solidFill>
                <a:prstDash val="solid"/>
              </a:ln>
              <a:effectLst/>
            </p:spPr>
          </p:cxnSp>
          <p:cxnSp>
            <p:nvCxnSpPr>
              <p:cNvPr id="1258" name="Straight Connector 1257">
                <a:extLst>
                  <a:ext uri="{FF2B5EF4-FFF2-40B4-BE49-F238E27FC236}">
                    <a16:creationId xmlns:a16="http://schemas.microsoft.com/office/drawing/2014/main" id="{3D9D3DC4-4228-83F4-87C9-99167FF72EB3}"/>
                  </a:ext>
                </a:extLst>
              </p:cNvPr>
              <p:cNvCxnSpPr>
                <a:cxnSpLocks/>
              </p:cNvCxnSpPr>
              <p:nvPr/>
            </p:nvCxnSpPr>
            <p:spPr>
              <a:xfrm flipH="1">
                <a:off x="7511669" y="1457220"/>
                <a:ext cx="12231" cy="23228"/>
              </a:xfrm>
              <a:prstGeom prst="line">
                <a:avLst/>
              </a:prstGeom>
              <a:noFill/>
              <a:ln w="9525" cap="flat" cmpd="sng" algn="ctr">
                <a:solidFill>
                  <a:srgbClr val="C00000"/>
                </a:solidFill>
                <a:prstDash val="solid"/>
              </a:ln>
              <a:effectLst/>
            </p:spPr>
          </p:cxnSp>
          <p:cxnSp>
            <p:nvCxnSpPr>
              <p:cNvPr id="1259" name="Straight Connector 1258">
                <a:extLst>
                  <a:ext uri="{FF2B5EF4-FFF2-40B4-BE49-F238E27FC236}">
                    <a16:creationId xmlns:a16="http://schemas.microsoft.com/office/drawing/2014/main" id="{96681862-F87B-654D-96E0-F833CC79FF56}"/>
                  </a:ext>
                </a:extLst>
              </p:cNvPr>
              <p:cNvCxnSpPr>
                <a:cxnSpLocks/>
                <a:endCxn id="1255" idx="0"/>
              </p:cNvCxnSpPr>
              <p:nvPr/>
            </p:nvCxnSpPr>
            <p:spPr>
              <a:xfrm>
                <a:off x="7507499" y="1547279"/>
                <a:ext cx="21783" cy="38069"/>
              </a:xfrm>
              <a:prstGeom prst="line">
                <a:avLst/>
              </a:prstGeom>
              <a:noFill/>
              <a:ln w="9525" cap="flat" cmpd="sng" algn="ctr">
                <a:solidFill>
                  <a:srgbClr val="C00000"/>
                </a:solidFill>
                <a:prstDash val="solid"/>
              </a:ln>
              <a:effectLst/>
            </p:spPr>
          </p:cxnSp>
          <p:cxnSp>
            <p:nvCxnSpPr>
              <p:cNvPr id="1260" name="Straight Connector 1259">
                <a:extLst>
                  <a:ext uri="{FF2B5EF4-FFF2-40B4-BE49-F238E27FC236}">
                    <a16:creationId xmlns:a16="http://schemas.microsoft.com/office/drawing/2014/main" id="{2DC7D160-1ED6-97CB-5523-0440E563AE1D}"/>
                  </a:ext>
                </a:extLst>
              </p:cNvPr>
              <p:cNvCxnSpPr>
                <a:cxnSpLocks/>
                <a:endCxn id="1253" idx="7"/>
              </p:cNvCxnSpPr>
              <p:nvPr/>
            </p:nvCxnSpPr>
            <p:spPr>
              <a:xfrm flipH="1">
                <a:off x="7425136" y="1534765"/>
                <a:ext cx="27904" cy="16700"/>
              </a:xfrm>
              <a:prstGeom prst="line">
                <a:avLst/>
              </a:prstGeom>
              <a:noFill/>
              <a:ln w="9525" cap="flat" cmpd="sng" algn="ctr">
                <a:solidFill>
                  <a:srgbClr val="C00000"/>
                </a:solidFill>
                <a:prstDash val="solid"/>
              </a:ln>
              <a:effectLst/>
            </p:spPr>
          </p:cxnSp>
          <p:cxnSp>
            <p:nvCxnSpPr>
              <p:cNvPr id="1261" name="Straight Connector 1260">
                <a:extLst>
                  <a:ext uri="{FF2B5EF4-FFF2-40B4-BE49-F238E27FC236}">
                    <a16:creationId xmlns:a16="http://schemas.microsoft.com/office/drawing/2014/main" id="{945B817E-CEDE-B838-37DE-445399D19F73}"/>
                  </a:ext>
                </a:extLst>
              </p:cNvPr>
              <p:cNvCxnSpPr>
                <a:cxnSpLocks/>
                <a:endCxn id="1246" idx="6"/>
              </p:cNvCxnSpPr>
              <p:nvPr/>
            </p:nvCxnSpPr>
            <p:spPr>
              <a:xfrm>
                <a:off x="7412783" y="1475821"/>
                <a:ext cx="122185" cy="37720"/>
              </a:xfrm>
              <a:prstGeom prst="line">
                <a:avLst/>
              </a:prstGeom>
              <a:noFill/>
              <a:ln w="9525" cap="flat" cmpd="sng" algn="ctr">
                <a:solidFill>
                  <a:srgbClr val="C00000"/>
                </a:solidFill>
                <a:prstDash val="solid"/>
              </a:ln>
              <a:effectLst/>
            </p:spPr>
          </p:cxnSp>
          <p:cxnSp>
            <p:nvCxnSpPr>
              <p:cNvPr id="1262" name="Straight Connector 1261">
                <a:extLst>
                  <a:ext uri="{FF2B5EF4-FFF2-40B4-BE49-F238E27FC236}">
                    <a16:creationId xmlns:a16="http://schemas.microsoft.com/office/drawing/2014/main" id="{AB204113-2C5D-4CD6-A6D9-9199DF4C5861}"/>
                  </a:ext>
                </a:extLst>
              </p:cNvPr>
              <p:cNvCxnSpPr>
                <a:cxnSpLocks/>
              </p:cNvCxnSpPr>
              <p:nvPr/>
            </p:nvCxnSpPr>
            <p:spPr>
              <a:xfrm>
                <a:off x="7459851" y="1455153"/>
                <a:ext cx="9253" cy="22238"/>
              </a:xfrm>
              <a:prstGeom prst="line">
                <a:avLst/>
              </a:prstGeom>
              <a:noFill/>
              <a:ln w="9525" cap="flat" cmpd="sng" algn="ctr">
                <a:solidFill>
                  <a:srgbClr val="C00000"/>
                </a:solidFill>
                <a:prstDash val="solid"/>
              </a:ln>
              <a:effectLst/>
            </p:spPr>
          </p:cxnSp>
          <p:cxnSp>
            <p:nvCxnSpPr>
              <p:cNvPr id="1263" name="Straight Connector 1262">
                <a:extLst>
                  <a:ext uri="{FF2B5EF4-FFF2-40B4-BE49-F238E27FC236}">
                    <a16:creationId xmlns:a16="http://schemas.microsoft.com/office/drawing/2014/main" id="{3B9D2980-589A-9968-8D6B-FF87CAAB216E}"/>
                  </a:ext>
                </a:extLst>
              </p:cNvPr>
              <p:cNvCxnSpPr>
                <a:cxnSpLocks/>
                <a:endCxn id="1246" idx="6"/>
              </p:cNvCxnSpPr>
              <p:nvPr/>
            </p:nvCxnSpPr>
            <p:spPr>
              <a:xfrm flipH="1">
                <a:off x="7534968" y="1496491"/>
                <a:ext cx="19468" cy="17050"/>
              </a:xfrm>
              <a:prstGeom prst="line">
                <a:avLst/>
              </a:prstGeom>
              <a:noFill/>
              <a:ln w="9525" cap="flat" cmpd="sng" algn="ctr">
                <a:solidFill>
                  <a:srgbClr val="C00000"/>
                </a:solidFill>
                <a:prstDash val="solid"/>
              </a:ln>
              <a:effectLst/>
            </p:spPr>
          </p:cxnSp>
          <p:cxnSp>
            <p:nvCxnSpPr>
              <p:cNvPr id="1264" name="Straight Connector 1263">
                <a:extLst>
                  <a:ext uri="{FF2B5EF4-FFF2-40B4-BE49-F238E27FC236}">
                    <a16:creationId xmlns:a16="http://schemas.microsoft.com/office/drawing/2014/main" id="{6D73094A-BA05-7418-7204-A0B6478E5188}"/>
                  </a:ext>
                </a:extLst>
              </p:cNvPr>
              <p:cNvCxnSpPr>
                <a:cxnSpLocks/>
                <a:stCxn id="1246" idx="0"/>
              </p:cNvCxnSpPr>
              <p:nvPr/>
            </p:nvCxnSpPr>
            <p:spPr>
              <a:xfrm flipH="1">
                <a:off x="7471118" y="1470767"/>
                <a:ext cx="21076" cy="92593"/>
              </a:xfrm>
              <a:prstGeom prst="line">
                <a:avLst/>
              </a:prstGeom>
              <a:noFill/>
              <a:ln w="9525" cap="flat" cmpd="sng" algn="ctr">
                <a:solidFill>
                  <a:srgbClr val="C00000"/>
                </a:solidFill>
                <a:prstDash val="solid"/>
              </a:ln>
              <a:effectLst/>
            </p:spPr>
          </p:cxnSp>
          <p:cxnSp>
            <p:nvCxnSpPr>
              <p:cNvPr id="1265" name="Straight Connector 1264">
                <a:extLst>
                  <a:ext uri="{FF2B5EF4-FFF2-40B4-BE49-F238E27FC236}">
                    <a16:creationId xmlns:a16="http://schemas.microsoft.com/office/drawing/2014/main" id="{E9FEF856-7514-F7C1-576E-A24554561A6B}"/>
                  </a:ext>
                </a:extLst>
              </p:cNvPr>
              <p:cNvCxnSpPr>
                <a:cxnSpLocks/>
                <a:stCxn id="1246" idx="2"/>
                <a:endCxn id="1252" idx="6"/>
              </p:cNvCxnSpPr>
              <p:nvPr/>
            </p:nvCxnSpPr>
            <p:spPr>
              <a:xfrm flipH="1" flipV="1">
                <a:off x="7426064" y="1511634"/>
                <a:ext cx="23356" cy="1907"/>
              </a:xfrm>
              <a:prstGeom prst="line">
                <a:avLst/>
              </a:prstGeom>
              <a:noFill/>
              <a:ln w="9525" cap="flat" cmpd="sng" algn="ctr">
                <a:solidFill>
                  <a:srgbClr val="C00000"/>
                </a:solidFill>
                <a:prstDash val="solid"/>
              </a:ln>
              <a:effectLst/>
            </p:spPr>
          </p:cxnSp>
          <p:cxnSp>
            <p:nvCxnSpPr>
              <p:cNvPr id="1266" name="Straight Connector 1265">
                <a:extLst>
                  <a:ext uri="{FF2B5EF4-FFF2-40B4-BE49-F238E27FC236}">
                    <a16:creationId xmlns:a16="http://schemas.microsoft.com/office/drawing/2014/main" id="{30EC85EF-C7C3-5443-8292-5E302486A08D}"/>
                  </a:ext>
                </a:extLst>
              </p:cNvPr>
              <p:cNvCxnSpPr>
                <a:cxnSpLocks/>
                <a:endCxn id="1250" idx="1"/>
              </p:cNvCxnSpPr>
              <p:nvPr/>
            </p:nvCxnSpPr>
            <p:spPr>
              <a:xfrm>
                <a:off x="7481167" y="1517536"/>
                <a:ext cx="70430" cy="15086"/>
              </a:xfrm>
              <a:prstGeom prst="line">
                <a:avLst/>
              </a:prstGeom>
              <a:noFill/>
              <a:ln w="9525" cap="flat" cmpd="sng" algn="ctr">
                <a:solidFill>
                  <a:srgbClr val="C00000"/>
                </a:solidFill>
                <a:prstDash val="solid"/>
              </a:ln>
              <a:effectLst/>
            </p:spPr>
          </p:cxnSp>
        </p:grpSp>
        <p:grpSp>
          <p:nvGrpSpPr>
            <p:cNvPr id="1267" name="Microbe">
              <a:extLst>
                <a:ext uri="{FF2B5EF4-FFF2-40B4-BE49-F238E27FC236}">
                  <a16:creationId xmlns:a16="http://schemas.microsoft.com/office/drawing/2014/main" id="{96CB1A1D-BFD3-4FCD-B955-AD4A9FC2AB3E}"/>
                </a:ext>
              </a:extLst>
            </p:cNvPr>
            <p:cNvGrpSpPr/>
            <p:nvPr/>
          </p:nvGrpSpPr>
          <p:grpSpPr>
            <a:xfrm rot="20047771">
              <a:off x="3612241" y="2095370"/>
              <a:ext cx="270290" cy="263608"/>
              <a:chOff x="7385769" y="1406192"/>
              <a:chExt cx="194763" cy="206588"/>
            </a:xfrm>
          </p:grpSpPr>
          <p:sp>
            <p:nvSpPr>
              <p:cNvPr id="1268" name="Oval 1267">
                <a:extLst>
                  <a:ext uri="{FF2B5EF4-FFF2-40B4-BE49-F238E27FC236}">
                    <a16:creationId xmlns:a16="http://schemas.microsoft.com/office/drawing/2014/main" id="{21188304-5FBA-DBEB-6DA8-DDEE265B5734}"/>
                  </a:ext>
                </a:extLst>
              </p:cNvPr>
              <p:cNvSpPr/>
              <p:nvPr/>
            </p:nvSpPr>
            <p:spPr>
              <a:xfrm>
                <a:off x="7449420" y="1470767"/>
                <a:ext cx="85548" cy="85548"/>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69" name="Oval 1268">
                <a:extLst>
                  <a:ext uri="{FF2B5EF4-FFF2-40B4-BE49-F238E27FC236}">
                    <a16:creationId xmlns:a16="http://schemas.microsoft.com/office/drawing/2014/main" id="{8F82A4C2-F85D-20D7-D79A-38DD8D15F715}"/>
                  </a:ext>
                </a:extLst>
              </p:cNvPr>
              <p:cNvSpPr/>
              <p:nvPr/>
            </p:nvSpPr>
            <p:spPr>
              <a:xfrm>
                <a:off x="7522679" y="14365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70" name="Oval 1269">
                <a:extLst>
                  <a:ext uri="{FF2B5EF4-FFF2-40B4-BE49-F238E27FC236}">
                    <a16:creationId xmlns:a16="http://schemas.microsoft.com/office/drawing/2014/main" id="{E3D3993B-DBA8-99CA-564B-E9807FA969BC}"/>
                  </a:ext>
                </a:extLst>
              </p:cNvPr>
              <p:cNvSpPr/>
              <p:nvPr/>
            </p:nvSpPr>
            <p:spPr>
              <a:xfrm>
                <a:off x="7553100" y="148258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71" name="Oval 1270">
                <a:extLst>
                  <a:ext uri="{FF2B5EF4-FFF2-40B4-BE49-F238E27FC236}">
                    <a16:creationId xmlns:a16="http://schemas.microsoft.com/office/drawing/2014/main" id="{AFD422C8-CA18-2332-ED88-257464CEB873}"/>
                  </a:ext>
                </a:extLst>
              </p:cNvPr>
              <p:cNvSpPr/>
              <p:nvPr/>
            </p:nvSpPr>
            <p:spPr>
              <a:xfrm>
                <a:off x="7438979" y="143362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72" name="Oval 1271">
                <a:extLst>
                  <a:ext uri="{FF2B5EF4-FFF2-40B4-BE49-F238E27FC236}">
                    <a16:creationId xmlns:a16="http://schemas.microsoft.com/office/drawing/2014/main" id="{1D1B6ED6-F7B2-727A-3411-68F20369DB5E}"/>
                  </a:ext>
                </a:extLst>
              </p:cNvPr>
              <p:cNvSpPr/>
              <p:nvPr/>
            </p:nvSpPr>
            <p:spPr>
              <a:xfrm>
                <a:off x="7547580" y="152860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73" name="Oval 1272">
                <a:extLst>
                  <a:ext uri="{FF2B5EF4-FFF2-40B4-BE49-F238E27FC236}">
                    <a16:creationId xmlns:a16="http://schemas.microsoft.com/office/drawing/2014/main" id="{4FE34451-FDA1-1AC0-BC4D-F8428DCB4452}"/>
                  </a:ext>
                </a:extLst>
              </p:cNvPr>
              <p:cNvSpPr/>
              <p:nvPr/>
            </p:nvSpPr>
            <p:spPr>
              <a:xfrm>
                <a:off x="7385769" y="1459075"/>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74" name="Oval 1273">
                <a:extLst>
                  <a:ext uri="{FF2B5EF4-FFF2-40B4-BE49-F238E27FC236}">
                    <a16:creationId xmlns:a16="http://schemas.microsoft.com/office/drawing/2014/main" id="{310115DE-FA23-0818-C538-C8937538E9A0}"/>
                  </a:ext>
                </a:extLst>
              </p:cNvPr>
              <p:cNvSpPr/>
              <p:nvPr/>
            </p:nvSpPr>
            <p:spPr>
              <a:xfrm>
                <a:off x="7398632" y="149791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75" name="Oval 1274">
                <a:extLst>
                  <a:ext uri="{FF2B5EF4-FFF2-40B4-BE49-F238E27FC236}">
                    <a16:creationId xmlns:a16="http://schemas.microsoft.com/office/drawing/2014/main" id="{BE922286-B1D2-C784-5865-DE2F16856621}"/>
                  </a:ext>
                </a:extLst>
              </p:cNvPr>
              <p:cNvSpPr/>
              <p:nvPr/>
            </p:nvSpPr>
            <p:spPr>
              <a:xfrm>
                <a:off x="7401721" y="15474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76" name="Oval 1275">
                <a:extLst>
                  <a:ext uri="{FF2B5EF4-FFF2-40B4-BE49-F238E27FC236}">
                    <a16:creationId xmlns:a16="http://schemas.microsoft.com/office/drawing/2014/main" id="{08478E7B-E48D-36FF-0A21-4179323D1D42}"/>
                  </a:ext>
                </a:extLst>
              </p:cNvPr>
              <p:cNvSpPr/>
              <p:nvPr/>
            </p:nvSpPr>
            <p:spPr>
              <a:xfrm>
                <a:off x="7455302" y="1564139"/>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77" name="Oval 1276">
                <a:extLst>
                  <a:ext uri="{FF2B5EF4-FFF2-40B4-BE49-F238E27FC236}">
                    <a16:creationId xmlns:a16="http://schemas.microsoft.com/office/drawing/2014/main" id="{47DD54BC-F7F8-9AD5-B98E-0DA8653CD579}"/>
                  </a:ext>
                </a:extLst>
              </p:cNvPr>
              <p:cNvSpPr/>
              <p:nvPr/>
            </p:nvSpPr>
            <p:spPr>
              <a:xfrm>
                <a:off x="7515566" y="1585348"/>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sp>
            <p:nvSpPr>
              <p:cNvPr id="1278" name="Oval 1277">
                <a:extLst>
                  <a:ext uri="{FF2B5EF4-FFF2-40B4-BE49-F238E27FC236}">
                    <a16:creationId xmlns:a16="http://schemas.microsoft.com/office/drawing/2014/main" id="{0BDD5C46-55F6-89CF-735D-B3DDA8746A6B}"/>
                  </a:ext>
                </a:extLst>
              </p:cNvPr>
              <p:cNvSpPr/>
              <p:nvPr/>
            </p:nvSpPr>
            <p:spPr>
              <a:xfrm>
                <a:off x="7478336" y="1406192"/>
                <a:ext cx="27432" cy="27432"/>
              </a:xfrm>
              <a:prstGeom prst="ellipse">
                <a:avLst/>
              </a:prstGeom>
              <a:solidFill>
                <a:srgbClr val="C00000"/>
              </a:solidFill>
              <a:ln w="9525" cap="flat" cmpd="sng" algn="ctr">
                <a:noFill/>
                <a:prstDash val="solid"/>
              </a:ln>
              <a:effectLst/>
            </p:spPr>
            <p:txBody>
              <a:bodyPr rtlCol="0" anchor="ctr"/>
              <a:lstStyle/>
              <a:p>
                <a:pPr algn="ctr">
                  <a:defRPr/>
                </a:pPr>
                <a:endParaRPr lang="en-GB" sz="1400" kern="0"/>
              </a:p>
            </p:txBody>
          </p:sp>
          <p:cxnSp>
            <p:nvCxnSpPr>
              <p:cNvPr id="1279" name="Straight Connector 1278">
                <a:extLst>
                  <a:ext uri="{FF2B5EF4-FFF2-40B4-BE49-F238E27FC236}">
                    <a16:creationId xmlns:a16="http://schemas.microsoft.com/office/drawing/2014/main" id="{8A4F3AEC-582F-8A87-B337-588EE9899A45}"/>
                  </a:ext>
                </a:extLst>
              </p:cNvPr>
              <p:cNvCxnSpPr>
                <a:cxnSpLocks/>
                <a:stCxn id="1278" idx="4"/>
              </p:cNvCxnSpPr>
              <p:nvPr/>
            </p:nvCxnSpPr>
            <p:spPr>
              <a:xfrm flipH="1">
                <a:off x="7488856" y="1433624"/>
                <a:ext cx="3196" cy="42957"/>
              </a:xfrm>
              <a:prstGeom prst="line">
                <a:avLst/>
              </a:prstGeom>
              <a:noFill/>
              <a:ln w="9525" cap="flat" cmpd="sng" algn="ctr">
                <a:solidFill>
                  <a:srgbClr val="C00000"/>
                </a:solidFill>
                <a:prstDash val="solid"/>
              </a:ln>
              <a:effectLst/>
            </p:spPr>
          </p:cxnSp>
          <p:cxnSp>
            <p:nvCxnSpPr>
              <p:cNvPr id="1280" name="Straight Connector 1279">
                <a:extLst>
                  <a:ext uri="{FF2B5EF4-FFF2-40B4-BE49-F238E27FC236}">
                    <a16:creationId xmlns:a16="http://schemas.microsoft.com/office/drawing/2014/main" id="{6487592A-67A6-B072-111A-ED45D3A15D19}"/>
                  </a:ext>
                </a:extLst>
              </p:cNvPr>
              <p:cNvCxnSpPr>
                <a:cxnSpLocks/>
              </p:cNvCxnSpPr>
              <p:nvPr/>
            </p:nvCxnSpPr>
            <p:spPr>
              <a:xfrm flipH="1">
                <a:off x="7511669" y="1457220"/>
                <a:ext cx="12231" cy="23228"/>
              </a:xfrm>
              <a:prstGeom prst="line">
                <a:avLst/>
              </a:prstGeom>
              <a:noFill/>
              <a:ln w="9525" cap="flat" cmpd="sng" algn="ctr">
                <a:solidFill>
                  <a:srgbClr val="C00000"/>
                </a:solidFill>
                <a:prstDash val="solid"/>
              </a:ln>
              <a:effectLst/>
            </p:spPr>
          </p:cxnSp>
          <p:cxnSp>
            <p:nvCxnSpPr>
              <p:cNvPr id="1281" name="Straight Connector 1280">
                <a:extLst>
                  <a:ext uri="{FF2B5EF4-FFF2-40B4-BE49-F238E27FC236}">
                    <a16:creationId xmlns:a16="http://schemas.microsoft.com/office/drawing/2014/main" id="{1135C6EE-2714-07BD-0644-DF359817FB12}"/>
                  </a:ext>
                </a:extLst>
              </p:cNvPr>
              <p:cNvCxnSpPr>
                <a:cxnSpLocks/>
                <a:endCxn id="1277" idx="0"/>
              </p:cNvCxnSpPr>
              <p:nvPr/>
            </p:nvCxnSpPr>
            <p:spPr>
              <a:xfrm>
                <a:off x="7507499" y="1547279"/>
                <a:ext cx="21783" cy="38069"/>
              </a:xfrm>
              <a:prstGeom prst="line">
                <a:avLst/>
              </a:prstGeom>
              <a:noFill/>
              <a:ln w="9525" cap="flat" cmpd="sng" algn="ctr">
                <a:solidFill>
                  <a:srgbClr val="C00000"/>
                </a:solidFill>
                <a:prstDash val="solid"/>
              </a:ln>
              <a:effectLst/>
            </p:spPr>
          </p:cxnSp>
          <p:cxnSp>
            <p:nvCxnSpPr>
              <p:cNvPr id="1282" name="Straight Connector 1281">
                <a:extLst>
                  <a:ext uri="{FF2B5EF4-FFF2-40B4-BE49-F238E27FC236}">
                    <a16:creationId xmlns:a16="http://schemas.microsoft.com/office/drawing/2014/main" id="{0C2F07D9-8BA6-AECD-71FE-9CAB4645915E}"/>
                  </a:ext>
                </a:extLst>
              </p:cNvPr>
              <p:cNvCxnSpPr>
                <a:cxnSpLocks/>
                <a:endCxn id="1275" idx="7"/>
              </p:cNvCxnSpPr>
              <p:nvPr/>
            </p:nvCxnSpPr>
            <p:spPr>
              <a:xfrm flipH="1">
                <a:off x="7425136" y="1534765"/>
                <a:ext cx="27904" cy="16700"/>
              </a:xfrm>
              <a:prstGeom prst="line">
                <a:avLst/>
              </a:prstGeom>
              <a:noFill/>
              <a:ln w="9525" cap="flat" cmpd="sng" algn="ctr">
                <a:solidFill>
                  <a:srgbClr val="C00000"/>
                </a:solidFill>
                <a:prstDash val="solid"/>
              </a:ln>
              <a:effectLst/>
            </p:spPr>
          </p:cxnSp>
          <p:cxnSp>
            <p:nvCxnSpPr>
              <p:cNvPr id="1283" name="Straight Connector 1282">
                <a:extLst>
                  <a:ext uri="{FF2B5EF4-FFF2-40B4-BE49-F238E27FC236}">
                    <a16:creationId xmlns:a16="http://schemas.microsoft.com/office/drawing/2014/main" id="{0E3361B4-9431-7BC1-F39B-EF04C58CED97}"/>
                  </a:ext>
                </a:extLst>
              </p:cNvPr>
              <p:cNvCxnSpPr>
                <a:cxnSpLocks/>
                <a:endCxn id="1268" idx="6"/>
              </p:cNvCxnSpPr>
              <p:nvPr/>
            </p:nvCxnSpPr>
            <p:spPr>
              <a:xfrm>
                <a:off x="7412783" y="1475821"/>
                <a:ext cx="122185" cy="37720"/>
              </a:xfrm>
              <a:prstGeom prst="line">
                <a:avLst/>
              </a:prstGeom>
              <a:noFill/>
              <a:ln w="9525" cap="flat" cmpd="sng" algn="ctr">
                <a:solidFill>
                  <a:srgbClr val="C00000"/>
                </a:solidFill>
                <a:prstDash val="solid"/>
              </a:ln>
              <a:effectLst/>
            </p:spPr>
          </p:cxnSp>
          <p:cxnSp>
            <p:nvCxnSpPr>
              <p:cNvPr id="1284" name="Straight Connector 1283">
                <a:extLst>
                  <a:ext uri="{FF2B5EF4-FFF2-40B4-BE49-F238E27FC236}">
                    <a16:creationId xmlns:a16="http://schemas.microsoft.com/office/drawing/2014/main" id="{3F8E1411-DF84-6062-47B8-EF68F2CFD51A}"/>
                  </a:ext>
                </a:extLst>
              </p:cNvPr>
              <p:cNvCxnSpPr>
                <a:cxnSpLocks/>
              </p:cNvCxnSpPr>
              <p:nvPr/>
            </p:nvCxnSpPr>
            <p:spPr>
              <a:xfrm>
                <a:off x="7459851" y="1455153"/>
                <a:ext cx="9253" cy="22238"/>
              </a:xfrm>
              <a:prstGeom prst="line">
                <a:avLst/>
              </a:prstGeom>
              <a:noFill/>
              <a:ln w="9525" cap="flat" cmpd="sng" algn="ctr">
                <a:solidFill>
                  <a:srgbClr val="C00000"/>
                </a:solidFill>
                <a:prstDash val="solid"/>
              </a:ln>
              <a:effectLst/>
            </p:spPr>
          </p:cxnSp>
          <p:cxnSp>
            <p:nvCxnSpPr>
              <p:cNvPr id="1285" name="Straight Connector 1284">
                <a:extLst>
                  <a:ext uri="{FF2B5EF4-FFF2-40B4-BE49-F238E27FC236}">
                    <a16:creationId xmlns:a16="http://schemas.microsoft.com/office/drawing/2014/main" id="{1E37F591-D7D7-5784-137C-DECC532C03F0}"/>
                  </a:ext>
                </a:extLst>
              </p:cNvPr>
              <p:cNvCxnSpPr>
                <a:cxnSpLocks/>
                <a:endCxn id="1268" idx="6"/>
              </p:cNvCxnSpPr>
              <p:nvPr/>
            </p:nvCxnSpPr>
            <p:spPr>
              <a:xfrm flipH="1">
                <a:off x="7534968" y="1496491"/>
                <a:ext cx="19468" cy="17050"/>
              </a:xfrm>
              <a:prstGeom prst="line">
                <a:avLst/>
              </a:prstGeom>
              <a:noFill/>
              <a:ln w="9525" cap="flat" cmpd="sng" algn="ctr">
                <a:solidFill>
                  <a:srgbClr val="C00000"/>
                </a:solidFill>
                <a:prstDash val="solid"/>
              </a:ln>
              <a:effectLst/>
            </p:spPr>
          </p:cxnSp>
          <p:cxnSp>
            <p:nvCxnSpPr>
              <p:cNvPr id="1286" name="Straight Connector 1285">
                <a:extLst>
                  <a:ext uri="{FF2B5EF4-FFF2-40B4-BE49-F238E27FC236}">
                    <a16:creationId xmlns:a16="http://schemas.microsoft.com/office/drawing/2014/main" id="{0B88D355-572C-956F-E60D-A5492C10DA6E}"/>
                  </a:ext>
                </a:extLst>
              </p:cNvPr>
              <p:cNvCxnSpPr>
                <a:cxnSpLocks/>
                <a:stCxn id="1268" idx="0"/>
              </p:cNvCxnSpPr>
              <p:nvPr/>
            </p:nvCxnSpPr>
            <p:spPr>
              <a:xfrm flipH="1">
                <a:off x="7471118" y="1470767"/>
                <a:ext cx="21076" cy="92593"/>
              </a:xfrm>
              <a:prstGeom prst="line">
                <a:avLst/>
              </a:prstGeom>
              <a:noFill/>
              <a:ln w="9525" cap="flat" cmpd="sng" algn="ctr">
                <a:solidFill>
                  <a:srgbClr val="C00000"/>
                </a:solidFill>
                <a:prstDash val="solid"/>
              </a:ln>
              <a:effectLst/>
            </p:spPr>
          </p:cxnSp>
          <p:cxnSp>
            <p:nvCxnSpPr>
              <p:cNvPr id="1287" name="Straight Connector 1286">
                <a:extLst>
                  <a:ext uri="{FF2B5EF4-FFF2-40B4-BE49-F238E27FC236}">
                    <a16:creationId xmlns:a16="http://schemas.microsoft.com/office/drawing/2014/main" id="{70B48A34-FB1A-0E1F-FA29-A60D90583C15}"/>
                  </a:ext>
                </a:extLst>
              </p:cNvPr>
              <p:cNvCxnSpPr>
                <a:cxnSpLocks/>
                <a:stCxn id="1268" idx="2"/>
                <a:endCxn id="1274" idx="6"/>
              </p:cNvCxnSpPr>
              <p:nvPr/>
            </p:nvCxnSpPr>
            <p:spPr>
              <a:xfrm flipH="1" flipV="1">
                <a:off x="7426064" y="1511634"/>
                <a:ext cx="23356" cy="1907"/>
              </a:xfrm>
              <a:prstGeom prst="line">
                <a:avLst/>
              </a:prstGeom>
              <a:noFill/>
              <a:ln w="9525" cap="flat" cmpd="sng" algn="ctr">
                <a:solidFill>
                  <a:srgbClr val="C00000"/>
                </a:solidFill>
                <a:prstDash val="solid"/>
              </a:ln>
              <a:effectLst/>
            </p:spPr>
          </p:cxnSp>
          <p:cxnSp>
            <p:nvCxnSpPr>
              <p:cNvPr id="1288" name="Straight Connector 1287">
                <a:extLst>
                  <a:ext uri="{FF2B5EF4-FFF2-40B4-BE49-F238E27FC236}">
                    <a16:creationId xmlns:a16="http://schemas.microsoft.com/office/drawing/2014/main" id="{EDD2C9D4-2A99-0430-4940-846FE6E493DD}"/>
                  </a:ext>
                </a:extLst>
              </p:cNvPr>
              <p:cNvCxnSpPr>
                <a:cxnSpLocks/>
                <a:endCxn id="1272" idx="1"/>
              </p:cNvCxnSpPr>
              <p:nvPr/>
            </p:nvCxnSpPr>
            <p:spPr>
              <a:xfrm>
                <a:off x="7481167" y="1517536"/>
                <a:ext cx="70430" cy="15086"/>
              </a:xfrm>
              <a:prstGeom prst="line">
                <a:avLst/>
              </a:prstGeom>
              <a:noFill/>
              <a:ln w="9525" cap="flat" cmpd="sng" algn="ctr">
                <a:solidFill>
                  <a:srgbClr val="C00000"/>
                </a:solidFill>
                <a:prstDash val="solid"/>
              </a:ln>
              <a:effectLst/>
            </p:spPr>
          </p:cxnSp>
        </p:grpSp>
        <p:grpSp>
          <p:nvGrpSpPr>
            <p:cNvPr id="1295" name="!!Group 1094">
              <a:extLst>
                <a:ext uri="{FF2B5EF4-FFF2-40B4-BE49-F238E27FC236}">
                  <a16:creationId xmlns:a16="http://schemas.microsoft.com/office/drawing/2014/main" id="{D10A9590-E2B1-AF66-3194-9B4C5918D8B7}"/>
                </a:ext>
              </a:extLst>
            </p:cNvPr>
            <p:cNvGrpSpPr/>
            <p:nvPr/>
          </p:nvGrpSpPr>
          <p:grpSpPr>
            <a:xfrm>
              <a:off x="2543876" y="2291118"/>
              <a:ext cx="356745" cy="285098"/>
              <a:chOff x="2868308" y="2241594"/>
              <a:chExt cx="150801" cy="120514"/>
            </a:xfrm>
          </p:grpSpPr>
          <p:grpSp>
            <p:nvGrpSpPr>
              <p:cNvPr id="1296" name="Group 1295">
                <a:extLst>
                  <a:ext uri="{FF2B5EF4-FFF2-40B4-BE49-F238E27FC236}">
                    <a16:creationId xmlns:a16="http://schemas.microsoft.com/office/drawing/2014/main" id="{00CE9CFB-540B-8C71-5C1B-D31E24556BAD}"/>
                  </a:ext>
                </a:extLst>
              </p:cNvPr>
              <p:cNvGrpSpPr/>
              <p:nvPr/>
            </p:nvGrpSpPr>
            <p:grpSpPr>
              <a:xfrm rot="19712856">
                <a:off x="2947504" y="2316389"/>
                <a:ext cx="71605" cy="45719"/>
                <a:chOff x="3364807" y="1820427"/>
                <a:chExt cx="722492" cy="461298"/>
              </a:xfrm>
            </p:grpSpPr>
            <p:sp>
              <p:nvSpPr>
                <p:cNvPr id="1303" name="Oval 1302">
                  <a:extLst>
                    <a:ext uri="{FF2B5EF4-FFF2-40B4-BE49-F238E27FC236}">
                      <a16:creationId xmlns:a16="http://schemas.microsoft.com/office/drawing/2014/main" id="{BE708AE6-DED4-95C8-D886-00D5601037E6}"/>
                    </a:ext>
                  </a:extLst>
                </p:cNvPr>
                <p:cNvSpPr/>
                <p:nvPr/>
              </p:nvSpPr>
              <p:spPr>
                <a:xfrm>
                  <a:off x="3682613" y="1820427"/>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04" name="Oval 1303">
                  <a:extLst>
                    <a:ext uri="{FF2B5EF4-FFF2-40B4-BE49-F238E27FC236}">
                      <a16:creationId xmlns:a16="http://schemas.microsoft.com/office/drawing/2014/main" id="{12CAAE42-596B-507B-89CA-AEB090F6C11F}"/>
                    </a:ext>
                  </a:extLst>
                </p:cNvPr>
                <p:cNvSpPr/>
                <p:nvPr/>
              </p:nvSpPr>
              <p:spPr>
                <a:xfrm>
                  <a:off x="3364807" y="1849512"/>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grpSp>
            <p:nvGrpSpPr>
              <p:cNvPr id="1297" name="Group 1296">
                <a:extLst>
                  <a:ext uri="{FF2B5EF4-FFF2-40B4-BE49-F238E27FC236}">
                    <a16:creationId xmlns:a16="http://schemas.microsoft.com/office/drawing/2014/main" id="{9DEF861F-A5BD-F140-7EBC-F99E822B06D5}"/>
                  </a:ext>
                </a:extLst>
              </p:cNvPr>
              <p:cNvGrpSpPr/>
              <p:nvPr/>
            </p:nvGrpSpPr>
            <p:grpSpPr>
              <a:xfrm rot="1293024">
                <a:off x="2868308" y="2273207"/>
                <a:ext cx="71605" cy="45719"/>
                <a:chOff x="3364807" y="1820427"/>
                <a:chExt cx="722492" cy="461298"/>
              </a:xfrm>
            </p:grpSpPr>
            <p:sp>
              <p:nvSpPr>
                <p:cNvPr id="1301" name="Oval 1300">
                  <a:extLst>
                    <a:ext uri="{FF2B5EF4-FFF2-40B4-BE49-F238E27FC236}">
                      <a16:creationId xmlns:a16="http://schemas.microsoft.com/office/drawing/2014/main" id="{8F9B7973-02C5-734A-A947-9BC3BBF397F7}"/>
                    </a:ext>
                  </a:extLst>
                </p:cNvPr>
                <p:cNvSpPr/>
                <p:nvPr/>
              </p:nvSpPr>
              <p:spPr>
                <a:xfrm>
                  <a:off x="3682613" y="1820427"/>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02" name="Oval 1301">
                  <a:extLst>
                    <a:ext uri="{FF2B5EF4-FFF2-40B4-BE49-F238E27FC236}">
                      <a16:creationId xmlns:a16="http://schemas.microsoft.com/office/drawing/2014/main" id="{C6C3C98C-6D8C-B630-A792-8C31DD91E109}"/>
                    </a:ext>
                  </a:extLst>
                </p:cNvPr>
                <p:cNvSpPr/>
                <p:nvPr/>
              </p:nvSpPr>
              <p:spPr>
                <a:xfrm>
                  <a:off x="3364807" y="1849512"/>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grpSp>
            <p:nvGrpSpPr>
              <p:cNvPr id="1298" name="Group 1297">
                <a:extLst>
                  <a:ext uri="{FF2B5EF4-FFF2-40B4-BE49-F238E27FC236}">
                    <a16:creationId xmlns:a16="http://schemas.microsoft.com/office/drawing/2014/main" id="{2EB94CAF-47BE-9375-F82B-C9119EF95A49}"/>
                  </a:ext>
                </a:extLst>
              </p:cNvPr>
              <p:cNvGrpSpPr/>
              <p:nvPr/>
            </p:nvGrpSpPr>
            <p:grpSpPr>
              <a:xfrm rot="2044539">
                <a:off x="2933978" y="2241594"/>
                <a:ext cx="71605" cy="45719"/>
                <a:chOff x="3364807" y="1820427"/>
                <a:chExt cx="722492" cy="461298"/>
              </a:xfrm>
            </p:grpSpPr>
            <p:sp>
              <p:nvSpPr>
                <p:cNvPr id="1299" name="Oval 1298">
                  <a:extLst>
                    <a:ext uri="{FF2B5EF4-FFF2-40B4-BE49-F238E27FC236}">
                      <a16:creationId xmlns:a16="http://schemas.microsoft.com/office/drawing/2014/main" id="{E0B03ADB-59A0-BBA9-0388-AA83E0F8D67A}"/>
                    </a:ext>
                  </a:extLst>
                </p:cNvPr>
                <p:cNvSpPr/>
                <p:nvPr/>
              </p:nvSpPr>
              <p:spPr>
                <a:xfrm>
                  <a:off x="3682613" y="1820427"/>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00" name="Oval 1299">
                  <a:extLst>
                    <a:ext uri="{FF2B5EF4-FFF2-40B4-BE49-F238E27FC236}">
                      <a16:creationId xmlns:a16="http://schemas.microsoft.com/office/drawing/2014/main" id="{1D9C2757-C118-0524-0706-B6B3780F2A9B}"/>
                    </a:ext>
                  </a:extLst>
                </p:cNvPr>
                <p:cNvSpPr/>
                <p:nvPr/>
              </p:nvSpPr>
              <p:spPr>
                <a:xfrm>
                  <a:off x="3364807" y="1849512"/>
                  <a:ext cx="404686" cy="432213"/>
                </a:xfrm>
                <a:prstGeom prst="ellipse">
                  <a:avLst/>
                </a:prstGeom>
                <a:gradFill>
                  <a:gsLst>
                    <a:gs pos="0">
                      <a:srgbClr val="570995">
                        <a:lumMod val="110000"/>
                        <a:satMod val="105000"/>
                        <a:tint val="67000"/>
                      </a:srgbClr>
                    </a:gs>
                    <a:gs pos="50000">
                      <a:srgbClr val="570995">
                        <a:lumMod val="105000"/>
                        <a:satMod val="103000"/>
                        <a:tint val="73000"/>
                      </a:srgbClr>
                    </a:gs>
                    <a:gs pos="100000">
                      <a:srgbClr val="570995">
                        <a:lumMod val="105000"/>
                        <a:satMod val="109000"/>
                        <a:tint val="81000"/>
                      </a:srgbClr>
                    </a:gs>
                  </a:gsLst>
                  <a:lin ang="5400000" scaled="0"/>
                </a:gradFill>
                <a:ln w="3175" cap="flat" cmpd="sng" algn="ctr">
                  <a:solidFill>
                    <a:srgbClr val="3C1053">
                      <a:lumMod val="90000"/>
                      <a:lumOff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grpSp>
        <p:grpSp>
          <p:nvGrpSpPr>
            <p:cNvPr id="1305" name="Smoke">
              <a:extLst>
                <a:ext uri="{FF2B5EF4-FFF2-40B4-BE49-F238E27FC236}">
                  <a16:creationId xmlns:a16="http://schemas.microsoft.com/office/drawing/2014/main" id="{A45D13D2-05A9-AC56-3743-851F0DE6072E}"/>
                </a:ext>
              </a:extLst>
            </p:cNvPr>
            <p:cNvGrpSpPr/>
            <p:nvPr/>
          </p:nvGrpSpPr>
          <p:grpSpPr>
            <a:xfrm>
              <a:off x="2031091" y="2103831"/>
              <a:ext cx="297394" cy="435601"/>
              <a:chOff x="7766832" y="1334453"/>
              <a:chExt cx="370693" cy="536147"/>
            </a:xfrm>
          </p:grpSpPr>
          <p:sp>
            <p:nvSpPr>
              <p:cNvPr id="1306" name="Freeform: Shape 4588">
                <a:extLst>
                  <a:ext uri="{FF2B5EF4-FFF2-40B4-BE49-F238E27FC236}">
                    <a16:creationId xmlns:a16="http://schemas.microsoft.com/office/drawing/2014/main" id="{A0A37397-4301-C90E-F717-662489F1D9D4}"/>
                  </a:ext>
                </a:extLst>
              </p:cNvPr>
              <p:cNvSpPr/>
              <p:nvPr/>
            </p:nvSpPr>
            <p:spPr>
              <a:xfrm>
                <a:off x="8005994" y="1462198"/>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GB" sz="1400" kern="0"/>
              </a:p>
            </p:txBody>
          </p:sp>
          <p:sp>
            <p:nvSpPr>
              <p:cNvPr id="1307" name="Freeform: Shape 4589">
                <a:extLst>
                  <a:ext uri="{FF2B5EF4-FFF2-40B4-BE49-F238E27FC236}">
                    <a16:creationId xmlns:a16="http://schemas.microsoft.com/office/drawing/2014/main" id="{D1E4D183-2E4A-AB0C-D0A4-0AF447274808}"/>
                  </a:ext>
                </a:extLst>
              </p:cNvPr>
              <p:cNvSpPr/>
              <p:nvPr/>
            </p:nvSpPr>
            <p:spPr>
              <a:xfrm>
                <a:off x="7933878" y="1396240"/>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GB" sz="1400" kern="0"/>
              </a:p>
            </p:txBody>
          </p:sp>
          <p:sp>
            <p:nvSpPr>
              <p:cNvPr id="1308" name="Freeform: Shape 4590">
                <a:extLst>
                  <a:ext uri="{FF2B5EF4-FFF2-40B4-BE49-F238E27FC236}">
                    <a16:creationId xmlns:a16="http://schemas.microsoft.com/office/drawing/2014/main" id="{5B58F286-D7FE-7477-E26F-351987534C13}"/>
                  </a:ext>
                </a:extLst>
              </p:cNvPr>
              <p:cNvSpPr/>
              <p:nvPr/>
            </p:nvSpPr>
            <p:spPr>
              <a:xfrm>
                <a:off x="7766832" y="1425657"/>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GB" sz="1400" kern="0"/>
              </a:p>
            </p:txBody>
          </p:sp>
          <p:sp>
            <p:nvSpPr>
              <p:cNvPr id="1309" name="Freeform: Shape 4591">
                <a:extLst>
                  <a:ext uri="{FF2B5EF4-FFF2-40B4-BE49-F238E27FC236}">
                    <a16:creationId xmlns:a16="http://schemas.microsoft.com/office/drawing/2014/main" id="{71B5CB52-B29D-2E8C-299C-B3B311002D54}"/>
                  </a:ext>
                </a:extLst>
              </p:cNvPr>
              <p:cNvSpPr/>
              <p:nvPr/>
            </p:nvSpPr>
            <p:spPr>
              <a:xfrm>
                <a:off x="7830905" y="1672637"/>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GB" sz="1400" kern="0"/>
              </a:p>
            </p:txBody>
          </p:sp>
          <p:sp>
            <p:nvSpPr>
              <p:cNvPr id="1310" name="Freeform: Shape 4592">
                <a:extLst>
                  <a:ext uri="{FF2B5EF4-FFF2-40B4-BE49-F238E27FC236}">
                    <a16:creationId xmlns:a16="http://schemas.microsoft.com/office/drawing/2014/main" id="{ED3AB386-6E41-F5AB-DB72-B87977A12C6A}"/>
                  </a:ext>
                </a:extLst>
              </p:cNvPr>
              <p:cNvSpPr/>
              <p:nvPr/>
            </p:nvSpPr>
            <p:spPr>
              <a:xfrm>
                <a:off x="7887705" y="1528585"/>
                <a:ext cx="93772" cy="250059"/>
              </a:xfrm>
              <a:custGeom>
                <a:avLst/>
                <a:gdLst>
                  <a:gd name="connsiteX0" fmla="*/ 764 w 93772"/>
                  <a:gd name="connsiteY0" fmla="*/ 53829 h 250058"/>
                  <a:gd name="connsiteX1" fmla="*/ 48397 w 93772"/>
                  <a:gd name="connsiteY1" fmla="*/ 0 h 250058"/>
                  <a:gd name="connsiteX2" fmla="*/ 84979 w 93772"/>
                  <a:gd name="connsiteY2" fmla="*/ 119341 h 250058"/>
                  <a:gd name="connsiteX3" fmla="*/ 21752 w 93772"/>
                  <a:gd name="connsiteY3" fmla="*/ 253094 h 250058"/>
                  <a:gd name="connsiteX4" fmla="*/ 44254 w 93772"/>
                  <a:gd name="connsiteY4" fmla="*/ 206337 h 250058"/>
                  <a:gd name="connsiteX5" fmla="*/ 21307 w 93772"/>
                  <a:gd name="connsiteY5" fmla="*/ 128273 h 250058"/>
                  <a:gd name="connsiteX6" fmla="*/ 764 w 93772"/>
                  <a:gd name="connsiteY6" fmla="*/ 53829 h 25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2" h="250058">
                    <a:moveTo>
                      <a:pt x="764" y="53829"/>
                    </a:moveTo>
                    <a:cubicBezTo>
                      <a:pt x="6456" y="13923"/>
                      <a:pt x="45723" y="774"/>
                      <a:pt x="48397" y="0"/>
                    </a:cubicBezTo>
                    <a:cubicBezTo>
                      <a:pt x="19057" y="33775"/>
                      <a:pt x="50144" y="61209"/>
                      <a:pt x="84979" y="119341"/>
                    </a:cubicBezTo>
                    <a:cubicBezTo>
                      <a:pt x="127832" y="200874"/>
                      <a:pt x="44132" y="252632"/>
                      <a:pt x="21752" y="253094"/>
                    </a:cubicBezTo>
                    <a:cubicBezTo>
                      <a:pt x="21752" y="253094"/>
                      <a:pt x="41788" y="238480"/>
                      <a:pt x="44254" y="206337"/>
                    </a:cubicBezTo>
                    <a:cubicBezTo>
                      <a:pt x="45810" y="186912"/>
                      <a:pt x="40937" y="161100"/>
                      <a:pt x="21307" y="128273"/>
                    </a:cubicBezTo>
                    <a:cubicBezTo>
                      <a:pt x="2445" y="96675"/>
                      <a:pt x="-2039" y="72395"/>
                      <a:pt x="764" y="53829"/>
                    </a:cubicBezTo>
                    <a:close/>
                  </a:path>
                </a:pathLst>
              </a:custGeom>
              <a:solidFill>
                <a:srgbClr val="000000">
                  <a:alpha val="21000"/>
                </a:srgbClr>
              </a:solidFill>
              <a:ln w="3464" cap="flat">
                <a:noFill/>
                <a:prstDash val="solid"/>
                <a:miter/>
              </a:ln>
            </p:spPr>
            <p:txBody>
              <a:bodyPr rtlCol="0" anchor="ctr"/>
              <a:lstStyle/>
              <a:p>
                <a:pPr>
                  <a:defRPr/>
                </a:pPr>
                <a:endParaRPr lang="en-GB" sz="1400" kern="0"/>
              </a:p>
            </p:txBody>
          </p:sp>
          <p:sp>
            <p:nvSpPr>
              <p:cNvPr id="1311" name="Freeform: Shape 4593">
                <a:extLst>
                  <a:ext uri="{FF2B5EF4-FFF2-40B4-BE49-F238E27FC236}">
                    <a16:creationId xmlns:a16="http://schemas.microsoft.com/office/drawing/2014/main" id="{F306CEB7-8A52-587A-768B-7CF2E158DFBF}"/>
                  </a:ext>
                </a:extLst>
              </p:cNvPr>
              <p:cNvSpPr/>
              <p:nvPr/>
            </p:nvSpPr>
            <p:spPr>
              <a:xfrm>
                <a:off x="8068064" y="1334453"/>
                <a:ext cx="69461" cy="197963"/>
              </a:xfrm>
              <a:custGeom>
                <a:avLst/>
                <a:gdLst>
                  <a:gd name="connsiteX0" fmla="*/ 18639 w 69460"/>
                  <a:gd name="connsiteY0" fmla="*/ 101149 h 197963"/>
                  <a:gd name="connsiteX1" fmla="*/ 18990 w 69460"/>
                  <a:gd name="connsiteY1" fmla="*/ 199668 h 197963"/>
                  <a:gd name="connsiteX2" fmla="*/ 30750 w 69460"/>
                  <a:gd name="connsiteY2" fmla="*/ 196393 h 197963"/>
                  <a:gd name="connsiteX3" fmla="*/ 67231 w 69460"/>
                  <a:gd name="connsiteY3" fmla="*/ 108623 h 197963"/>
                  <a:gd name="connsiteX4" fmla="*/ 50973 w 69460"/>
                  <a:gd name="connsiteY4" fmla="*/ 74729 h 197963"/>
                  <a:gd name="connsiteX5" fmla="*/ 30430 w 69460"/>
                  <a:gd name="connsiteY5" fmla="*/ 285 h 197963"/>
                  <a:gd name="connsiteX6" fmla="*/ 30333 w 69460"/>
                  <a:gd name="connsiteY6" fmla="*/ 0 h 197963"/>
                  <a:gd name="connsiteX7" fmla="*/ 18639 w 69460"/>
                  <a:gd name="connsiteY7" fmla="*/ 101149 h 1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0" h="197963">
                    <a:moveTo>
                      <a:pt x="18639" y="101149"/>
                    </a:moveTo>
                    <a:cubicBezTo>
                      <a:pt x="59632" y="169967"/>
                      <a:pt x="18990" y="199668"/>
                      <a:pt x="18990" y="199668"/>
                    </a:cubicBezTo>
                    <a:cubicBezTo>
                      <a:pt x="21859" y="199609"/>
                      <a:pt x="25985" y="198495"/>
                      <a:pt x="30750" y="196393"/>
                    </a:cubicBezTo>
                    <a:cubicBezTo>
                      <a:pt x="63997" y="181727"/>
                      <a:pt x="79324" y="142891"/>
                      <a:pt x="67231" y="108623"/>
                    </a:cubicBezTo>
                    <a:cubicBezTo>
                      <a:pt x="63580" y="98283"/>
                      <a:pt x="58308" y="86996"/>
                      <a:pt x="50973" y="74729"/>
                    </a:cubicBezTo>
                    <a:cubicBezTo>
                      <a:pt x="32111" y="43132"/>
                      <a:pt x="27627" y="18852"/>
                      <a:pt x="30430" y="285"/>
                    </a:cubicBezTo>
                    <a:cubicBezTo>
                      <a:pt x="30333" y="191"/>
                      <a:pt x="30333" y="94"/>
                      <a:pt x="30333" y="0"/>
                    </a:cubicBezTo>
                    <a:cubicBezTo>
                      <a:pt x="30330" y="3"/>
                      <a:pt x="-29282" y="20876"/>
                      <a:pt x="18639" y="101149"/>
                    </a:cubicBezTo>
                    <a:close/>
                  </a:path>
                </a:pathLst>
              </a:custGeom>
              <a:solidFill>
                <a:srgbClr val="000000">
                  <a:alpha val="21000"/>
                </a:srgbClr>
              </a:solidFill>
              <a:ln w="3464" cap="flat">
                <a:noFill/>
                <a:prstDash val="solid"/>
                <a:miter/>
              </a:ln>
            </p:spPr>
            <p:txBody>
              <a:bodyPr rtlCol="0" anchor="ctr"/>
              <a:lstStyle/>
              <a:p>
                <a:pPr>
                  <a:defRPr/>
                </a:pPr>
                <a:endParaRPr lang="en-GB" sz="1400" kern="0"/>
              </a:p>
            </p:txBody>
          </p:sp>
        </p:grpSp>
        <p:grpSp>
          <p:nvGrpSpPr>
            <p:cNvPr id="1312" name="Group 1311">
              <a:extLst>
                <a:ext uri="{FF2B5EF4-FFF2-40B4-BE49-F238E27FC236}">
                  <a16:creationId xmlns:a16="http://schemas.microsoft.com/office/drawing/2014/main" id="{FE165423-13BB-EE72-5A62-15164C334B37}"/>
                </a:ext>
              </a:extLst>
            </p:cNvPr>
            <p:cNvGrpSpPr/>
            <p:nvPr/>
          </p:nvGrpSpPr>
          <p:grpSpPr>
            <a:xfrm>
              <a:off x="4442388" y="2119028"/>
              <a:ext cx="244073" cy="273663"/>
              <a:chOff x="1350461" y="4967375"/>
              <a:chExt cx="145673" cy="163333"/>
            </a:xfrm>
          </p:grpSpPr>
          <p:sp>
            <p:nvSpPr>
              <p:cNvPr id="1313" name="Oval 1312">
                <a:extLst>
                  <a:ext uri="{FF2B5EF4-FFF2-40B4-BE49-F238E27FC236}">
                    <a16:creationId xmlns:a16="http://schemas.microsoft.com/office/drawing/2014/main" id="{0AA58A5F-A34D-0305-0B1B-8050C39C0EEB}"/>
                  </a:ext>
                </a:extLst>
              </p:cNvPr>
              <p:cNvSpPr/>
              <p:nvPr/>
            </p:nvSpPr>
            <p:spPr>
              <a:xfrm>
                <a:off x="1410190" y="5074482"/>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400" kern="0"/>
              </a:p>
            </p:txBody>
          </p:sp>
          <p:sp>
            <p:nvSpPr>
              <p:cNvPr id="1314" name="Oval 1313">
                <a:extLst>
                  <a:ext uri="{FF2B5EF4-FFF2-40B4-BE49-F238E27FC236}">
                    <a16:creationId xmlns:a16="http://schemas.microsoft.com/office/drawing/2014/main" id="{86630256-2323-EE0F-B7B7-3BC5D70C0A4A}"/>
                  </a:ext>
                </a:extLst>
              </p:cNvPr>
              <p:cNvSpPr/>
              <p:nvPr/>
            </p:nvSpPr>
            <p:spPr>
              <a:xfrm>
                <a:off x="1421174" y="5028563"/>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400" kern="0"/>
              </a:p>
            </p:txBody>
          </p:sp>
          <p:sp>
            <p:nvSpPr>
              <p:cNvPr id="1315" name="Oval 1314">
                <a:extLst>
                  <a:ext uri="{FF2B5EF4-FFF2-40B4-BE49-F238E27FC236}">
                    <a16:creationId xmlns:a16="http://schemas.microsoft.com/office/drawing/2014/main" id="{F3AA0CC0-44E7-FCD7-6933-D5CB654CB20C}"/>
                  </a:ext>
                </a:extLst>
              </p:cNvPr>
              <p:cNvSpPr/>
              <p:nvPr/>
            </p:nvSpPr>
            <p:spPr>
              <a:xfrm>
                <a:off x="1351059" y="5020512"/>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400" kern="0"/>
              </a:p>
            </p:txBody>
          </p:sp>
          <p:sp>
            <p:nvSpPr>
              <p:cNvPr id="1316" name="Oval 1315">
                <a:extLst>
                  <a:ext uri="{FF2B5EF4-FFF2-40B4-BE49-F238E27FC236}">
                    <a16:creationId xmlns:a16="http://schemas.microsoft.com/office/drawing/2014/main" id="{FDE80FE0-3EF2-3E8A-AF24-806FEE916A89}"/>
                  </a:ext>
                </a:extLst>
              </p:cNvPr>
              <p:cNvSpPr/>
              <p:nvPr/>
            </p:nvSpPr>
            <p:spPr>
              <a:xfrm>
                <a:off x="1407420" y="4967375"/>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400" kern="0"/>
              </a:p>
            </p:txBody>
          </p:sp>
          <p:sp>
            <p:nvSpPr>
              <p:cNvPr id="1317" name="Oval 1316">
                <a:extLst>
                  <a:ext uri="{FF2B5EF4-FFF2-40B4-BE49-F238E27FC236}">
                    <a16:creationId xmlns:a16="http://schemas.microsoft.com/office/drawing/2014/main" id="{ACF25C2F-A9B4-512F-D88E-A92CCCC9EA9A}"/>
                  </a:ext>
                </a:extLst>
              </p:cNvPr>
              <p:cNvSpPr/>
              <p:nvPr/>
            </p:nvSpPr>
            <p:spPr>
              <a:xfrm>
                <a:off x="1350461" y="5108229"/>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400" kern="0"/>
              </a:p>
            </p:txBody>
          </p:sp>
          <p:sp>
            <p:nvSpPr>
              <p:cNvPr id="1318" name="Oval 1317">
                <a:extLst>
                  <a:ext uri="{FF2B5EF4-FFF2-40B4-BE49-F238E27FC236}">
                    <a16:creationId xmlns:a16="http://schemas.microsoft.com/office/drawing/2014/main" id="{A68EE1E7-E317-66CF-E11F-4DF30038A0C3}"/>
                  </a:ext>
                </a:extLst>
              </p:cNvPr>
              <p:cNvSpPr/>
              <p:nvPr/>
            </p:nvSpPr>
            <p:spPr>
              <a:xfrm>
                <a:off x="1465297" y="5113568"/>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400" kern="0"/>
              </a:p>
            </p:txBody>
          </p:sp>
          <p:sp>
            <p:nvSpPr>
              <p:cNvPr id="1319" name="Oval 1318">
                <a:extLst>
                  <a:ext uri="{FF2B5EF4-FFF2-40B4-BE49-F238E27FC236}">
                    <a16:creationId xmlns:a16="http://schemas.microsoft.com/office/drawing/2014/main" id="{C5FBF3BC-BDAE-448A-0E4E-D60E04382E3A}"/>
                  </a:ext>
                </a:extLst>
              </p:cNvPr>
              <p:cNvSpPr/>
              <p:nvPr/>
            </p:nvSpPr>
            <p:spPr>
              <a:xfrm>
                <a:off x="1475501" y="5001754"/>
                <a:ext cx="20633" cy="17140"/>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algn="ctr">
                  <a:defRPr/>
                </a:pPr>
                <a:endParaRPr lang="en-GB" sz="1400" kern="0"/>
              </a:p>
            </p:txBody>
          </p:sp>
        </p:grpSp>
        <p:grpSp>
          <p:nvGrpSpPr>
            <p:cNvPr id="1320" name="Group 1319">
              <a:extLst>
                <a:ext uri="{FF2B5EF4-FFF2-40B4-BE49-F238E27FC236}">
                  <a16:creationId xmlns:a16="http://schemas.microsoft.com/office/drawing/2014/main" id="{5427DA4D-1879-64CD-35AF-51285662108B}"/>
                </a:ext>
              </a:extLst>
            </p:cNvPr>
            <p:cNvGrpSpPr/>
            <p:nvPr/>
          </p:nvGrpSpPr>
          <p:grpSpPr>
            <a:xfrm rot="5400000">
              <a:off x="4082548" y="2441507"/>
              <a:ext cx="269011" cy="278361"/>
              <a:chOff x="2887782" y="4331819"/>
              <a:chExt cx="1324276" cy="1370298"/>
            </a:xfrm>
          </p:grpSpPr>
          <p:sp>
            <p:nvSpPr>
              <p:cNvPr id="1321" name="Freeform: Shape 4507">
                <a:extLst>
                  <a:ext uri="{FF2B5EF4-FFF2-40B4-BE49-F238E27FC236}">
                    <a16:creationId xmlns:a16="http://schemas.microsoft.com/office/drawing/2014/main" id="{247E54BE-50FD-C106-88D5-BC84810985F2}"/>
                  </a:ext>
                </a:extLst>
              </p:cNvPr>
              <p:cNvSpPr/>
              <p:nvPr/>
            </p:nvSpPr>
            <p:spPr>
              <a:xfrm rot="15922158">
                <a:off x="3139228" y="4967776"/>
                <a:ext cx="3249" cy="3249"/>
              </a:xfrm>
              <a:custGeom>
                <a:avLst/>
                <a:gdLst>
                  <a:gd name="connsiteX0" fmla="*/ -838 w 3249"/>
                  <a:gd name="connsiteY0" fmla="*/ -1124 h 3249"/>
                  <a:gd name="connsiteX1" fmla="*/ -838 w 3249"/>
                  <a:gd name="connsiteY1" fmla="*/ -1124 h 3249"/>
                </a:gdLst>
                <a:ahLst/>
                <a:cxnLst>
                  <a:cxn ang="0">
                    <a:pos x="connsiteX0" y="connsiteY0"/>
                  </a:cxn>
                  <a:cxn ang="0">
                    <a:pos x="connsiteX1" y="connsiteY1"/>
                  </a:cxn>
                </a:cxnLst>
                <a:rect l="l" t="t" r="r" b="b"/>
                <a:pathLst>
                  <a:path w="3249" h="3249">
                    <a:moveTo>
                      <a:pt x="-838" y="-1124"/>
                    </a:moveTo>
                    <a:lnTo>
                      <a:pt x="-838" y="-1124"/>
                    </a:lnTo>
                    <a:close/>
                  </a:path>
                </a:pathLst>
              </a:custGeom>
              <a:solidFill>
                <a:srgbClr val="FFBBAE"/>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22" name="Freeform: Shape 4508">
                <a:extLst>
                  <a:ext uri="{FF2B5EF4-FFF2-40B4-BE49-F238E27FC236}">
                    <a16:creationId xmlns:a16="http://schemas.microsoft.com/office/drawing/2014/main" id="{874346FC-318E-DAB0-ED43-63F87203B492}"/>
                  </a:ext>
                </a:extLst>
              </p:cNvPr>
              <p:cNvSpPr/>
              <p:nvPr/>
            </p:nvSpPr>
            <p:spPr>
              <a:xfrm>
                <a:off x="3651131" y="4331819"/>
                <a:ext cx="288032" cy="1017555"/>
              </a:xfrm>
              <a:custGeom>
                <a:avLst/>
                <a:gdLst>
                  <a:gd name="connsiteX0" fmla="*/ 286039 w 288032"/>
                  <a:gd name="connsiteY0" fmla="*/ 1017432 h 1017555"/>
                  <a:gd name="connsiteX1" fmla="*/ 110779 w 288032"/>
                  <a:gd name="connsiteY1" fmla="*/ 303057 h 1017555"/>
                  <a:gd name="connsiteX2" fmla="*/ -187 w 288032"/>
                  <a:gd name="connsiteY2" fmla="*/ -124 h 1017555"/>
                </a:gdLst>
                <a:ahLst/>
                <a:cxnLst>
                  <a:cxn ang="0">
                    <a:pos x="connsiteX0" y="connsiteY0"/>
                  </a:cxn>
                  <a:cxn ang="0">
                    <a:pos x="connsiteX1" y="connsiteY1"/>
                  </a:cxn>
                  <a:cxn ang="0">
                    <a:pos x="connsiteX2" y="connsiteY2"/>
                  </a:cxn>
                </a:cxnLst>
                <a:rect l="l" t="t" r="r" b="b"/>
                <a:pathLst>
                  <a:path w="288032" h="1017555">
                    <a:moveTo>
                      <a:pt x="286039" y="1017432"/>
                    </a:moveTo>
                    <a:cubicBezTo>
                      <a:pt x="286039" y="1017432"/>
                      <a:pt x="318233" y="687581"/>
                      <a:pt x="110779" y="303057"/>
                    </a:cubicBezTo>
                    <a:cubicBezTo>
                      <a:pt x="35246" y="163230"/>
                      <a:pt x="9242" y="164183"/>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23" name="Freeform: Shape 4509">
                <a:extLst>
                  <a:ext uri="{FF2B5EF4-FFF2-40B4-BE49-F238E27FC236}">
                    <a16:creationId xmlns:a16="http://schemas.microsoft.com/office/drawing/2014/main" id="{EA81C53A-F7D8-BA15-B7B0-A822AB4677E0}"/>
                  </a:ext>
                </a:extLst>
              </p:cNvPr>
              <p:cNvSpPr/>
              <p:nvPr/>
            </p:nvSpPr>
            <p:spPr>
              <a:xfrm>
                <a:off x="3310422" y="4529939"/>
                <a:ext cx="540162" cy="301656"/>
              </a:xfrm>
              <a:custGeom>
                <a:avLst/>
                <a:gdLst>
                  <a:gd name="connsiteX0" fmla="*/ -187 w 540162"/>
                  <a:gd name="connsiteY0" fmla="*/ -124 h 301656"/>
                  <a:gd name="connsiteX1" fmla="*/ 539976 w 540162"/>
                  <a:gd name="connsiteY1" fmla="*/ 301533 h 301656"/>
                </a:gdLst>
                <a:ahLst/>
                <a:cxnLst>
                  <a:cxn ang="0">
                    <a:pos x="connsiteX0" y="connsiteY0"/>
                  </a:cxn>
                  <a:cxn ang="0">
                    <a:pos x="connsiteX1" y="connsiteY1"/>
                  </a:cxn>
                </a:cxnLst>
                <a:rect l="l" t="t" r="r" b="b"/>
                <a:pathLst>
                  <a:path w="540162" h="301656">
                    <a:moveTo>
                      <a:pt x="-187" y="-124"/>
                    </a:moveTo>
                    <a:cubicBezTo>
                      <a:pt x="152213" y="108747"/>
                      <a:pt x="539976" y="301533"/>
                      <a:pt x="539976" y="30153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24" name="Freeform: Shape 4510">
                <a:extLst>
                  <a:ext uri="{FF2B5EF4-FFF2-40B4-BE49-F238E27FC236}">
                    <a16:creationId xmlns:a16="http://schemas.microsoft.com/office/drawing/2014/main" id="{933E5859-2241-BEE5-99B5-E8C1542502E4}"/>
                  </a:ext>
                </a:extLst>
              </p:cNvPr>
              <p:cNvSpPr/>
              <p:nvPr/>
            </p:nvSpPr>
            <p:spPr>
              <a:xfrm>
                <a:off x="3285049" y="4503861"/>
                <a:ext cx="53917" cy="53957"/>
              </a:xfrm>
              <a:custGeom>
                <a:avLst/>
                <a:gdLst>
                  <a:gd name="connsiteX0" fmla="*/ 10518 w 53917"/>
                  <a:gd name="connsiteY0" fmla="*/ 48338 h 53957"/>
                  <a:gd name="connsiteX1" fmla="*/ 5269 w 53917"/>
                  <a:gd name="connsiteY1" fmla="*/ 10581 h 53957"/>
                  <a:gd name="connsiteX2" fmla="*/ 43026 w 53917"/>
                  <a:gd name="connsiteY2" fmla="*/ 5333 h 53957"/>
                  <a:gd name="connsiteX3" fmla="*/ 48618 w 53917"/>
                  <a:gd name="connsiteY3" fmla="*/ 42623 h 53957"/>
                  <a:gd name="connsiteX4" fmla="*/ 11137 w 53917"/>
                  <a:gd name="connsiteY4" fmla="*/ 48796 h 53957"/>
                  <a:gd name="connsiteX5" fmla="*/ 10518 w 53917"/>
                  <a:gd name="connsiteY5" fmla="*/ 48338 h 5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7" h="53957">
                    <a:moveTo>
                      <a:pt x="10518" y="48338"/>
                    </a:moveTo>
                    <a:cubicBezTo>
                      <a:pt x="-1360" y="39366"/>
                      <a:pt x="-3713" y="22459"/>
                      <a:pt x="5269" y="10581"/>
                    </a:cubicBezTo>
                    <a:cubicBezTo>
                      <a:pt x="14242" y="-1296"/>
                      <a:pt x="31149" y="-3649"/>
                      <a:pt x="43026" y="5333"/>
                    </a:cubicBezTo>
                    <a:cubicBezTo>
                      <a:pt x="54723" y="14172"/>
                      <a:pt x="57209" y="30736"/>
                      <a:pt x="48618" y="42623"/>
                    </a:cubicBezTo>
                    <a:cubicBezTo>
                      <a:pt x="39969" y="54682"/>
                      <a:pt x="23186" y="57444"/>
                      <a:pt x="11137" y="48796"/>
                    </a:cubicBezTo>
                    <a:cubicBezTo>
                      <a:pt x="10927" y="48643"/>
                      <a:pt x="10718" y="48491"/>
                      <a:pt x="10518" y="48338"/>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25" name="Freeform: Shape 4511">
                <a:extLst>
                  <a:ext uri="{FF2B5EF4-FFF2-40B4-BE49-F238E27FC236}">
                    <a16:creationId xmlns:a16="http://schemas.microsoft.com/office/drawing/2014/main" id="{2068ECFB-AE00-81E9-C94C-0F99AC601B37}"/>
                  </a:ext>
                </a:extLst>
              </p:cNvPr>
              <p:cNvSpPr/>
              <p:nvPr/>
            </p:nvSpPr>
            <p:spPr>
              <a:xfrm>
                <a:off x="3557310" y="4419258"/>
                <a:ext cx="185166" cy="180975"/>
              </a:xfrm>
              <a:custGeom>
                <a:avLst/>
                <a:gdLst>
                  <a:gd name="connsiteX0" fmla="*/ -187 w 185166"/>
                  <a:gd name="connsiteY0" fmla="*/ -124 h 180975"/>
                  <a:gd name="connsiteX1" fmla="*/ 184979 w 185166"/>
                  <a:gd name="connsiteY1" fmla="*/ 180851 h 180975"/>
                </a:gdLst>
                <a:ahLst/>
                <a:cxnLst>
                  <a:cxn ang="0">
                    <a:pos x="connsiteX0" y="connsiteY0"/>
                  </a:cxn>
                  <a:cxn ang="0">
                    <a:pos x="connsiteX1" y="connsiteY1"/>
                  </a:cxn>
                </a:cxnLst>
                <a:rect l="l" t="t" r="r" b="b"/>
                <a:pathLst>
                  <a:path w="185166" h="180975">
                    <a:moveTo>
                      <a:pt x="-187" y="-124"/>
                    </a:moveTo>
                    <a:cubicBezTo>
                      <a:pt x="64583" y="56998"/>
                      <a:pt x="126390" y="117405"/>
                      <a:pt x="184979" y="18085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26" name="Freeform: Shape 4512">
                <a:extLst>
                  <a:ext uri="{FF2B5EF4-FFF2-40B4-BE49-F238E27FC236}">
                    <a16:creationId xmlns:a16="http://schemas.microsoft.com/office/drawing/2014/main" id="{7539CDAC-71A3-EBE0-2859-AB7058F0FB84}"/>
                  </a:ext>
                </a:extLst>
              </p:cNvPr>
              <p:cNvSpPr/>
              <p:nvPr/>
            </p:nvSpPr>
            <p:spPr>
              <a:xfrm>
                <a:off x="3531069" y="4393619"/>
                <a:ext cx="53914" cy="53950"/>
              </a:xfrm>
              <a:custGeom>
                <a:avLst/>
                <a:gdLst>
                  <a:gd name="connsiteX0" fmla="*/ 8718 w 53914"/>
                  <a:gd name="connsiteY0" fmla="*/ 46851 h 53950"/>
                  <a:gd name="connsiteX1" fmla="*/ 6746 w 53914"/>
                  <a:gd name="connsiteY1" fmla="*/ 8780 h 53950"/>
                  <a:gd name="connsiteX2" fmla="*/ 44818 w 53914"/>
                  <a:gd name="connsiteY2" fmla="*/ 6818 h 53950"/>
                  <a:gd name="connsiteX3" fmla="*/ 46818 w 53914"/>
                  <a:gd name="connsiteY3" fmla="*/ 44851 h 53950"/>
                  <a:gd name="connsiteX4" fmla="*/ 8889 w 53914"/>
                  <a:gd name="connsiteY4" fmla="*/ 47013 h 53950"/>
                  <a:gd name="connsiteX5" fmla="*/ 8718 w 53914"/>
                  <a:gd name="connsiteY5" fmla="*/ 46851 h 5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4" h="53950">
                    <a:moveTo>
                      <a:pt x="8718" y="46851"/>
                    </a:moveTo>
                    <a:cubicBezTo>
                      <a:pt x="-2341" y="36879"/>
                      <a:pt x="-3217" y="19839"/>
                      <a:pt x="6746" y="8780"/>
                    </a:cubicBezTo>
                    <a:cubicBezTo>
                      <a:pt x="16719" y="-2278"/>
                      <a:pt x="33769" y="-3155"/>
                      <a:pt x="44818" y="6818"/>
                    </a:cubicBezTo>
                    <a:cubicBezTo>
                      <a:pt x="55867" y="16772"/>
                      <a:pt x="56762" y="33793"/>
                      <a:pt x="46818" y="44851"/>
                    </a:cubicBezTo>
                    <a:cubicBezTo>
                      <a:pt x="36940" y="55919"/>
                      <a:pt x="19957" y="56881"/>
                      <a:pt x="8889" y="47013"/>
                    </a:cubicBezTo>
                    <a:cubicBezTo>
                      <a:pt x="8832" y="46956"/>
                      <a:pt x="8775" y="46909"/>
                      <a:pt x="8718" y="46851"/>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27" name="Freeform: Shape 4513">
                <a:extLst>
                  <a:ext uri="{FF2B5EF4-FFF2-40B4-BE49-F238E27FC236}">
                    <a16:creationId xmlns:a16="http://schemas.microsoft.com/office/drawing/2014/main" id="{A55F751A-4373-6172-4A89-2BC84E5C0925}"/>
                  </a:ext>
                </a:extLst>
              </p:cNvPr>
              <p:cNvSpPr/>
              <p:nvPr/>
            </p:nvSpPr>
            <p:spPr>
              <a:xfrm>
                <a:off x="3162404" y="4552989"/>
                <a:ext cx="402716" cy="130587"/>
              </a:xfrm>
              <a:custGeom>
                <a:avLst/>
                <a:gdLst>
                  <a:gd name="connsiteX0" fmla="*/ -187 w 402716"/>
                  <a:gd name="connsiteY0" fmla="*/ -124 h 130587"/>
                  <a:gd name="connsiteX1" fmla="*/ 186503 w 402716"/>
                  <a:gd name="connsiteY1" fmla="*/ 125225 h 130587"/>
                  <a:gd name="connsiteX2" fmla="*/ 402530 w 402716"/>
                  <a:gd name="connsiteY2" fmla="*/ 129416 h 130587"/>
                </a:gdLst>
                <a:ahLst/>
                <a:cxnLst>
                  <a:cxn ang="0">
                    <a:pos x="connsiteX0" y="connsiteY0"/>
                  </a:cxn>
                  <a:cxn ang="0">
                    <a:pos x="connsiteX1" y="connsiteY1"/>
                  </a:cxn>
                  <a:cxn ang="0">
                    <a:pos x="connsiteX2" y="connsiteY2"/>
                  </a:cxn>
                </a:cxnLst>
                <a:rect l="l" t="t" r="r" b="b"/>
                <a:pathLst>
                  <a:path w="402716" h="130587">
                    <a:moveTo>
                      <a:pt x="-187" y="-124"/>
                    </a:moveTo>
                    <a:cubicBezTo>
                      <a:pt x="35912" y="37405"/>
                      <a:pt x="121256" y="118844"/>
                      <a:pt x="186503" y="125225"/>
                    </a:cubicBezTo>
                    <a:cubicBezTo>
                      <a:pt x="271561" y="133607"/>
                      <a:pt x="402530" y="129416"/>
                      <a:pt x="402530" y="129416"/>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28" name="Freeform: Shape 4514">
                <a:extLst>
                  <a:ext uri="{FF2B5EF4-FFF2-40B4-BE49-F238E27FC236}">
                    <a16:creationId xmlns:a16="http://schemas.microsoft.com/office/drawing/2014/main" id="{52CEC851-3EB7-B8F3-566C-EECDD1AF2DA8}"/>
                  </a:ext>
                </a:extLst>
              </p:cNvPr>
              <p:cNvSpPr/>
              <p:nvPr/>
            </p:nvSpPr>
            <p:spPr>
              <a:xfrm>
                <a:off x="3136399" y="4526985"/>
                <a:ext cx="53913" cy="53874"/>
              </a:xfrm>
              <a:custGeom>
                <a:avLst/>
                <a:gdLst>
                  <a:gd name="connsiteX0" fmla="*/ 7053 w 53913"/>
                  <a:gd name="connsiteY0" fmla="*/ 45217 h 53874"/>
                  <a:gd name="connsiteX1" fmla="*/ 8386 w 53913"/>
                  <a:gd name="connsiteY1" fmla="*/ 7117 h 53874"/>
                  <a:gd name="connsiteX2" fmla="*/ 46486 w 53913"/>
                  <a:gd name="connsiteY2" fmla="*/ 8450 h 53874"/>
                  <a:gd name="connsiteX3" fmla="*/ 45153 w 53913"/>
                  <a:gd name="connsiteY3" fmla="*/ 46550 h 53874"/>
                  <a:gd name="connsiteX4" fmla="*/ 7053 w 53913"/>
                  <a:gd name="connsiteY4" fmla="*/ 45217 h 53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3" h="53874">
                    <a:moveTo>
                      <a:pt x="7053" y="45217"/>
                    </a:moveTo>
                    <a:cubicBezTo>
                      <a:pt x="-3101" y="34329"/>
                      <a:pt x="-2501" y="17270"/>
                      <a:pt x="8386" y="7117"/>
                    </a:cubicBezTo>
                    <a:cubicBezTo>
                      <a:pt x="19273" y="-3037"/>
                      <a:pt x="36333" y="-2437"/>
                      <a:pt x="46486" y="8450"/>
                    </a:cubicBezTo>
                    <a:cubicBezTo>
                      <a:pt x="56640" y="19347"/>
                      <a:pt x="56040" y="36396"/>
                      <a:pt x="45153" y="46550"/>
                    </a:cubicBezTo>
                    <a:cubicBezTo>
                      <a:pt x="34247" y="56647"/>
                      <a:pt x="17226" y="56056"/>
                      <a:pt x="7053" y="45217"/>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29" name="Freeform: Shape 4515">
                <a:extLst>
                  <a:ext uri="{FF2B5EF4-FFF2-40B4-BE49-F238E27FC236}">
                    <a16:creationId xmlns:a16="http://schemas.microsoft.com/office/drawing/2014/main" id="{6421603F-1C61-E007-1D6D-07329033D294}"/>
                  </a:ext>
                </a:extLst>
              </p:cNvPr>
              <p:cNvSpPr/>
              <p:nvPr/>
            </p:nvSpPr>
            <p:spPr>
              <a:xfrm>
                <a:off x="3937929" y="4760825"/>
                <a:ext cx="272011" cy="489204"/>
              </a:xfrm>
              <a:custGeom>
                <a:avLst/>
                <a:gdLst>
                  <a:gd name="connsiteX0" fmla="*/ 193456 w 272011"/>
                  <a:gd name="connsiteY0" fmla="*/ -124 h 489204"/>
                  <a:gd name="connsiteX1" fmla="*/ 263941 w 272011"/>
                  <a:gd name="connsiteY1" fmla="*/ 300485 h 489204"/>
                  <a:gd name="connsiteX2" fmla="*/ -187 w 272011"/>
                  <a:gd name="connsiteY2" fmla="*/ 489080 h 489204"/>
                </a:gdLst>
                <a:ahLst/>
                <a:cxnLst>
                  <a:cxn ang="0">
                    <a:pos x="connsiteX0" y="connsiteY0"/>
                  </a:cxn>
                  <a:cxn ang="0">
                    <a:pos x="connsiteX1" y="connsiteY1"/>
                  </a:cxn>
                  <a:cxn ang="0">
                    <a:pos x="connsiteX2" y="connsiteY2"/>
                  </a:cxn>
                </a:cxnLst>
                <a:rect l="l" t="t" r="r" b="b"/>
                <a:pathLst>
                  <a:path w="272011" h="489204">
                    <a:moveTo>
                      <a:pt x="193456" y="-124"/>
                    </a:moveTo>
                    <a:cubicBezTo>
                      <a:pt x="222031" y="65027"/>
                      <a:pt x="295945" y="247526"/>
                      <a:pt x="263941" y="300485"/>
                    </a:cubicBezTo>
                    <a:cubicBezTo>
                      <a:pt x="224793" y="365636"/>
                      <a:pt x="-187" y="489080"/>
                      <a:pt x="-187" y="489080"/>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30" name="Freeform: Shape 4516">
                <a:extLst>
                  <a:ext uri="{FF2B5EF4-FFF2-40B4-BE49-F238E27FC236}">
                    <a16:creationId xmlns:a16="http://schemas.microsoft.com/office/drawing/2014/main" id="{7E9A128B-C4D3-42D8-E533-66F1A5FF2553}"/>
                  </a:ext>
                </a:extLst>
              </p:cNvPr>
              <p:cNvSpPr/>
              <p:nvPr/>
            </p:nvSpPr>
            <p:spPr>
              <a:xfrm>
                <a:off x="4105027" y="4735271"/>
                <a:ext cx="53927" cy="53895"/>
              </a:xfrm>
              <a:custGeom>
                <a:avLst/>
                <a:gdLst>
                  <a:gd name="connsiteX0" fmla="*/ 2069 w 53927"/>
                  <a:gd name="connsiteY0" fmla="*/ 37622 h 53895"/>
                  <a:gd name="connsiteX1" fmla="*/ 15995 w 53927"/>
                  <a:gd name="connsiteY1" fmla="*/ 2132 h 53895"/>
                  <a:gd name="connsiteX2" fmla="*/ 51485 w 53927"/>
                  <a:gd name="connsiteY2" fmla="*/ 16057 h 53895"/>
                  <a:gd name="connsiteX3" fmla="*/ 37598 w 53927"/>
                  <a:gd name="connsiteY3" fmla="*/ 51528 h 53895"/>
                  <a:gd name="connsiteX4" fmla="*/ 2069 w 53927"/>
                  <a:gd name="connsiteY4" fmla="*/ 37622 h 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7" h="53895">
                    <a:moveTo>
                      <a:pt x="2069" y="37622"/>
                    </a:moveTo>
                    <a:cubicBezTo>
                      <a:pt x="-3884" y="23973"/>
                      <a:pt x="2346" y="8085"/>
                      <a:pt x="15995" y="2132"/>
                    </a:cubicBezTo>
                    <a:cubicBezTo>
                      <a:pt x="29635" y="-3821"/>
                      <a:pt x="45523" y="2417"/>
                      <a:pt x="51485" y="16057"/>
                    </a:cubicBezTo>
                    <a:cubicBezTo>
                      <a:pt x="57429" y="29688"/>
                      <a:pt x="51218" y="45556"/>
                      <a:pt x="37598" y="51528"/>
                    </a:cubicBezTo>
                    <a:cubicBezTo>
                      <a:pt x="23949" y="57453"/>
                      <a:pt x="8070" y="51243"/>
                      <a:pt x="2069" y="3762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31" name="Freeform: Shape 4517">
                <a:extLst>
                  <a:ext uri="{FF2B5EF4-FFF2-40B4-BE49-F238E27FC236}">
                    <a16:creationId xmlns:a16="http://schemas.microsoft.com/office/drawing/2014/main" id="{325FE2D7-0A42-171F-AB74-31DF97005592}"/>
                  </a:ext>
                </a:extLst>
              </p:cNvPr>
              <p:cNvSpPr/>
              <p:nvPr/>
            </p:nvSpPr>
            <p:spPr>
              <a:xfrm>
                <a:off x="3877064" y="4580040"/>
                <a:ext cx="334994" cy="411956"/>
              </a:xfrm>
              <a:custGeom>
                <a:avLst/>
                <a:gdLst>
                  <a:gd name="connsiteX0" fmla="*/ -187 w 334994"/>
                  <a:gd name="connsiteY0" fmla="*/ -124 h 411956"/>
                  <a:gd name="connsiteX1" fmla="*/ 109636 w 334994"/>
                  <a:gd name="connsiteY1" fmla="*/ 187424 h 411956"/>
                  <a:gd name="connsiteX2" fmla="*/ 334807 w 334994"/>
                  <a:gd name="connsiteY2" fmla="*/ 411833 h 411956"/>
                </a:gdLst>
                <a:ahLst/>
                <a:cxnLst>
                  <a:cxn ang="0">
                    <a:pos x="connsiteX0" y="connsiteY0"/>
                  </a:cxn>
                  <a:cxn ang="0">
                    <a:pos x="connsiteX1" y="connsiteY1"/>
                  </a:cxn>
                  <a:cxn ang="0">
                    <a:pos x="connsiteX2" y="connsiteY2"/>
                  </a:cxn>
                </a:cxnLst>
                <a:rect l="l" t="t" r="r" b="b"/>
                <a:pathLst>
                  <a:path w="334994" h="411956">
                    <a:moveTo>
                      <a:pt x="-187" y="-124"/>
                    </a:moveTo>
                    <a:cubicBezTo>
                      <a:pt x="14767" y="39786"/>
                      <a:pt x="50200" y="121511"/>
                      <a:pt x="109636" y="187424"/>
                    </a:cubicBezTo>
                    <a:cubicBezTo>
                      <a:pt x="191456" y="278292"/>
                      <a:pt x="334807" y="411833"/>
                      <a:pt x="334807" y="41183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32" name="Freeform: Shape 4518">
                <a:extLst>
                  <a:ext uri="{FF2B5EF4-FFF2-40B4-BE49-F238E27FC236}">
                    <a16:creationId xmlns:a16="http://schemas.microsoft.com/office/drawing/2014/main" id="{587735D9-D996-238F-B222-85037E304849}"/>
                  </a:ext>
                </a:extLst>
              </p:cNvPr>
              <p:cNvSpPr/>
              <p:nvPr/>
            </p:nvSpPr>
            <p:spPr>
              <a:xfrm>
                <a:off x="3850839" y="4554368"/>
                <a:ext cx="53926" cy="53895"/>
              </a:xfrm>
              <a:custGeom>
                <a:avLst/>
                <a:gdLst>
                  <a:gd name="connsiteX0" fmla="*/ 1368 w 53926"/>
                  <a:gd name="connsiteY0" fmla="*/ 35836 h 53895"/>
                  <a:gd name="connsiteX1" fmla="*/ 17779 w 53926"/>
                  <a:gd name="connsiteY1" fmla="*/ 1432 h 53895"/>
                  <a:gd name="connsiteX2" fmla="*/ 52184 w 53926"/>
                  <a:gd name="connsiteY2" fmla="*/ 17834 h 53895"/>
                  <a:gd name="connsiteX3" fmla="*/ 35848 w 53926"/>
                  <a:gd name="connsiteY3" fmla="*/ 52219 h 53895"/>
                  <a:gd name="connsiteX4" fmla="*/ 1368 w 53926"/>
                  <a:gd name="connsiteY4" fmla="*/ 35836 h 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6" h="53895">
                    <a:moveTo>
                      <a:pt x="1368" y="35836"/>
                    </a:moveTo>
                    <a:cubicBezTo>
                      <a:pt x="-3604" y="21806"/>
                      <a:pt x="3740" y="6394"/>
                      <a:pt x="17779" y="1432"/>
                    </a:cubicBezTo>
                    <a:cubicBezTo>
                      <a:pt x="31810" y="-3540"/>
                      <a:pt x="47212" y="3803"/>
                      <a:pt x="52184" y="17834"/>
                    </a:cubicBezTo>
                    <a:cubicBezTo>
                      <a:pt x="57146" y="31845"/>
                      <a:pt x="49841" y="47218"/>
                      <a:pt x="35848" y="52219"/>
                    </a:cubicBezTo>
                    <a:cubicBezTo>
                      <a:pt x="21809" y="57181"/>
                      <a:pt x="6387" y="49857"/>
                      <a:pt x="1368" y="3583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33" name="Freeform: Shape 4519">
                <a:extLst>
                  <a:ext uri="{FF2B5EF4-FFF2-40B4-BE49-F238E27FC236}">
                    <a16:creationId xmlns:a16="http://schemas.microsoft.com/office/drawing/2014/main" id="{B9110732-1F66-63BC-0B07-CFF677D90F6F}"/>
                  </a:ext>
                </a:extLst>
              </p:cNvPr>
              <p:cNvSpPr/>
              <p:nvPr/>
            </p:nvSpPr>
            <p:spPr>
              <a:xfrm>
                <a:off x="3523115" y="4492124"/>
                <a:ext cx="203168" cy="272415"/>
              </a:xfrm>
              <a:custGeom>
                <a:avLst/>
                <a:gdLst>
                  <a:gd name="connsiteX0" fmla="*/ -187 w 203168"/>
                  <a:gd name="connsiteY0" fmla="*/ -124 h 272415"/>
                  <a:gd name="connsiteX1" fmla="*/ 202981 w 203168"/>
                  <a:gd name="connsiteY1" fmla="*/ 272291 h 272415"/>
                </a:gdLst>
                <a:ahLst/>
                <a:cxnLst>
                  <a:cxn ang="0">
                    <a:pos x="connsiteX0" y="connsiteY0"/>
                  </a:cxn>
                  <a:cxn ang="0">
                    <a:pos x="connsiteX1" y="connsiteY1"/>
                  </a:cxn>
                </a:cxnLst>
                <a:rect l="l" t="t" r="r" b="b"/>
                <a:pathLst>
                  <a:path w="203168" h="272415">
                    <a:moveTo>
                      <a:pt x="-187" y="-124"/>
                    </a:moveTo>
                    <a:cubicBezTo>
                      <a:pt x="92205" y="88078"/>
                      <a:pt x="202981" y="272291"/>
                      <a:pt x="202981" y="27229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34" name="Freeform: Shape 4520">
                <a:extLst>
                  <a:ext uri="{FF2B5EF4-FFF2-40B4-BE49-F238E27FC236}">
                    <a16:creationId xmlns:a16="http://schemas.microsoft.com/office/drawing/2014/main" id="{3ABB9514-55F9-5492-0134-D24A16BA3E2C}"/>
                  </a:ext>
                </a:extLst>
              </p:cNvPr>
              <p:cNvSpPr/>
              <p:nvPr/>
            </p:nvSpPr>
            <p:spPr>
              <a:xfrm>
                <a:off x="3496917" y="4465926"/>
                <a:ext cx="54101" cy="54141"/>
              </a:xfrm>
              <a:custGeom>
                <a:avLst/>
                <a:gdLst>
                  <a:gd name="connsiteX0" fmla="*/ 8866 w 54101"/>
                  <a:gd name="connsiteY0" fmla="*/ 47125 h 54141"/>
                  <a:gd name="connsiteX1" fmla="*/ 6666 w 54101"/>
                  <a:gd name="connsiteY1" fmla="*/ 8930 h 54141"/>
                  <a:gd name="connsiteX2" fmla="*/ 44861 w 54101"/>
                  <a:gd name="connsiteY2" fmla="*/ 6729 h 54141"/>
                  <a:gd name="connsiteX3" fmla="*/ 47061 w 54101"/>
                  <a:gd name="connsiteY3" fmla="*/ 44925 h 54141"/>
                  <a:gd name="connsiteX4" fmla="*/ 46966 w 54101"/>
                  <a:gd name="connsiteY4" fmla="*/ 45029 h 54141"/>
                  <a:gd name="connsiteX5" fmla="*/ 8904 w 54101"/>
                  <a:gd name="connsiteY5" fmla="*/ 47163 h 54141"/>
                  <a:gd name="connsiteX6" fmla="*/ 8866 w 54101"/>
                  <a:gd name="connsiteY6" fmla="*/ 47125 h 5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01" h="54141">
                    <a:moveTo>
                      <a:pt x="8866" y="47125"/>
                    </a:moveTo>
                    <a:cubicBezTo>
                      <a:pt x="-2288" y="37181"/>
                      <a:pt x="-3269" y="20083"/>
                      <a:pt x="6666" y="8930"/>
                    </a:cubicBezTo>
                    <a:cubicBezTo>
                      <a:pt x="16610" y="-2224"/>
                      <a:pt x="33707" y="-3205"/>
                      <a:pt x="44861" y="6729"/>
                    </a:cubicBezTo>
                    <a:cubicBezTo>
                      <a:pt x="56015" y="16673"/>
                      <a:pt x="56996" y="33771"/>
                      <a:pt x="47061" y="44925"/>
                    </a:cubicBezTo>
                    <a:cubicBezTo>
                      <a:pt x="47023" y="44963"/>
                      <a:pt x="46995" y="44991"/>
                      <a:pt x="46966" y="45029"/>
                    </a:cubicBezTo>
                    <a:cubicBezTo>
                      <a:pt x="37041" y="56126"/>
                      <a:pt x="20001" y="57078"/>
                      <a:pt x="8904" y="47163"/>
                    </a:cubicBezTo>
                    <a:cubicBezTo>
                      <a:pt x="8895" y="47144"/>
                      <a:pt x="8876" y="47134"/>
                      <a:pt x="8866" y="4712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35" name="Freeform: Shape 4521">
                <a:extLst>
                  <a:ext uri="{FF2B5EF4-FFF2-40B4-BE49-F238E27FC236}">
                    <a16:creationId xmlns:a16="http://schemas.microsoft.com/office/drawing/2014/main" id="{02FE7794-A1F3-7BB7-57F3-824F26431040}"/>
                  </a:ext>
                </a:extLst>
              </p:cNvPr>
              <p:cNvSpPr/>
              <p:nvPr/>
            </p:nvSpPr>
            <p:spPr>
              <a:xfrm>
                <a:off x="3510733" y="4786066"/>
                <a:ext cx="397192" cy="354615"/>
              </a:xfrm>
              <a:custGeom>
                <a:avLst/>
                <a:gdLst>
                  <a:gd name="connsiteX0" fmla="*/ 397005 w 397192"/>
                  <a:gd name="connsiteY0" fmla="*/ 354492 h 354615"/>
                  <a:gd name="connsiteX1" fmla="*/ -187 w 397192"/>
                  <a:gd name="connsiteY1" fmla="*/ -124 h 354615"/>
                </a:gdLst>
                <a:ahLst/>
                <a:cxnLst>
                  <a:cxn ang="0">
                    <a:pos x="connsiteX0" y="connsiteY0"/>
                  </a:cxn>
                  <a:cxn ang="0">
                    <a:pos x="connsiteX1" y="connsiteY1"/>
                  </a:cxn>
                </a:cxnLst>
                <a:rect l="l" t="t" r="r" b="b"/>
                <a:pathLst>
                  <a:path w="397192" h="354615">
                    <a:moveTo>
                      <a:pt x="397005" y="354492"/>
                    </a:moveTo>
                    <a:cubicBezTo>
                      <a:pt x="339855" y="316964"/>
                      <a:pt x="174596" y="20104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36" name="Freeform: Shape 4522">
                <a:extLst>
                  <a:ext uri="{FF2B5EF4-FFF2-40B4-BE49-F238E27FC236}">
                    <a16:creationId xmlns:a16="http://schemas.microsoft.com/office/drawing/2014/main" id="{E433B488-9B86-8000-2112-80EC6B068275}"/>
                  </a:ext>
                </a:extLst>
              </p:cNvPr>
              <p:cNvSpPr/>
              <p:nvPr/>
            </p:nvSpPr>
            <p:spPr>
              <a:xfrm>
                <a:off x="3879965" y="5112804"/>
                <a:ext cx="53918" cy="53922"/>
              </a:xfrm>
              <a:custGeom>
                <a:avLst/>
                <a:gdLst>
                  <a:gd name="connsiteX0" fmla="*/ 41298 w 53918"/>
                  <a:gd name="connsiteY0" fmla="*/ 4132 h 53922"/>
                  <a:gd name="connsiteX1" fmla="*/ 49480 w 53918"/>
                  <a:gd name="connsiteY1" fmla="*/ 41365 h 53922"/>
                  <a:gd name="connsiteX2" fmla="*/ 12237 w 53918"/>
                  <a:gd name="connsiteY2" fmla="*/ 49547 h 53922"/>
                  <a:gd name="connsiteX3" fmla="*/ 4055 w 53918"/>
                  <a:gd name="connsiteY3" fmla="*/ 12323 h 53922"/>
                  <a:gd name="connsiteX4" fmla="*/ 41289 w 53918"/>
                  <a:gd name="connsiteY4" fmla="*/ 4122 h 53922"/>
                  <a:gd name="connsiteX5" fmla="*/ 41298 w 53918"/>
                  <a:gd name="connsiteY5" fmla="*/ 4132 h 5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8" h="53922">
                    <a:moveTo>
                      <a:pt x="41298" y="4132"/>
                    </a:moveTo>
                    <a:cubicBezTo>
                      <a:pt x="53842" y="12152"/>
                      <a:pt x="57500" y="28830"/>
                      <a:pt x="49480" y="41365"/>
                    </a:cubicBezTo>
                    <a:cubicBezTo>
                      <a:pt x="41451" y="53910"/>
                      <a:pt x="24782" y="57567"/>
                      <a:pt x="12237" y="49547"/>
                    </a:cubicBezTo>
                    <a:cubicBezTo>
                      <a:pt x="-288" y="41527"/>
                      <a:pt x="-3955" y="24858"/>
                      <a:pt x="4055" y="12323"/>
                    </a:cubicBezTo>
                    <a:cubicBezTo>
                      <a:pt x="12076" y="-221"/>
                      <a:pt x="28735" y="-3898"/>
                      <a:pt x="41289" y="4122"/>
                    </a:cubicBezTo>
                    <a:cubicBezTo>
                      <a:pt x="41289" y="4122"/>
                      <a:pt x="41298" y="4132"/>
                      <a:pt x="41298" y="413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37" name="Freeform: Shape 4523">
                <a:extLst>
                  <a:ext uri="{FF2B5EF4-FFF2-40B4-BE49-F238E27FC236}">
                    <a16:creationId xmlns:a16="http://schemas.microsoft.com/office/drawing/2014/main" id="{1449AA3B-4A2B-158C-988F-EA62B58F17BA}"/>
                  </a:ext>
                </a:extLst>
              </p:cNvPr>
              <p:cNvSpPr/>
              <p:nvPr/>
            </p:nvSpPr>
            <p:spPr>
              <a:xfrm>
                <a:off x="3363949" y="4759872"/>
                <a:ext cx="527307" cy="634365"/>
              </a:xfrm>
              <a:custGeom>
                <a:avLst/>
                <a:gdLst>
                  <a:gd name="connsiteX0" fmla="*/ 527120 w 527307"/>
                  <a:gd name="connsiteY0" fmla="*/ 634241 h 634365"/>
                  <a:gd name="connsiteX1" fmla="*/ 197 w 527307"/>
                  <a:gd name="connsiteY1" fmla="*/ -124 h 634365"/>
                </a:gdLst>
                <a:ahLst/>
                <a:cxnLst>
                  <a:cxn ang="0">
                    <a:pos x="connsiteX0" y="connsiteY0"/>
                  </a:cxn>
                  <a:cxn ang="0">
                    <a:pos x="connsiteX1" y="connsiteY1"/>
                  </a:cxn>
                </a:cxnLst>
                <a:rect l="l" t="t" r="r" b="b"/>
                <a:pathLst>
                  <a:path w="527307" h="634365">
                    <a:moveTo>
                      <a:pt x="527120" y="634241"/>
                    </a:moveTo>
                    <a:cubicBezTo>
                      <a:pt x="527120" y="634241"/>
                      <a:pt x="-16663" y="107795"/>
                      <a:pt x="19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38" name="Freeform: Shape 4524">
                <a:extLst>
                  <a:ext uri="{FF2B5EF4-FFF2-40B4-BE49-F238E27FC236}">
                    <a16:creationId xmlns:a16="http://schemas.microsoft.com/office/drawing/2014/main" id="{F99A532A-7F52-26C2-8F6D-282D68A9CD33}"/>
                  </a:ext>
                </a:extLst>
              </p:cNvPr>
              <p:cNvSpPr/>
              <p:nvPr/>
            </p:nvSpPr>
            <p:spPr>
              <a:xfrm>
                <a:off x="2999717" y="4924750"/>
                <a:ext cx="788288" cy="367188"/>
              </a:xfrm>
              <a:custGeom>
                <a:avLst/>
                <a:gdLst>
                  <a:gd name="connsiteX0" fmla="*/ -187 w 788288"/>
                  <a:gd name="connsiteY0" fmla="*/ -124 h 367188"/>
                  <a:gd name="connsiteX1" fmla="*/ 325377 w 788288"/>
                  <a:gd name="connsiteY1" fmla="*/ 104651 h 367188"/>
                  <a:gd name="connsiteX2" fmla="*/ 788102 w 788288"/>
                  <a:gd name="connsiteY2" fmla="*/ 367065 h 367188"/>
                </a:gdLst>
                <a:ahLst/>
                <a:cxnLst>
                  <a:cxn ang="0">
                    <a:pos x="connsiteX0" y="connsiteY0"/>
                  </a:cxn>
                  <a:cxn ang="0">
                    <a:pos x="connsiteX1" y="connsiteY1"/>
                  </a:cxn>
                  <a:cxn ang="0">
                    <a:pos x="connsiteX2" y="connsiteY2"/>
                  </a:cxn>
                </a:cxnLst>
                <a:rect l="l" t="t" r="r" b="b"/>
                <a:pathLst>
                  <a:path w="788288" h="367188">
                    <a:moveTo>
                      <a:pt x="-187" y="-124"/>
                    </a:moveTo>
                    <a:cubicBezTo>
                      <a:pt x="147450" y="82934"/>
                      <a:pt x="276038" y="123035"/>
                      <a:pt x="325377" y="104651"/>
                    </a:cubicBezTo>
                    <a:cubicBezTo>
                      <a:pt x="414722" y="71314"/>
                      <a:pt x="788102" y="367065"/>
                      <a:pt x="788102" y="36706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39" name="Freeform: Shape 4525">
                <a:extLst>
                  <a:ext uri="{FF2B5EF4-FFF2-40B4-BE49-F238E27FC236}">
                    <a16:creationId xmlns:a16="http://schemas.microsoft.com/office/drawing/2014/main" id="{D6BFE66E-4966-D6A1-873A-DEDCE3A2454E}"/>
                  </a:ext>
                </a:extLst>
              </p:cNvPr>
              <p:cNvSpPr/>
              <p:nvPr/>
            </p:nvSpPr>
            <p:spPr>
              <a:xfrm>
                <a:off x="2974047" y="4898141"/>
                <a:ext cx="53920" cy="53885"/>
              </a:xfrm>
              <a:custGeom>
                <a:avLst/>
                <a:gdLst>
                  <a:gd name="connsiteX0" fmla="*/ 13671 w 53920"/>
                  <a:gd name="connsiteY0" fmla="*/ 50393 h 53885"/>
                  <a:gd name="connsiteX1" fmla="*/ 3213 w 53920"/>
                  <a:gd name="connsiteY1" fmla="*/ 13732 h 53885"/>
                  <a:gd name="connsiteX2" fmla="*/ 39874 w 53920"/>
                  <a:gd name="connsiteY2" fmla="*/ 3283 h 53885"/>
                  <a:gd name="connsiteX3" fmla="*/ 50342 w 53920"/>
                  <a:gd name="connsiteY3" fmla="*/ 39916 h 53885"/>
                  <a:gd name="connsiteX4" fmla="*/ 13671 w 53920"/>
                  <a:gd name="connsiteY4" fmla="*/ 50393 h 53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0" h="53885">
                    <a:moveTo>
                      <a:pt x="13671" y="50393"/>
                    </a:moveTo>
                    <a:cubicBezTo>
                      <a:pt x="660" y="43154"/>
                      <a:pt x="-4017" y="26743"/>
                      <a:pt x="3213" y="13732"/>
                    </a:cubicBezTo>
                    <a:cubicBezTo>
                      <a:pt x="10451" y="720"/>
                      <a:pt x="26863" y="-3956"/>
                      <a:pt x="39874" y="3283"/>
                    </a:cubicBezTo>
                    <a:cubicBezTo>
                      <a:pt x="52876" y="10512"/>
                      <a:pt x="57562" y="26905"/>
                      <a:pt x="50342" y="39916"/>
                    </a:cubicBezTo>
                    <a:cubicBezTo>
                      <a:pt x="43075" y="52898"/>
                      <a:pt x="26692" y="57575"/>
                      <a:pt x="13671" y="50393"/>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40" name="Freeform: Shape 4526">
                <a:extLst>
                  <a:ext uri="{FF2B5EF4-FFF2-40B4-BE49-F238E27FC236}">
                    <a16:creationId xmlns:a16="http://schemas.microsoft.com/office/drawing/2014/main" id="{ABE40BC6-F98E-4426-9947-7C6F49CD7A48}"/>
                  </a:ext>
                </a:extLst>
              </p:cNvPr>
              <p:cNvSpPr/>
              <p:nvPr/>
            </p:nvSpPr>
            <p:spPr>
              <a:xfrm>
                <a:off x="3126971" y="4669671"/>
                <a:ext cx="332041" cy="260127"/>
              </a:xfrm>
              <a:custGeom>
                <a:avLst/>
                <a:gdLst>
                  <a:gd name="connsiteX0" fmla="*/ -187 w 332041"/>
                  <a:gd name="connsiteY0" fmla="*/ -124 h 260127"/>
                  <a:gd name="connsiteX1" fmla="*/ 331854 w 332041"/>
                  <a:gd name="connsiteY1" fmla="*/ 260004 h 260127"/>
                </a:gdLst>
                <a:ahLst/>
                <a:cxnLst>
                  <a:cxn ang="0">
                    <a:pos x="connsiteX0" y="connsiteY0"/>
                  </a:cxn>
                  <a:cxn ang="0">
                    <a:pos x="connsiteX1" y="connsiteY1"/>
                  </a:cxn>
                </a:cxnLst>
                <a:rect l="l" t="t" r="r" b="b"/>
                <a:pathLst>
                  <a:path w="332041" h="260127">
                    <a:moveTo>
                      <a:pt x="-187" y="-124"/>
                    </a:moveTo>
                    <a:cubicBezTo>
                      <a:pt x="123638" y="65218"/>
                      <a:pt x="331854" y="260004"/>
                      <a:pt x="331854" y="26000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41" name="Freeform: Shape 4527">
                <a:extLst>
                  <a:ext uri="{FF2B5EF4-FFF2-40B4-BE49-F238E27FC236}">
                    <a16:creationId xmlns:a16="http://schemas.microsoft.com/office/drawing/2014/main" id="{A8505F52-8BE9-FD54-A777-75E35D0CD6EB}"/>
                  </a:ext>
                </a:extLst>
              </p:cNvPr>
              <p:cNvSpPr/>
              <p:nvPr/>
            </p:nvSpPr>
            <p:spPr>
              <a:xfrm>
                <a:off x="3101174" y="4643352"/>
                <a:ext cx="53924" cy="53923"/>
              </a:xfrm>
              <a:custGeom>
                <a:avLst/>
                <a:gdLst>
                  <a:gd name="connsiteX0" fmla="*/ 15132 w 53924"/>
                  <a:gd name="connsiteY0" fmla="*/ 51151 h 53923"/>
                  <a:gd name="connsiteX1" fmla="*/ 2463 w 53924"/>
                  <a:gd name="connsiteY1" fmla="*/ 15194 h 53923"/>
                  <a:gd name="connsiteX2" fmla="*/ 38420 w 53924"/>
                  <a:gd name="connsiteY2" fmla="*/ 2525 h 53923"/>
                  <a:gd name="connsiteX3" fmla="*/ 51089 w 53924"/>
                  <a:gd name="connsiteY3" fmla="*/ 38482 h 53923"/>
                  <a:gd name="connsiteX4" fmla="*/ 51041 w 53924"/>
                  <a:gd name="connsiteY4" fmla="*/ 38577 h 53923"/>
                  <a:gd name="connsiteX5" fmla="*/ 15132 w 53924"/>
                  <a:gd name="connsiteY5" fmla="*/ 51151 h 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4" h="53923">
                    <a:moveTo>
                      <a:pt x="15132" y="51151"/>
                    </a:moveTo>
                    <a:cubicBezTo>
                      <a:pt x="1701" y="44721"/>
                      <a:pt x="-3966" y="28624"/>
                      <a:pt x="2463" y="15194"/>
                    </a:cubicBezTo>
                    <a:cubicBezTo>
                      <a:pt x="8893" y="1773"/>
                      <a:pt x="24990" y="-3904"/>
                      <a:pt x="38420" y="2525"/>
                    </a:cubicBezTo>
                    <a:cubicBezTo>
                      <a:pt x="51841" y="8955"/>
                      <a:pt x="57518" y="25052"/>
                      <a:pt x="51089" y="38482"/>
                    </a:cubicBezTo>
                    <a:cubicBezTo>
                      <a:pt x="51069" y="38511"/>
                      <a:pt x="51060" y="38549"/>
                      <a:pt x="51041" y="38577"/>
                    </a:cubicBezTo>
                    <a:cubicBezTo>
                      <a:pt x="44573" y="51941"/>
                      <a:pt x="28524" y="57561"/>
                      <a:pt x="15132" y="51151"/>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42" name="Freeform: Shape 4528">
                <a:extLst>
                  <a:ext uri="{FF2B5EF4-FFF2-40B4-BE49-F238E27FC236}">
                    <a16:creationId xmlns:a16="http://schemas.microsoft.com/office/drawing/2014/main" id="{6CB96930-241D-3FEB-9778-47BBD989A0AB}"/>
                  </a:ext>
                </a:extLst>
              </p:cNvPr>
              <p:cNvSpPr/>
              <p:nvPr/>
            </p:nvSpPr>
            <p:spPr>
              <a:xfrm>
                <a:off x="3538464" y="4926369"/>
                <a:ext cx="52468" cy="157638"/>
              </a:xfrm>
              <a:custGeom>
                <a:avLst/>
                <a:gdLst>
                  <a:gd name="connsiteX0" fmla="*/ -106 w 52468"/>
                  <a:gd name="connsiteY0" fmla="*/ -124 h 157638"/>
                  <a:gd name="connsiteX1" fmla="*/ 52282 w 52468"/>
                  <a:gd name="connsiteY1" fmla="*/ 157515 h 157638"/>
                </a:gdLst>
                <a:ahLst/>
                <a:cxnLst>
                  <a:cxn ang="0">
                    <a:pos x="connsiteX0" y="connsiteY0"/>
                  </a:cxn>
                  <a:cxn ang="0">
                    <a:pos x="connsiteX1" y="connsiteY1"/>
                  </a:cxn>
                </a:cxnLst>
                <a:rect l="l" t="t" r="r" b="b"/>
                <a:pathLst>
                  <a:path w="52468" h="157638">
                    <a:moveTo>
                      <a:pt x="-106" y="-124"/>
                    </a:moveTo>
                    <a:cubicBezTo>
                      <a:pt x="-2582" y="53312"/>
                      <a:pt x="52282" y="157515"/>
                      <a:pt x="52282" y="15751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43" name="Freeform: Shape 4529">
                <a:extLst>
                  <a:ext uri="{FF2B5EF4-FFF2-40B4-BE49-F238E27FC236}">
                    <a16:creationId xmlns:a16="http://schemas.microsoft.com/office/drawing/2014/main" id="{48E60369-2EB7-FFCC-F5F9-FD47A56717B5}"/>
                  </a:ext>
                </a:extLst>
              </p:cNvPr>
              <p:cNvSpPr/>
              <p:nvPr/>
            </p:nvSpPr>
            <p:spPr>
              <a:xfrm>
                <a:off x="3512201" y="4900596"/>
                <a:ext cx="53923" cy="53928"/>
              </a:xfrm>
              <a:custGeom>
                <a:avLst/>
                <a:gdLst>
                  <a:gd name="connsiteX0" fmla="*/ 1202 w 53923"/>
                  <a:gd name="connsiteY0" fmla="*/ 18316 h 53928"/>
                  <a:gd name="connsiteX1" fmla="*/ 35302 w 53923"/>
                  <a:gd name="connsiteY1" fmla="*/ 1266 h 53928"/>
                  <a:gd name="connsiteX2" fmla="*/ 52342 w 53923"/>
                  <a:gd name="connsiteY2" fmla="*/ 35366 h 53928"/>
                  <a:gd name="connsiteX3" fmla="*/ 18252 w 53923"/>
                  <a:gd name="connsiteY3" fmla="*/ 52415 h 53928"/>
                  <a:gd name="connsiteX4" fmla="*/ 1202 w 53923"/>
                  <a:gd name="connsiteY4" fmla="*/ 18316 h 53928"/>
                  <a:gd name="connsiteX5" fmla="*/ 1202 w 53923"/>
                  <a:gd name="connsiteY5" fmla="*/ 18316 h 5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3" h="53928">
                    <a:moveTo>
                      <a:pt x="1202" y="18316"/>
                    </a:moveTo>
                    <a:cubicBezTo>
                      <a:pt x="5908" y="4190"/>
                      <a:pt x="21176" y="-3439"/>
                      <a:pt x="35302" y="1266"/>
                    </a:cubicBezTo>
                    <a:cubicBezTo>
                      <a:pt x="49427" y="5981"/>
                      <a:pt x="57057" y="21250"/>
                      <a:pt x="52342" y="35366"/>
                    </a:cubicBezTo>
                    <a:cubicBezTo>
                      <a:pt x="47637" y="49491"/>
                      <a:pt x="32378" y="57121"/>
                      <a:pt x="18252" y="52415"/>
                    </a:cubicBezTo>
                    <a:cubicBezTo>
                      <a:pt x="4127" y="47710"/>
                      <a:pt x="-3503" y="32441"/>
                      <a:pt x="1202" y="18316"/>
                    </a:cubicBezTo>
                    <a:cubicBezTo>
                      <a:pt x="1202" y="18316"/>
                      <a:pt x="1202" y="18316"/>
                      <a:pt x="1202" y="1831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44" name="Freeform: Shape 4530">
                <a:extLst>
                  <a:ext uri="{FF2B5EF4-FFF2-40B4-BE49-F238E27FC236}">
                    <a16:creationId xmlns:a16="http://schemas.microsoft.com/office/drawing/2014/main" id="{97FEA8F3-642C-E90B-A31B-80BEAD2CEEA5}"/>
                  </a:ext>
                </a:extLst>
              </p:cNvPr>
              <p:cNvSpPr/>
              <p:nvPr/>
            </p:nvSpPr>
            <p:spPr>
              <a:xfrm>
                <a:off x="3017052" y="4704913"/>
                <a:ext cx="468725" cy="377951"/>
              </a:xfrm>
              <a:custGeom>
                <a:avLst/>
                <a:gdLst>
                  <a:gd name="connsiteX0" fmla="*/ -187 w 468725"/>
                  <a:gd name="connsiteY0" fmla="*/ -124 h 377951"/>
                  <a:gd name="connsiteX1" fmla="*/ 196314 w 468725"/>
                  <a:gd name="connsiteY1" fmla="*/ 104651 h 377951"/>
                  <a:gd name="connsiteX2" fmla="*/ 468538 w 468725"/>
                  <a:gd name="connsiteY2" fmla="*/ 377828 h 377951"/>
                </a:gdLst>
                <a:ahLst/>
                <a:cxnLst>
                  <a:cxn ang="0">
                    <a:pos x="connsiteX0" y="connsiteY0"/>
                  </a:cxn>
                  <a:cxn ang="0">
                    <a:pos x="connsiteX1" y="connsiteY1"/>
                  </a:cxn>
                  <a:cxn ang="0">
                    <a:pos x="connsiteX2" y="connsiteY2"/>
                  </a:cxn>
                </a:cxnLst>
                <a:rect l="l" t="t" r="r" b="b"/>
                <a:pathLst>
                  <a:path w="468725" h="377951">
                    <a:moveTo>
                      <a:pt x="-187" y="-124"/>
                    </a:moveTo>
                    <a:cubicBezTo>
                      <a:pt x="45152" y="10354"/>
                      <a:pt x="141259" y="39215"/>
                      <a:pt x="196314" y="104651"/>
                    </a:cubicBezTo>
                    <a:cubicBezTo>
                      <a:pt x="270323" y="192948"/>
                      <a:pt x="468538" y="377828"/>
                      <a:pt x="468538" y="377828"/>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45" name="Freeform: Shape 4531">
                <a:extLst>
                  <a:ext uri="{FF2B5EF4-FFF2-40B4-BE49-F238E27FC236}">
                    <a16:creationId xmlns:a16="http://schemas.microsoft.com/office/drawing/2014/main" id="{F2CC1B9C-6B18-DD6D-EDD4-4354B1E5F008}"/>
                  </a:ext>
                </a:extLst>
              </p:cNvPr>
              <p:cNvSpPr/>
              <p:nvPr/>
            </p:nvSpPr>
            <p:spPr>
              <a:xfrm>
                <a:off x="2991393" y="4678311"/>
                <a:ext cx="53919" cy="53921"/>
              </a:xfrm>
              <a:custGeom>
                <a:avLst/>
                <a:gdLst>
                  <a:gd name="connsiteX0" fmla="*/ 21376 w 53919"/>
                  <a:gd name="connsiteY0" fmla="*/ 53244 h 53921"/>
                  <a:gd name="connsiteX1" fmla="*/ 364 w 53919"/>
                  <a:gd name="connsiteY1" fmla="*/ 21440 h 53921"/>
                  <a:gd name="connsiteX2" fmla="*/ 32168 w 53919"/>
                  <a:gd name="connsiteY2" fmla="*/ 428 h 53921"/>
                  <a:gd name="connsiteX3" fmla="*/ 53190 w 53919"/>
                  <a:gd name="connsiteY3" fmla="*/ 32194 h 53921"/>
                  <a:gd name="connsiteX4" fmla="*/ 21414 w 53919"/>
                  <a:gd name="connsiteY4" fmla="*/ 53254 h 53921"/>
                  <a:gd name="connsiteX5" fmla="*/ 21376 w 53919"/>
                  <a:gd name="connsiteY5" fmla="*/ 53244 h 5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9" h="53921">
                    <a:moveTo>
                      <a:pt x="21376" y="53244"/>
                    </a:moveTo>
                    <a:cubicBezTo>
                      <a:pt x="6793" y="50263"/>
                      <a:pt x="-2617" y="36023"/>
                      <a:pt x="364" y="21440"/>
                    </a:cubicBezTo>
                    <a:cubicBezTo>
                      <a:pt x="3345" y="6848"/>
                      <a:pt x="17585" y="-2553"/>
                      <a:pt x="32168" y="428"/>
                    </a:cubicBezTo>
                    <a:cubicBezTo>
                      <a:pt x="46741" y="3400"/>
                      <a:pt x="56142" y="17621"/>
                      <a:pt x="53190" y="32194"/>
                    </a:cubicBezTo>
                    <a:cubicBezTo>
                      <a:pt x="50227" y="46786"/>
                      <a:pt x="36006" y="56216"/>
                      <a:pt x="21414" y="53254"/>
                    </a:cubicBezTo>
                    <a:cubicBezTo>
                      <a:pt x="21405" y="53254"/>
                      <a:pt x="21386" y="53244"/>
                      <a:pt x="21376" y="53244"/>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46" name="Freeform: Shape 4532">
                <a:extLst>
                  <a:ext uri="{FF2B5EF4-FFF2-40B4-BE49-F238E27FC236}">
                    <a16:creationId xmlns:a16="http://schemas.microsoft.com/office/drawing/2014/main" id="{1DEF92BD-2253-212E-0B4B-BDE50A8BBAEA}"/>
                  </a:ext>
                </a:extLst>
              </p:cNvPr>
              <p:cNvSpPr/>
              <p:nvPr/>
            </p:nvSpPr>
            <p:spPr>
              <a:xfrm>
                <a:off x="3690374" y="4859504"/>
                <a:ext cx="143310" cy="458438"/>
              </a:xfrm>
              <a:custGeom>
                <a:avLst/>
                <a:gdLst>
                  <a:gd name="connsiteX0" fmla="*/ -187 w 143310"/>
                  <a:gd name="connsiteY0" fmla="*/ -124 h 458438"/>
                  <a:gd name="connsiteX1" fmla="*/ 129924 w 143310"/>
                  <a:gd name="connsiteY1" fmla="*/ 270863 h 458438"/>
                  <a:gd name="connsiteX2" fmla="*/ 127733 w 143310"/>
                  <a:gd name="connsiteY2" fmla="*/ 458315 h 458438"/>
                </a:gdLst>
                <a:ahLst/>
                <a:cxnLst>
                  <a:cxn ang="0">
                    <a:pos x="connsiteX0" y="connsiteY0"/>
                  </a:cxn>
                  <a:cxn ang="0">
                    <a:pos x="connsiteX1" y="connsiteY1"/>
                  </a:cxn>
                  <a:cxn ang="0">
                    <a:pos x="connsiteX2" y="connsiteY2"/>
                  </a:cxn>
                </a:cxnLst>
                <a:rect l="l" t="t" r="r" b="b"/>
                <a:pathLst>
                  <a:path w="143310" h="458438">
                    <a:moveTo>
                      <a:pt x="-187" y="-124"/>
                    </a:moveTo>
                    <a:cubicBezTo>
                      <a:pt x="-187" y="-124"/>
                      <a:pt x="99063" y="169421"/>
                      <a:pt x="129924" y="270863"/>
                    </a:cubicBezTo>
                    <a:cubicBezTo>
                      <a:pt x="148241" y="332118"/>
                      <a:pt x="147479" y="397497"/>
                      <a:pt x="127733" y="45831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47" name="Freeform: Shape 4533">
                <a:extLst>
                  <a:ext uri="{FF2B5EF4-FFF2-40B4-BE49-F238E27FC236}">
                    <a16:creationId xmlns:a16="http://schemas.microsoft.com/office/drawing/2014/main" id="{EFBF06C6-FF64-1122-2109-8FCFE29EC77C}"/>
                  </a:ext>
                </a:extLst>
              </p:cNvPr>
              <p:cNvSpPr/>
              <p:nvPr/>
            </p:nvSpPr>
            <p:spPr>
              <a:xfrm>
                <a:off x="3055247" y="4839597"/>
                <a:ext cx="128873" cy="162877"/>
              </a:xfrm>
              <a:custGeom>
                <a:avLst/>
                <a:gdLst>
                  <a:gd name="connsiteX0" fmla="*/ -187 w 128873"/>
                  <a:gd name="connsiteY0" fmla="*/ -124 h 162877"/>
                  <a:gd name="connsiteX1" fmla="*/ 128686 w 128873"/>
                  <a:gd name="connsiteY1" fmla="*/ 162754 h 162877"/>
                </a:gdLst>
                <a:ahLst/>
                <a:cxnLst>
                  <a:cxn ang="0">
                    <a:pos x="connsiteX0" y="connsiteY0"/>
                  </a:cxn>
                  <a:cxn ang="0">
                    <a:pos x="connsiteX1" y="connsiteY1"/>
                  </a:cxn>
                </a:cxnLst>
                <a:rect l="l" t="t" r="r" b="b"/>
                <a:pathLst>
                  <a:path w="128873" h="162877">
                    <a:moveTo>
                      <a:pt x="-187" y="-124"/>
                    </a:moveTo>
                    <a:cubicBezTo>
                      <a:pt x="99349" y="136274"/>
                      <a:pt x="128686" y="162754"/>
                      <a:pt x="128686" y="16275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48" name="Freeform: Shape 4534">
                <a:extLst>
                  <a:ext uri="{FF2B5EF4-FFF2-40B4-BE49-F238E27FC236}">
                    <a16:creationId xmlns:a16="http://schemas.microsoft.com/office/drawing/2014/main" id="{C2F2DE32-28C5-C6A4-61E1-B865C5234ED6}"/>
                  </a:ext>
                </a:extLst>
              </p:cNvPr>
              <p:cNvSpPr/>
              <p:nvPr/>
            </p:nvSpPr>
            <p:spPr>
              <a:xfrm>
                <a:off x="3029424" y="4813742"/>
                <a:ext cx="53915" cy="53875"/>
              </a:xfrm>
              <a:custGeom>
                <a:avLst/>
                <a:gdLst>
                  <a:gd name="connsiteX0" fmla="*/ 4966 w 53915"/>
                  <a:gd name="connsiteY0" fmla="*/ 42685 h 53875"/>
                  <a:gd name="connsiteX1" fmla="*/ 10920 w 53915"/>
                  <a:gd name="connsiteY1" fmla="*/ 5033 h 53875"/>
                  <a:gd name="connsiteX2" fmla="*/ 48572 w 53915"/>
                  <a:gd name="connsiteY2" fmla="*/ 10986 h 53875"/>
                  <a:gd name="connsiteX3" fmla="*/ 43066 w 53915"/>
                  <a:gd name="connsiteY3" fmla="*/ 48305 h 53875"/>
                  <a:gd name="connsiteX4" fmla="*/ 5185 w 53915"/>
                  <a:gd name="connsiteY4" fmla="*/ 42980 h 53875"/>
                  <a:gd name="connsiteX5" fmla="*/ 4966 w 53915"/>
                  <a:gd name="connsiteY5" fmla="*/ 42685 h 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5" h="53875">
                    <a:moveTo>
                      <a:pt x="4966" y="42685"/>
                    </a:moveTo>
                    <a:cubicBezTo>
                      <a:pt x="-3787" y="30645"/>
                      <a:pt x="-1120" y="13786"/>
                      <a:pt x="10920" y="5033"/>
                    </a:cubicBezTo>
                    <a:cubicBezTo>
                      <a:pt x="22959" y="-3721"/>
                      <a:pt x="39818" y="-1063"/>
                      <a:pt x="48572" y="10986"/>
                    </a:cubicBezTo>
                    <a:cubicBezTo>
                      <a:pt x="57201" y="22844"/>
                      <a:pt x="54753" y="39437"/>
                      <a:pt x="43066" y="48305"/>
                    </a:cubicBezTo>
                    <a:cubicBezTo>
                      <a:pt x="31131" y="57296"/>
                      <a:pt x="14177" y="54906"/>
                      <a:pt x="5185" y="42980"/>
                    </a:cubicBezTo>
                    <a:cubicBezTo>
                      <a:pt x="5109" y="42876"/>
                      <a:pt x="5043" y="42780"/>
                      <a:pt x="4966" y="4268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49" name="Freeform: Shape 4535">
                <a:extLst>
                  <a:ext uri="{FF2B5EF4-FFF2-40B4-BE49-F238E27FC236}">
                    <a16:creationId xmlns:a16="http://schemas.microsoft.com/office/drawing/2014/main" id="{61EE8F9F-C739-EE3A-283A-E570ECF99F80}"/>
                  </a:ext>
                </a:extLst>
              </p:cNvPr>
              <p:cNvSpPr/>
              <p:nvPr/>
            </p:nvSpPr>
            <p:spPr>
              <a:xfrm>
                <a:off x="2997526" y="5229580"/>
                <a:ext cx="878014" cy="187994"/>
              </a:xfrm>
              <a:custGeom>
                <a:avLst/>
                <a:gdLst>
                  <a:gd name="connsiteX0" fmla="*/ 877827 w 878014"/>
                  <a:gd name="connsiteY0" fmla="*/ 187870 h 187994"/>
                  <a:gd name="connsiteX1" fmla="*/ 661324 w 878014"/>
                  <a:gd name="connsiteY1" fmla="*/ 187870 h 187994"/>
                  <a:gd name="connsiteX2" fmla="*/ -187 w 878014"/>
                  <a:gd name="connsiteY2" fmla="*/ 2989 h 187994"/>
                </a:gdLst>
                <a:ahLst/>
                <a:cxnLst>
                  <a:cxn ang="0">
                    <a:pos x="connsiteX0" y="connsiteY0"/>
                  </a:cxn>
                  <a:cxn ang="0">
                    <a:pos x="connsiteX1" y="connsiteY1"/>
                  </a:cxn>
                  <a:cxn ang="0">
                    <a:pos x="connsiteX2" y="connsiteY2"/>
                  </a:cxn>
                </a:cxnLst>
                <a:rect l="l" t="t" r="r" b="b"/>
                <a:pathLst>
                  <a:path w="878014" h="187994">
                    <a:moveTo>
                      <a:pt x="877827" y="187870"/>
                    </a:moveTo>
                    <a:cubicBezTo>
                      <a:pt x="877827" y="187870"/>
                      <a:pt x="781148" y="187203"/>
                      <a:pt x="661324" y="187870"/>
                    </a:cubicBezTo>
                    <a:cubicBezTo>
                      <a:pt x="541499" y="188536"/>
                      <a:pt x="206219" y="-28443"/>
                      <a:pt x="-187" y="2989"/>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50" name="Freeform: Shape 4536">
                <a:extLst>
                  <a:ext uri="{FF2B5EF4-FFF2-40B4-BE49-F238E27FC236}">
                    <a16:creationId xmlns:a16="http://schemas.microsoft.com/office/drawing/2014/main" id="{30ACCA67-C2A4-DB95-D929-2F59A7D46327}"/>
                  </a:ext>
                </a:extLst>
              </p:cNvPr>
              <p:cNvSpPr/>
              <p:nvPr/>
            </p:nvSpPr>
            <p:spPr>
              <a:xfrm>
                <a:off x="2913515" y="5045051"/>
                <a:ext cx="187833" cy="189166"/>
              </a:xfrm>
              <a:custGeom>
                <a:avLst/>
                <a:gdLst>
                  <a:gd name="connsiteX0" fmla="*/ -187 w 187833"/>
                  <a:gd name="connsiteY0" fmla="*/ -124 h 189166"/>
                  <a:gd name="connsiteX1" fmla="*/ 187646 w 187833"/>
                  <a:gd name="connsiteY1" fmla="*/ 189043 h 189166"/>
                </a:gdLst>
                <a:ahLst/>
                <a:cxnLst>
                  <a:cxn ang="0">
                    <a:pos x="connsiteX0" y="connsiteY0"/>
                  </a:cxn>
                  <a:cxn ang="0">
                    <a:pos x="connsiteX1" y="connsiteY1"/>
                  </a:cxn>
                </a:cxnLst>
                <a:rect l="l" t="t" r="r" b="b"/>
                <a:pathLst>
                  <a:path w="187833" h="189166">
                    <a:moveTo>
                      <a:pt x="-187" y="-124"/>
                    </a:moveTo>
                    <a:cubicBezTo>
                      <a:pt x="72203" y="87697"/>
                      <a:pt x="187646" y="189043"/>
                      <a:pt x="187646" y="18904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51" name="Freeform: Shape 4537">
                <a:extLst>
                  <a:ext uri="{FF2B5EF4-FFF2-40B4-BE49-F238E27FC236}">
                    <a16:creationId xmlns:a16="http://schemas.microsoft.com/office/drawing/2014/main" id="{FB1DFC2A-7A1D-E37B-07BB-7307A5B71562}"/>
                  </a:ext>
                </a:extLst>
              </p:cNvPr>
              <p:cNvSpPr/>
              <p:nvPr/>
            </p:nvSpPr>
            <p:spPr>
              <a:xfrm>
                <a:off x="2887782" y="5018927"/>
                <a:ext cx="53912" cy="53915"/>
              </a:xfrm>
              <a:custGeom>
                <a:avLst/>
                <a:gdLst>
                  <a:gd name="connsiteX0" fmla="*/ 5829 w 53912"/>
                  <a:gd name="connsiteY0" fmla="*/ 43812 h 53915"/>
                  <a:gd name="connsiteX1" fmla="*/ 9792 w 53912"/>
                  <a:gd name="connsiteY1" fmla="*/ 5893 h 53915"/>
                  <a:gd name="connsiteX2" fmla="*/ 47701 w 53912"/>
                  <a:gd name="connsiteY2" fmla="*/ 9855 h 53915"/>
                  <a:gd name="connsiteX3" fmla="*/ 43929 w 53912"/>
                  <a:gd name="connsiteY3" fmla="*/ 47622 h 53915"/>
                  <a:gd name="connsiteX4" fmla="*/ 5982 w 53912"/>
                  <a:gd name="connsiteY4" fmla="*/ 43993 h 53915"/>
                  <a:gd name="connsiteX5" fmla="*/ 5829 w 53912"/>
                  <a:gd name="connsiteY5" fmla="*/ 43812 h 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2" h="53915">
                    <a:moveTo>
                      <a:pt x="5829" y="43812"/>
                    </a:moveTo>
                    <a:cubicBezTo>
                      <a:pt x="-3543" y="32249"/>
                      <a:pt x="-1772" y="15275"/>
                      <a:pt x="9792" y="5893"/>
                    </a:cubicBezTo>
                    <a:cubicBezTo>
                      <a:pt x="21355" y="-3480"/>
                      <a:pt x="38329" y="-1708"/>
                      <a:pt x="47701" y="9855"/>
                    </a:cubicBezTo>
                    <a:cubicBezTo>
                      <a:pt x="57026" y="21352"/>
                      <a:pt x="55340" y="38202"/>
                      <a:pt x="43929" y="47622"/>
                    </a:cubicBezTo>
                    <a:cubicBezTo>
                      <a:pt x="32452" y="57099"/>
                      <a:pt x="15459" y="55480"/>
                      <a:pt x="5982" y="43993"/>
                    </a:cubicBezTo>
                    <a:cubicBezTo>
                      <a:pt x="5934" y="43936"/>
                      <a:pt x="5877" y="43879"/>
                      <a:pt x="5829" y="4381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52" name="Freeform: Shape 4538">
                <a:extLst>
                  <a:ext uri="{FF2B5EF4-FFF2-40B4-BE49-F238E27FC236}">
                    <a16:creationId xmlns:a16="http://schemas.microsoft.com/office/drawing/2014/main" id="{16205484-CADC-C786-C98C-34463B2C2826}"/>
                  </a:ext>
                </a:extLst>
              </p:cNvPr>
              <p:cNvSpPr/>
              <p:nvPr/>
            </p:nvSpPr>
            <p:spPr>
              <a:xfrm>
                <a:off x="3229079" y="5323467"/>
                <a:ext cx="156114" cy="230600"/>
              </a:xfrm>
              <a:custGeom>
                <a:avLst/>
                <a:gdLst>
                  <a:gd name="connsiteX0" fmla="*/ -187 w 156114"/>
                  <a:gd name="connsiteY0" fmla="*/ 230477 h 230600"/>
                  <a:gd name="connsiteX1" fmla="*/ 88395 w 156114"/>
                  <a:gd name="connsiteY1" fmla="*/ 149800 h 230600"/>
                  <a:gd name="connsiteX2" fmla="*/ 155927 w 156114"/>
                  <a:gd name="connsiteY2" fmla="*/ -124 h 230600"/>
                </a:gdLst>
                <a:ahLst/>
                <a:cxnLst>
                  <a:cxn ang="0">
                    <a:pos x="connsiteX0" y="connsiteY0"/>
                  </a:cxn>
                  <a:cxn ang="0">
                    <a:pos x="connsiteX1" y="connsiteY1"/>
                  </a:cxn>
                  <a:cxn ang="0">
                    <a:pos x="connsiteX2" y="connsiteY2"/>
                  </a:cxn>
                </a:cxnLst>
                <a:rect l="l" t="t" r="r" b="b"/>
                <a:pathLst>
                  <a:path w="156114" h="230600">
                    <a:moveTo>
                      <a:pt x="-187" y="230477"/>
                    </a:moveTo>
                    <a:cubicBezTo>
                      <a:pt x="27530" y="229715"/>
                      <a:pt x="70298" y="216951"/>
                      <a:pt x="88395" y="149800"/>
                    </a:cubicBezTo>
                    <a:cubicBezTo>
                      <a:pt x="116208" y="46644"/>
                      <a:pt x="155927" y="-124"/>
                      <a:pt x="15592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53" name="Freeform: Shape 4539">
                <a:extLst>
                  <a:ext uri="{FF2B5EF4-FFF2-40B4-BE49-F238E27FC236}">
                    <a16:creationId xmlns:a16="http://schemas.microsoft.com/office/drawing/2014/main" id="{8847B325-A325-B04A-AB9C-40A0E5C182AD}"/>
                  </a:ext>
                </a:extLst>
              </p:cNvPr>
              <p:cNvSpPr/>
              <p:nvPr/>
            </p:nvSpPr>
            <p:spPr>
              <a:xfrm>
                <a:off x="3203376" y="5527033"/>
                <a:ext cx="53914" cy="53908"/>
              </a:xfrm>
              <a:custGeom>
                <a:avLst/>
                <a:gdLst>
                  <a:gd name="connsiteX0" fmla="*/ 24277 w 53914"/>
                  <a:gd name="connsiteY0" fmla="*/ 53676 h 53908"/>
                  <a:gd name="connsiteX1" fmla="*/ -69 w 53914"/>
                  <a:gd name="connsiteY1" fmla="*/ 24339 h 53908"/>
                  <a:gd name="connsiteX2" fmla="*/ 29268 w 53914"/>
                  <a:gd name="connsiteY2" fmla="*/ -7 h 53908"/>
                  <a:gd name="connsiteX3" fmla="*/ 53614 w 53914"/>
                  <a:gd name="connsiteY3" fmla="*/ 29292 h 53908"/>
                  <a:gd name="connsiteX4" fmla="*/ 24277 w 53914"/>
                  <a:gd name="connsiteY4" fmla="*/ 53676 h 53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 h="53908">
                    <a:moveTo>
                      <a:pt x="24277" y="53676"/>
                    </a:moveTo>
                    <a:cubicBezTo>
                      <a:pt x="9456" y="52295"/>
                      <a:pt x="-1450" y="39169"/>
                      <a:pt x="-69" y="24339"/>
                    </a:cubicBezTo>
                    <a:cubicBezTo>
                      <a:pt x="1302" y="9518"/>
                      <a:pt x="14437" y="-1379"/>
                      <a:pt x="29268" y="-7"/>
                    </a:cubicBezTo>
                    <a:cubicBezTo>
                      <a:pt x="44070" y="1374"/>
                      <a:pt x="54966" y="14481"/>
                      <a:pt x="53614" y="29292"/>
                    </a:cubicBezTo>
                    <a:cubicBezTo>
                      <a:pt x="52204" y="44103"/>
                      <a:pt x="39097" y="55000"/>
                      <a:pt x="24277" y="5367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54" name="Freeform: Shape 4540">
                <a:extLst>
                  <a:ext uri="{FF2B5EF4-FFF2-40B4-BE49-F238E27FC236}">
                    <a16:creationId xmlns:a16="http://schemas.microsoft.com/office/drawing/2014/main" id="{1DF671B4-F3DF-8717-818D-A007DC6A430F}"/>
                  </a:ext>
                </a:extLst>
              </p:cNvPr>
              <p:cNvSpPr/>
              <p:nvPr/>
            </p:nvSpPr>
            <p:spPr>
              <a:xfrm>
                <a:off x="3186597" y="5417288"/>
                <a:ext cx="616458" cy="211926"/>
              </a:xfrm>
              <a:custGeom>
                <a:avLst/>
                <a:gdLst>
                  <a:gd name="connsiteX0" fmla="*/ 616271 w 616458"/>
                  <a:gd name="connsiteY0" fmla="*/ -124 h 211926"/>
                  <a:gd name="connsiteX1" fmla="*/ 463871 w 616458"/>
                  <a:gd name="connsiteY1" fmla="*/ 210474 h 211926"/>
                  <a:gd name="connsiteX2" fmla="*/ -187 w 616458"/>
                  <a:gd name="connsiteY2" fmla="*/ 59408 h 211926"/>
                </a:gdLst>
                <a:ahLst/>
                <a:cxnLst>
                  <a:cxn ang="0">
                    <a:pos x="connsiteX0" y="connsiteY0"/>
                  </a:cxn>
                  <a:cxn ang="0">
                    <a:pos x="connsiteX1" y="connsiteY1"/>
                  </a:cxn>
                  <a:cxn ang="0">
                    <a:pos x="connsiteX2" y="connsiteY2"/>
                  </a:cxn>
                </a:cxnLst>
                <a:rect l="l" t="t" r="r" b="b"/>
                <a:pathLst>
                  <a:path w="616458" h="211926">
                    <a:moveTo>
                      <a:pt x="616271" y="-124"/>
                    </a:moveTo>
                    <a:cubicBezTo>
                      <a:pt x="616271" y="-124"/>
                      <a:pt x="543119" y="192567"/>
                      <a:pt x="463871" y="210474"/>
                    </a:cubicBezTo>
                    <a:cubicBezTo>
                      <a:pt x="384623" y="228381"/>
                      <a:pt x="-187" y="59408"/>
                      <a:pt x="-187" y="59408"/>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55" name="Freeform: Shape 4541">
                <a:extLst>
                  <a:ext uri="{FF2B5EF4-FFF2-40B4-BE49-F238E27FC236}">
                    <a16:creationId xmlns:a16="http://schemas.microsoft.com/office/drawing/2014/main" id="{E036C501-63CF-5D5D-3A77-3C5AFBED9059}"/>
                  </a:ext>
                </a:extLst>
              </p:cNvPr>
              <p:cNvSpPr/>
              <p:nvPr/>
            </p:nvSpPr>
            <p:spPr>
              <a:xfrm>
                <a:off x="3343283" y="5203356"/>
                <a:ext cx="285845" cy="48958"/>
              </a:xfrm>
              <a:custGeom>
                <a:avLst/>
                <a:gdLst>
                  <a:gd name="connsiteX0" fmla="*/ 285658 w 285845"/>
                  <a:gd name="connsiteY0" fmla="*/ -124 h 48958"/>
                  <a:gd name="connsiteX1" fmla="*/ 184217 w 285845"/>
                  <a:gd name="connsiteY1" fmla="*/ 24356 h 48958"/>
                  <a:gd name="connsiteX2" fmla="*/ -187 w 285845"/>
                  <a:gd name="connsiteY2" fmla="*/ 48835 h 48958"/>
                </a:gdLst>
                <a:ahLst/>
                <a:cxnLst>
                  <a:cxn ang="0">
                    <a:pos x="connsiteX0" y="connsiteY0"/>
                  </a:cxn>
                  <a:cxn ang="0">
                    <a:pos x="connsiteX1" y="connsiteY1"/>
                  </a:cxn>
                  <a:cxn ang="0">
                    <a:pos x="connsiteX2" y="connsiteY2"/>
                  </a:cxn>
                </a:cxnLst>
                <a:rect l="l" t="t" r="r" b="b"/>
                <a:pathLst>
                  <a:path w="285845" h="48958">
                    <a:moveTo>
                      <a:pt x="285658" y="-124"/>
                    </a:moveTo>
                    <a:cubicBezTo>
                      <a:pt x="258512" y="14831"/>
                      <a:pt x="212506" y="35786"/>
                      <a:pt x="184217" y="24356"/>
                    </a:cubicBezTo>
                    <a:cubicBezTo>
                      <a:pt x="142116" y="7401"/>
                      <a:pt x="35055" y="-26889"/>
                      <a:pt x="-187" y="4883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56" name="Freeform: Shape 4542">
                <a:extLst>
                  <a:ext uri="{FF2B5EF4-FFF2-40B4-BE49-F238E27FC236}">
                    <a16:creationId xmlns:a16="http://schemas.microsoft.com/office/drawing/2014/main" id="{4B33DC85-E229-B03A-7EE1-ABC94F34A5EA}"/>
                  </a:ext>
                </a:extLst>
              </p:cNvPr>
              <p:cNvSpPr/>
              <p:nvPr/>
            </p:nvSpPr>
            <p:spPr>
              <a:xfrm rot="19580401">
                <a:off x="3600804" y="5176702"/>
                <a:ext cx="53911" cy="53911"/>
              </a:xfrm>
              <a:custGeom>
                <a:avLst/>
                <a:gdLst>
                  <a:gd name="connsiteX0" fmla="*/ 53724 w 53911"/>
                  <a:gd name="connsiteY0" fmla="*/ 26832 h 53911"/>
                  <a:gd name="connsiteX1" fmla="*/ 26769 w 53911"/>
                  <a:gd name="connsiteY1" fmla="*/ 53788 h 53911"/>
                  <a:gd name="connsiteX2" fmla="*/ -187 w 53911"/>
                  <a:gd name="connsiteY2" fmla="*/ 26832 h 53911"/>
                  <a:gd name="connsiteX3" fmla="*/ 26769 w 53911"/>
                  <a:gd name="connsiteY3" fmla="*/ -124 h 53911"/>
                  <a:gd name="connsiteX4" fmla="*/ 53724 w 53911"/>
                  <a:gd name="connsiteY4" fmla="*/ 26832 h 53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 h="53911">
                    <a:moveTo>
                      <a:pt x="53724" y="26832"/>
                    </a:moveTo>
                    <a:cubicBezTo>
                      <a:pt x="53724" y="41719"/>
                      <a:pt x="41656" y="53788"/>
                      <a:pt x="26769" y="53788"/>
                    </a:cubicBezTo>
                    <a:cubicBezTo>
                      <a:pt x="11881" y="53788"/>
                      <a:pt x="-187" y="41719"/>
                      <a:pt x="-187" y="26832"/>
                    </a:cubicBezTo>
                    <a:cubicBezTo>
                      <a:pt x="-187" y="11945"/>
                      <a:pt x="11881" y="-124"/>
                      <a:pt x="26769" y="-124"/>
                    </a:cubicBezTo>
                    <a:cubicBezTo>
                      <a:pt x="41656" y="-124"/>
                      <a:pt x="53724" y="11945"/>
                      <a:pt x="53724" y="2683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57" name="Freeform: Shape 4543">
                <a:extLst>
                  <a:ext uri="{FF2B5EF4-FFF2-40B4-BE49-F238E27FC236}">
                    <a16:creationId xmlns:a16="http://schemas.microsoft.com/office/drawing/2014/main" id="{BBDF16B1-7E5A-7BA1-99A3-693575BD22D3}"/>
                  </a:ext>
                </a:extLst>
              </p:cNvPr>
              <p:cNvSpPr/>
              <p:nvPr/>
            </p:nvSpPr>
            <p:spPr>
              <a:xfrm>
                <a:off x="2969046" y="5042003"/>
                <a:ext cx="301466" cy="68434"/>
              </a:xfrm>
              <a:custGeom>
                <a:avLst/>
                <a:gdLst>
                  <a:gd name="connsiteX0" fmla="*/ 301279 w 301466"/>
                  <a:gd name="connsiteY0" fmla="*/ 11306 h 68434"/>
                  <a:gd name="connsiteX1" fmla="*/ 208410 w 301466"/>
                  <a:gd name="connsiteY1" fmla="*/ 67790 h 68434"/>
                  <a:gd name="connsiteX2" fmla="*/ -187 w 301466"/>
                  <a:gd name="connsiteY2" fmla="*/ -124 h 68434"/>
                </a:gdLst>
                <a:ahLst/>
                <a:cxnLst>
                  <a:cxn ang="0">
                    <a:pos x="connsiteX0" y="connsiteY0"/>
                  </a:cxn>
                  <a:cxn ang="0">
                    <a:pos x="connsiteX1" y="connsiteY1"/>
                  </a:cxn>
                  <a:cxn ang="0">
                    <a:pos x="connsiteX2" y="connsiteY2"/>
                  </a:cxn>
                </a:cxnLst>
                <a:rect l="l" t="t" r="r" b="b"/>
                <a:pathLst>
                  <a:path w="301466" h="68434">
                    <a:moveTo>
                      <a:pt x="301279" y="11306"/>
                    </a:moveTo>
                    <a:cubicBezTo>
                      <a:pt x="284039" y="36357"/>
                      <a:pt x="251082" y="73124"/>
                      <a:pt x="208410" y="67790"/>
                    </a:cubicBezTo>
                    <a:cubicBezTo>
                      <a:pt x="144497" y="59789"/>
                      <a:pt x="-187" y="-12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58" name="Freeform: Shape 4544">
                <a:extLst>
                  <a:ext uri="{FF2B5EF4-FFF2-40B4-BE49-F238E27FC236}">
                    <a16:creationId xmlns:a16="http://schemas.microsoft.com/office/drawing/2014/main" id="{6096DE17-B004-49CD-C12F-E35FF7DAF1FE}"/>
                  </a:ext>
                </a:extLst>
              </p:cNvPr>
              <p:cNvSpPr/>
              <p:nvPr/>
            </p:nvSpPr>
            <p:spPr>
              <a:xfrm>
                <a:off x="3242895" y="5027543"/>
                <a:ext cx="53916" cy="53919"/>
              </a:xfrm>
              <a:custGeom>
                <a:avLst/>
                <a:gdLst>
                  <a:gd name="connsiteX0" fmla="*/ 3808 w 53916"/>
                  <a:gd name="connsiteY0" fmla="*/ 12717 h 53919"/>
                  <a:gd name="connsiteX1" fmla="*/ 40889 w 53916"/>
                  <a:gd name="connsiteY1" fmla="*/ 3868 h 53919"/>
                  <a:gd name="connsiteX2" fmla="*/ 49737 w 53916"/>
                  <a:gd name="connsiteY2" fmla="*/ 40949 h 53919"/>
                  <a:gd name="connsiteX3" fmla="*/ 12761 w 53916"/>
                  <a:gd name="connsiteY3" fmla="*/ 49865 h 53919"/>
                  <a:gd name="connsiteX4" fmla="*/ 3741 w 53916"/>
                  <a:gd name="connsiteY4" fmla="*/ 12822 h 53919"/>
                  <a:gd name="connsiteX5" fmla="*/ 3808 w 53916"/>
                  <a:gd name="connsiteY5" fmla="*/ 12717 h 5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6" h="53919">
                    <a:moveTo>
                      <a:pt x="3808" y="12717"/>
                    </a:moveTo>
                    <a:cubicBezTo>
                      <a:pt x="11609" y="39"/>
                      <a:pt x="28211" y="-3923"/>
                      <a:pt x="40889" y="3868"/>
                    </a:cubicBezTo>
                    <a:cubicBezTo>
                      <a:pt x="53566" y="11669"/>
                      <a:pt x="57529" y="28271"/>
                      <a:pt x="49737" y="40949"/>
                    </a:cubicBezTo>
                    <a:cubicBezTo>
                      <a:pt x="41965" y="53589"/>
                      <a:pt x="25439" y="57580"/>
                      <a:pt x="12761" y="49865"/>
                    </a:cubicBezTo>
                    <a:cubicBezTo>
                      <a:pt x="45" y="42130"/>
                      <a:pt x="-3993" y="25547"/>
                      <a:pt x="3741" y="12822"/>
                    </a:cubicBezTo>
                    <a:cubicBezTo>
                      <a:pt x="3760" y="12793"/>
                      <a:pt x="3789" y="12755"/>
                      <a:pt x="3808" y="12717"/>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59" name="Freeform: Shape 4545">
                <a:extLst>
                  <a:ext uri="{FF2B5EF4-FFF2-40B4-BE49-F238E27FC236}">
                    <a16:creationId xmlns:a16="http://schemas.microsoft.com/office/drawing/2014/main" id="{489964D0-2E51-022D-A6DA-A5B5ABFEB819}"/>
                  </a:ext>
                </a:extLst>
              </p:cNvPr>
              <p:cNvSpPr/>
              <p:nvPr/>
            </p:nvSpPr>
            <p:spPr>
              <a:xfrm>
                <a:off x="3932690" y="4571373"/>
                <a:ext cx="107504" cy="449199"/>
              </a:xfrm>
              <a:custGeom>
                <a:avLst/>
                <a:gdLst>
                  <a:gd name="connsiteX0" fmla="*/ -187 w 107504"/>
                  <a:gd name="connsiteY0" fmla="*/ 449075 h 449199"/>
                  <a:gd name="connsiteX1" fmla="*/ 76013 w 107504"/>
                  <a:gd name="connsiteY1" fmla="*/ 423072 h 449199"/>
                  <a:gd name="connsiteX2" fmla="*/ 47438 w 107504"/>
                  <a:gd name="connsiteY2" fmla="*/ -124 h 449199"/>
                </a:gdLst>
                <a:ahLst/>
                <a:cxnLst>
                  <a:cxn ang="0">
                    <a:pos x="connsiteX0" y="connsiteY0"/>
                  </a:cxn>
                  <a:cxn ang="0">
                    <a:pos x="connsiteX1" y="connsiteY1"/>
                  </a:cxn>
                  <a:cxn ang="0">
                    <a:pos x="connsiteX2" y="connsiteY2"/>
                  </a:cxn>
                </a:cxnLst>
                <a:rect l="l" t="t" r="r" b="b"/>
                <a:pathLst>
                  <a:path w="107504" h="449199">
                    <a:moveTo>
                      <a:pt x="-187" y="449075"/>
                    </a:moveTo>
                    <a:cubicBezTo>
                      <a:pt x="24673" y="442979"/>
                      <a:pt x="61058" y="432788"/>
                      <a:pt x="76013" y="423072"/>
                    </a:cubicBezTo>
                    <a:cubicBezTo>
                      <a:pt x="160404" y="368113"/>
                      <a:pt x="47438" y="-124"/>
                      <a:pt x="47438"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60" name="Freeform: Shape 4546">
                <a:extLst>
                  <a:ext uri="{FF2B5EF4-FFF2-40B4-BE49-F238E27FC236}">
                    <a16:creationId xmlns:a16="http://schemas.microsoft.com/office/drawing/2014/main" id="{409EABDF-3441-034E-38BE-78A06917DE31}"/>
                  </a:ext>
                </a:extLst>
              </p:cNvPr>
              <p:cNvSpPr/>
              <p:nvPr/>
            </p:nvSpPr>
            <p:spPr>
              <a:xfrm>
                <a:off x="3906663" y="4992973"/>
                <a:ext cx="54115" cy="54111"/>
              </a:xfrm>
              <a:custGeom>
                <a:avLst/>
                <a:gdLst>
                  <a:gd name="connsiteX0" fmla="*/ 33365 w 54115"/>
                  <a:gd name="connsiteY0" fmla="*/ 53193 h 54111"/>
                  <a:gd name="connsiteX1" fmla="*/ 608 w 54115"/>
                  <a:gd name="connsiteY1" fmla="*/ 33428 h 54111"/>
                  <a:gd name="connsiteX2" fmla="*/ 20382 w 54115"/>
                  <a:gd name="connsiteY2" fmla="*/ 672 h 54111"/>
                  <a:gd name="connsiteX3" fmla="*/ 53129 w 54115"/>
                  <a:gd name="connsiteY3" fmla="*/ 20436 h 54111"/>
                  <a:gd name="connsiteX4" fmla="*/ 53177 w 54115"/>
                  <a:gd name="connsiteY4" fmla="*/ 20617 h 54111"/>
                  <a:gd name="connsiteX5" fmla="*/ 33365 w 54115"/>
                  <a:gd name="connsiteY5" fmla="*/ 53193 h 5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15" h="54111">
                    <a:moveTo>
                      <a:pt x="33365" y="53193"/>
                    </a:moveTo>
                    <a:cubicBezTo>
                      <a:pt x="18858" y="56774"/>
                      <a:pt x="4199" y="47925"/>
                      <a:pt x="608" y="33428"/>
                    </a:cubicBezTo>
                    <a:cubicBezTo>
                      <a:pt x="-2973" y="18922"/>
                      <a:pt x="5875" y="4253"/>
                      <a:pt x="20382" y="672"/>
                    </a:cubicBezTo>
                    <a:cubicBezTo>
                      <a:pt x="34889" y="-2909"/>
                      <a:pt x="49548" y="5939"/>
                      <a:pt x="53129" y="20436"/>
                    </a:cubicBezTo>
                    <a:cubicBezTo>
                      <a:pt x="53148" y="20503"/>
                      <a:pt x="53158" y="20560"/>
                      <a:pt x="53177" y="20617"/>
                    </a:cubicBezTo>
                    <a:cubicBezTo>
                      <a:pt x="56644" y="35076"/>
                      <a:pt x="47795" y="49621"/>
                      <a:pt x="33365" y="53193"/>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61" name="Freeform: Shape 4547">
                <a:extLst>
                  <a:ext uri="{FF2B5EF4-FFF2-40B4-BE49-F238E27FC236}">
                    <a16:creationId xmlns:a16="http://schemas.microsoft.com/office/drawing/2014/main" id="{65B4466C-2DB8-F40D-3E0F-016DA6B7A1BC}"/>
                  </a:ext>
                </a:extLst>
              </p:cNvPr>
              <p:cNvSpPr/>
              <p:nvPr/>
            </p:nvSpPr>
            <p:spPr>
              <a:xfrm>
                <a:off x="3474823" y="5428527"/>
                <a:ext cx="112109" cy="60308"/>
              </a:xfrm>
              <a:custGeom>
                <a:avLst/>
                <a:gdLst>
                  <a:gd name="connsiteX0" fmla="*/ 111922 w 112109"/>
                  <a:gd name="connsiteY0" fmla="*/ -124 h 60308"/>
                  <a:gd name="connsiteX1" fmla="*/ -187 w 112109"/>
                  <a:gd name="connsiteY1" fmla="*/ 57884 h 60308"/>
                </a:gdLst>
                <a:ahLst/>
                <a:cxnLst>
                  <a:cxn ang="0">
                    <a:pos x="connsiteX0" y="connsiteY0"/>
                  </a:cxn>
                  <a:cxn ang="0">
                    <a:pos x="connsiteX1" y="connsiteY1"/>
                  </a:cxn>
                </a:cxnLst>
                <a:rect l="l" t="t" r="r" b="b"/>
                <a:pathLst>
                  <a:path w="112109" h="60308">
                    <a:moveTo>
                      <a:pt x="111922" y="-124"/>
                    </a:moveTo>
                    <a:cubicBezTo>
                      <a:pt x="90491" y="27404"/>
                      <a:pt x="47914" y="70647"/>
                      <a:pt x="-187" y="5788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62" name="Freeform: Shape 4548">
                <a:extLst>
                  <a:ext uri="{FF2B5EF4-FFF2-40B4-BE49-F238E27FC236}">
                    <a16:creationId xmlns:a16="http://schemas.microsoft.com/office/drawing/2014/main" id="{2E32A039-7084-7D7B-D2A0-F858976A0E26}"/>
                  </a:ext>
                </a:extLst>
              </p:cNvPr>
              <p:cNvSpPr/>
              <p:nvPr/>
            </p:nvSpPr>
            <p:spPr>
              <a:xfrm>
                <a:off x="3558817" y="5403366"/>
                <a:ext cx="53914" cy="53911"/>
              </a:xfrm>
              <a:custGeom>
                <a:avLst/>
                <a:gdLst>
                  <a:gd name="connsiteX0" fmla="*/ 5068 w 53914"/>
                  <a:gd name="connsiteY0" fmla="*/ 10845 h 53911"/>
                  <a:gd name="connsiteX1" fmla="*/ 42759 w 53914"/>
                  <a:gd name="connsiteY1" fmla="*/ 5130 h 53911"/>
                  <a:gd name="connsiteX2" fmla="*/ 48474 w 53914"/>
                  <a:gd name="connsiteY2" fmla="*/ 42820 h 53911"/>
                  <a:gd name="connsiteX3" fmla="*/ 11355 w 53914"/>
                  <a:gd name="connsiteY3" fmla="*/ 48945 h 53911"/>
                  <a:gd name="connsiteX4" fmla="*/ 4659 w 53914"/>
                  <a:gd name="connsiteY4" fmla="*/ 11417 h 53911"/>
                  <a:gd name="connsiteX5" fmla="*/ 5068 w 53914"/>
                  <a:gd name="connsiteY5" fmla="*/ 10845 h 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4" h="53911">
                    <a:moveTo>
                      <a:pt x="5068" y="10845"/>
                    </a:moveTo>
                    <a:cubicBezTo>
                      <a:pt x="13898" y="-1137"/>
                      <a:pt x="30776" y="-3699"/>
                      <a:pt x="42759" y="5130"/>
                    </a:cubicBezTo>
                    <a:cubicBezTo>
                      <a:pt x="54741" y="13960"/>
                      <a:pt x="57303" y="30838"/>
                      <a:pt x="48474" y="42820"/>
                    </a:cubicBezTo>
                    <a:cubicBezTo>
                      <a:pt x="39806" y="54584"/>
                      <a:pt x="23347" y="57299"/>
                      <a:pt x="11355" y="48945"/>
                    </a:cubicBezTo>
                    <a:cubicBezTo>
                      <a:pt x="-856" y="40430"/>
                      <a:pt x="-3857" y="23628"/>
                      <a:pt x="4659" y="11417"/>
                    </a:cubicBezTo>
                    <a:cubicBezTo>
                      <a:pt x="4792" y="11226"/>
                      <a:pt x="4925" y="11036"/>
                      <a:pt x="5068" y="1084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63" name="Freeform: Shape 4549">
                <a:extLst>
                  <a:ext uri="{FF2B5EF4-FFF2-40B4-BE49-F238E27FC236}">
                    <a16:creationId xmlns:a16="http://schemas.microsoft.com/office/drawing/2014/main" id="{C32E5AA6-6A76-B8FB-1313-D3ED06410CE2}"/>
                  </a:ext>
                </a:extLst>
              </p:cNvPr>
              <p:cNvSpPr/>
              <p:nvPr/>
            </p:nvSpPr>
            <p:spPr>
              <a:xfrm>
                <a:off x="3153545" y="5292891"/>
                <a:ext cx="78390" cy="61600"/>
              </a:xfrm>
              <a:custGeom>
                <a:avLst/>
                <a:gdLst>
                  <a:gd name="connsiteX0" fmla="*/ 78203 w 78390"/>
                  <a:gd name="connsiteY0" fmla="*/ -124 h 61600"/>
                  <a:gd name="connsiteX1" fmla="*/ -187 w 78390"/>
                  <a:gd name="connsiteY1" fmla="*/ 60741 h 61600"/>
                </a:gdLst>
                <a:ahLst/>
                <a:cxnLst>
                  <a:cxn ang="0">
                    <a:pos x="connsiteX0" y="connsiteY0"/>
                  </a:cxn>
                  <a:cxn ang="0">
                    <a:pos x="connsiteX1" y="connsiteY1"/>
                  </a:cxn>
                </a:cxnLst>
                <a:rect l="l" t="t" r="r" b="b"/>
                <a:pathLst>
                  <a:path w="78390" h="61600">
                    <a:moveTo>
                      <a:pt x="78203" y="-124"/>
                    </a:moveTo>
                    <a:cubicBezTo>
                      <a:pt x="65916" y="27308"/>
                      <a:pt x="40103" y="67409"/>
                      <a:pt x="-187" y="60741"/>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64" name="Freeform: Shape 4550">
                <a:extLst>
                  <a:ext uri="{FF2B5EF4-FFF2-40B4-BE49-F238E27FC236}">
                    <a16:creationId xmlns:a16="http://schemas.microsoft.com/office/drawing/2014/main" id="{5107DF0C-1FBB-B972-1E4A-6A3038164E2C}"/>
                  </a:ext>
                </a:extLst>
              </p:cNvPr>
              <p:cNvSpPr/>
              <p:nvPr/>
            </p:nvSpPr>
            <p:spPr>
              <a:xfrm>
                <a:off x="3204250" y="5267136"/>
                <a:ext cx="53897" cy="53928"/>
              </a:xfrm>
              <a:custGeom>
                <a:avLst/>
                <a:gdLst>
                  <a:gd name="connsiteX0" fmla="*/ 1590 w 53897"/>
                  <a:gd name="connsiteY0" fmla="*/ 17155 h 53928"/>
                  <a:gd name="connsiteX1" fmla="*/ 36433 w 53897"/>
                  <a:gd name="connsiteY1" fmla="*/ 1686 h 53928"/>
                  <a:gd name="connsiteX2" fmla="*/ 51901 w 53897"/>
                  <a:gd name="connsiteY2" fmla="*/ 36529 h 53928"/>
                  <a:gd name="connsiteX3" fmla="*/ 17116 w 53897"/>
                  <a:gd name="connsiteY3" fmla="*/ 52016 h 53928"/>
                  <a:gd name="connsiteX4" fmla="*/ 1590 w 53897"/>
                  <a:gd name="connsiteY4" fmla="*/ 17155 h 5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7" h="53928">
                    <a:moveTo>
                      <a:pt x="1590" y="17155"/>
                    </a:moveTo>
                    <a:cubicBezTo>
                      <a:pt x="6943" y="3258"/>
                      <a:pt x="22536" y="-3667"/>
                      <a:pt x="36433" y="1686"/>
                    </a:cubicBezTo>
                    <a:cubicBezTo>
                      <a:pt x="50320" y="7030"/>
                      <a:pt x="57254" y="22632"/>
                      <a:pt x="51901" y="36529"/>
                    </a:cubicBezTo>
                    <a:cubicBezTo>
                      <a:pt x="46558" y="50397"/>
                      <a:pt x="31004" y="57331"/>
                      <a:pt x="17116" y="52016"/>
                    </a:cubicBezTo>
                    <a:cubicBezTo>
                      <a:pt x="3229" y="46644"/>
                      <a:pt x="-3706" y="31071"/>
                      <a:pt x="1590" y="17155"/>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65" name="Freeform: Shape 4551">
                <a:extLst>
                  <a:ext uri="{FF2B5EF4-FFF2-40B4-BE49-F238E27FC236}">
                    <a16:creationId xmlns:a16="http://schemas.microsoft.com/office/drawing/2014/main" id="{5E6307DE-BB37-0675-DC92-DBB54689DA90}"/>
                  </a:ext>
                </a:extLst>
              </p:cNvPr>
              <p:cNvSpPr/>
              <p:nvPr/>
            </p:nvSpPr>
            <p:spPr>
              <a:xfrm>
                <a:off x="3846013" y="4682720"/>
                <a:ext cx="26293" cy="69627"/>
              </a:xfrm>
              <a:custGeom>
                <a:avLst/>
                <a:gdLst>
                  <a:gd name="connsiteX0" fmla="*/ -187 w 26293"/>
                  <a:gd name="connsiteY0" fmla="*/ 69504 h 69627"/>
                  <a:gd name="connsiteX1" fmla="*/ 26102 w 26293"/>
                  <a:gd name="connsiteY1" fmla="*/ -124 h 69627"/>
                </a:gdLst>
                <a:ahLst/>
                <a:cxnLst>
                  <a:cxn ang="0">
                    <a:pos x="connsiteX0" y="connsiteY0"/>
                  </a:cxn>
                  <a:cxn ang="0">
                    <a:pos x="connsiteX1" y="connsiteY1"/>
                  </a:cxn>
                </a:cxnLst>
                <a:rect l="l" t="t" r="r" b="b"/>
                <a:pathLst>
                  <a:path w="26293" h="69627">
                    <a:moveTo>
                      <a:pt x="-187" y="69504"/>
                    </a:moveTo>
                    <a:cubicBezTo>
                      <a:pt x="12957" y="61694"/>
                      <a:pt x="26388" y="43120"/>
                      <a:pt x="26102"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66" name="Freeform: Shape 4552">
                <a:extLst>
                  <a:ext uri="{FF2B5EF4-FFF2-40B4-BE49-F238E27FC236}">
                    <a16:creationId xmlns:a16="http://schemas.microsoft.com/office/drawing/2014/main" id="{DEB7A9AD-07EC-549A-6318-4F55B78FEF53}"/>
                  </a:ext>
                </a:extLst>
              </p:cNvPr>
              <p:cNvSpPr/>
              <p:nvPr/>
            </p:nvSpPr>
            <p:spPr>
              <a:xfrm>
                <a:off x="3820366" y="4724595"/>
                <a:ext cx="53923" cy="53923"/>
              </a:xfrm>
              <a:custGeom>
                <a:avLst/>
                <a:gdLst>
                  <a:gd name="connsiteX0" fmla="*/ 32603 w 53923"/>
                  <a:gd name="connsiteY0" fmla="*/ 53156 h 53923"/>
                  <a:gd name="connsiteX1" fmla="*/ 456 w 53923"/>
                  <a:gd name="connsiteY1" fmla="*/ 32668 h 53923"/>
                  <a:gd name="connsiteX2" fmla="*/ 20945 w 53923"/>
                  <a:gd name="connsiteY2" fmla="*/ 521 h 53923"/>
                  <a:gd name="connsiteX3" fmla="*/ 53082 w 53923"/>
                  <a:gd name="connsiteY3" fmla="*/ 20962 h 53923"/>
                  <a:gd name="connsiteX4" fmla="*/ 32651 w 53923"/>
                  <a:gd name="connsiteY4" fmla="*/ 53147 h 53923"/>
                  <a:gd name="connsiteX5" fmla="*/ 32603 w 53923"/>
                  <a:gd name="connsiteY5" fmla="*/ 53156 h 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23" h="53923">
                    <a:moveTo>
                      <a:pt x="32603" y="53156"/>
                    </a:moveTo>
                    <a:cubicBezTo>
                      <a:pt x="18068" y="56376"/>
                      <a:pt x="3676" y="47203"/>
                      <a:pt x="456" y="32668"/>
                    </a:cubicBezTo>
                    <a:cubicBezTo>
                      <a:pt x="-2763" y="18133"/>
                      <a:pt x="6409" y="3741"/>
                      <a:pt x="20945" y="521"/>
                    </a:cubicBezTo>
                    <a:cubicBezTo>
                      <a:pt x="35461" y="-2698"/>
                      <a:pt x="49843" y="6455"/>
                      <a:pt x="53082" y="20962"/>
                    </a:cubicBezTo>
                    <a:cubicBezTo>
                      <a:pt x="56330" y="35487"/>
                      <a:pt x="47176" y="49899"/>
                      <a:pt x="32651" y="53147"/>
                    </a:cubicBezTo>
                    <a:cubicBezTo>
                      <a:pt x="32632" y="53147"/>
                      <a:pt x="32622" y="53156"/>
                      <a:pt x="32603" y="53156"/>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67" name="Freeform: Shape 4553">
                <a:extLst>
                  <a:ext uri="{FF2B5EF4-FFF2-40B4-BE49-F238E27FC236}">
                    <a16:creationId xmlns:a16="http://schemas.microsoft.com/office/drawing/2014/main" id="{31F27453-229F-1B26-DA27-AE207B7C588A}"/>
                  </a:ext>
                </a:extLst>
              </p:cNvPr>
              <p:cNvSpPr/>
              <p:nvPr/>
            </p:nvSpPr>
            <p:spPr>
              <a:xfrm>
                <a:off x="3636272" y="5098962"/>
                <a:ext cx="286226" cy="264890"/>
              </a:xfrm>
              <a:custGeom>
                <a:avLst/>
                <a:gdLst>
                  <a:gd name="connsiteX0" fmla="*/ 286039 w 286226"/>
                  <a:gd name="connsiteY0" fmla="*/ 264767 h 264890"/>
                  <a:gd name="connsiteX1" fmla="*/ 126209 w 286226"/>
                  <a:gd name="connsiteY1" fmla="*/ 70647 h 264890"/>
                  <a:gd name="connsiteX2" fmla="*/ -187 w 286226"/>
                  <a:gd name="connsiteY2" fmla="*/ -124 h 264890"/>
                </a:gdLst>
                <a:ahLst/>
                <a:cxnLst>
                  <a:cxn ang="0">
                    <a:pos x="connsiteX0" y="connsiteY0"/>
                  </a:cxn>
                  <a:cxn ang="0">
                    <a:pos x="connsiteX1" y="connsiteY1"/>
                  </a:cxn>
                  <a:cxn ang="0">
                    <a:pos x="connsiteX2" y="connsiteY2"/>
                  </a:cxn>
                </a:cxnLst>
                <a:rect l="l" t="t" r="r" b="b"/>
                <a:pathLst>
                  <a:path w="286226" h="264890">
                    <a:moveTo>
                      <a:pt x="286039" y="264767"/>
                    </a:moveTo>
                    <a:cubicBezTo>
                      <a:pt x="286039" y="264767"/>
                      <a:pt x="209839" y="138275"/>
                      <a:pt x="126209" y="70647"/>
                    </a:cubicBezTo>
                    <a:cubicBezTo>
                      <a:pt x="42580" y="3020"/>
                      <a:pt x="-187" y="-124"/>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68" name="Freeform: Shape 4554">
                <a:extLst>
                  <a:ext uri="{FF2B5EF4-FFF2-40B4-BE49-F238E27FC236}">
                    <a16:creationId xmlns:a16="http://schemas.microsoft.com/office/drawing/2014/main" id="{764AD314-8F73-C041-DE90-172794107F1A}"/>
                  </a:ext>
                </a:extLst>
              </p:cNvPr>
              <p:cNvSpPr/>
              <p:nvPr/>
            </p:nvSpPr>
            <p:spPr>
              <a:xfrm>
                <a:off x="3627414" y="5277270"/>
                <a:ext cx="244887" cy="173259"/>
              </a:xfrm>
              <a:custGeom>
                <a:avLst/>
                <a:gdLst>
                  <a:gd name="connsiteX0" fmla="*/ 244700 w 244887"/>
                  <a:gd name="connsiteY0" fmla="*/ 173136 h 173259"/>
                  <a:gd name="connsiteX1" fmla="*/ -187 w 244887"/>
                  <a:gd name="connsiteY1" fmla="*/ -124 h 173259"/>
                </a:gdLst>
                <a:ahLst/>
                <a:cxnLst>
                  <a:cxn ang="0">
                    <a:pos x="connsiteX0" y="connsiteY0"/>
                  </a:cxn>
                  <a:cxn ang="0">
                    <a:pos x="connsiteX1" y="connsiteY1"/>
                  </a:cxn>
                </a:cxnLst>
                <a:rect l="l" t="t" r="r" b="b"/>
                <a:pathLst>
                  <a:path w="244887" h="173259">
                    <a:moveTo>
                      <a:pt x="244700" y="173136"/>
                    </a:moveTo>
                    <a:cubicBezTo>
                      <a:pt x="244700" y="173136"/>
                      <a:pt x="85157" y="92459"/>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69" name="Freeform: Shape 4555">
                <a:extLst>
                  <a:ext uri="{FF2B5EF4-FFF2-40B4-BE49-F238E27FC236}">
                    <a16:creationId xmlns:a16="http://schemas.microsoft.com/office/drawing/2014/main" id="{BEAB749B-D6BC-ED53-B1CD-14A32198A7B7}"/>
                  </a:ext>
                </a:extLst>
              </p:cNvPr>
              <p:cNvSpPr/>
              <p:nvPr/>
            </p:nvSpPr>
            <p:spPr>
              <a:xfrm>
                <a:off x="3786386" y="5348898"/>
                <a:ext cx="102869" cy="63055"/>
              </a:xfrm>
              <a:custGeom>
                <a:avLst/>
                <a:gdLst>
                  <a:gd name="connsiteX0" fmla="*/ 102683 w 102869"/>
                  <a:gd name="connsiteY0" fmla="*/ 62932 h 63055"/>
                  <a:gd name="connsiteX1" fmla="*/ -187 w 102869"/>
                  <a:gd name="connsiteY1" fmla="*/ -124 h 63055"/>
                </a:gdLst>
                <a:ahLst/>
                <a:cxnLst>
                  <a:cxn ang="0">
                    <a:pos x="connsiteX0" y="connsiteY0"/>
                  </a:cxn>
                  <a:cxn ang="0">
                    <a:pos x="connsiteX1" y="connsiteY1"/>
                  </a:cxn>
                </a:cxnLst>
                <a:rect l="l" t="t" r="r" b="b"/>
                <a:pathLst>
                  <a:path w="102869" h="63055">
                    <a:moveTo>
                      <a:pt x="102683" y="62932"/>
                    </a:moveTo>
                    <a:cubicBezTo>
                      <a:pt x="102683" y="62932"/>
                      <a:pt x="41913" y="16069"/>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70" name="Freeform: Shape 4556">
                <a:extLst>
                  <a:ext uri="{FF2B5EF4-FFF2-40B4-BE49-F238E27FC236}">
                    <a16:creationId xmlns:a16="http://schemas.microsoft.com/office/drawing/2014/main" id="{37DD6F89-EFD1-9B41-6E21-D14E764CCAEB}"/>
                  </a:ext>
                </a:extLst>
              </p:cNvPr>
              <p:cNvSpPr/>
              <p:nvPr/>
            </p:nvSpPr>
            <p:spPr>
              <a:xfrm>
                <a:off x="3771718" y="5225073"/>
                <a:ext cx="136016" cy="153162"/>
              </a:xfrm>
              <a:custGeom>
                <a:avLst/>
                <a:gdLst>
                  <a:gd name="connsiteX0" fmla="*/ 135830 w 136016"/>
                  <a:gd name="connsiteY0" fmla="*/ 153038 h 153162"/>
                  <a:gd name="connsiteX1" fmla="*/ -187 w 136016"/>
                  <a:gd name="connsiteY1" fmla="*/ -124 h 153162"/>
                </a:gdLst>
                <a:ahLst/>
                <a:cxnLst>
                  <a:cxn ang="0">
                    <a:pos x="connsiteX0" y="connsiteY0"/>
                  </a:cxn>
                  <a:cxn ang="0">
                    <a:pos x="connsiteX1" y="connsiteY1"/>
                  </a:cxn>
                </a:cxnLst>
                <a:rect l="l" t="t" r="r" b="b"/>
                <a:pathLst>
                  <a:path w="136016" h="153162">
                    <a:moveTo>
                      <a:pt x="135830" y="153038"/>
                    </a:moveTo>
                    <a:cubicBezTo>
                      <a:pt x="135830" y="153038"/>
                      <a:pt x="26292" y="48263"/>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71" name="Freeform: Shape 4557">
                <a:extLst>
                  <a:ext uri="{FF2B5EF4-FFF2-40B4-BE49-F238E27FC236}">
                    <a16:creationId xmlns:a16="http://schemas.microsoft.com/office/drawing/2014/main" id="{52BE3A52-9199-F95F-5325-C3A250CF00CB}"/>
                  </a:ext>
                </a:extLst>
              </p:cNvPr>
              <p:cNvSpPr/>
              <p:nvPr/>
            </p:nvSpPr>
            <p:spPr>
              <a:xfrm>
                <a:off x="3892440" y="5240504"/>
                <a:ext cx="37487" cy="116109"/>
              </a:xfrm>
              <a:custGeom>
                <a:avLst/>
                <a:gdLst>
                  <a:gd name="connsiteX0" fmla="*/ 37301 w 37487"/>
                  <a:gd name="connsiteY0" fmla="*/ 115986 h 116109"/>
                  <a:gd name="connsiteX1" fmla="*/ -133 w 37487"/>
                  <a:gd name="connsiteY1" fmla="*/ -124 h 116109"/>
                </a:gdLst>
                <a:ahLst/>
                <a:cxnLst>
                  <a:cxn ang="0">
                    <a:pos x="connsiteX0" y="connsiteY0"/>
                  </a:cxn>
                  <a:cxn ang="0">
                    <a:pos x="connsiteX1" y="connsiteY1"/>
                  </a:cxn>
                </a:cxnLst>
                <a:rect l="l" t="t" r="r" b="b"/>
                <a:pathLst>
                  <a:path w="37487" h="116109">
                    <a:moveTo>
                      <a:pt x="37301" y="115986"/>
                    </a:moveTo>
                    <a:cubicBezTo>
                      <a:pt x="37301" y="115986"/>
                      <a:pt x="-1847" y="35976"/>
                      <a:pt x="-133"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72" name="Freeform: Shape 4558">
                <a:extLst>
                  <a:ext uri="{FF2B5EF4-FFF2-40B4-BE49-F238E27FC236}">
                    <a16:creationId xmlns:a16="http://schemas.microsoft.com/office/drawing/2014/main" id="{52BA30C2-2145-A254-5691-D6E933928DB1}"/>
                  </a:ext>
                </a:extLst>
              </p:cNvPr>
              <p:cNvSpPr/>
              <p:nvPr/>
            </p:nvSpPr>
            <p:spPr>
              <a:xfrm>
                <a:off x="3954217" y="5006665"/>
                <a:ext cx="116385" cy="342137"/>
              </a:xfrm>
              <a:custGeom>
                <a:avLst/>
                <a:gdLst>
                  <a:gd name="connsiteX0" fmla="*/ -187 w 116385"/>
                  <a:gd name="connsiteY0" fmla="*/ 342014 h 342137"/>
                  <a:gd name="connsiteX1" fmla="*/ 66488 w 116385"/>
                  <a:gd name="connsiteY1" fmla="*/ 277149 h 342137"/>
                  <a:gd name="connsiteX2" fmla="*/ 108683 w 116385"/>
                  <a:gd name="connsiteY2" fmla="*/ -124 h 342137"/>
                </a:gdLst>
                <a:ahLst/>
                <a:cxnLst>
                  <a:cxn ang="0">
                    <a:pos x="connsiteX0" y="connsiteY0"/>
                  </a:cxn>
                  <a:cxn ang="0">
                    <a:pos x="connsiteX1" y="connsiteY1"/>
                  </a:cxn>
                  <a:cxn ang="0">
                    <a:pos x="connsiteX2" y="connsiteY2"/>
                  </a:cxn>
                </a:cxnLst>
                <a:rect l="l" t="t" r="r" b="b"/>
                <a:pathLst>
                  <a:path w="116385" h="342137">
                    <a:moveTo>
                      <a:pt x="-187" y="342014"/>
                    </a:moveTo>
                    <a:cubicBezTo>
                      <a:pt x="-187" y="342014"/>
                      <a:pt x="37913" y="289341"/>
                      <a:pt x="66488" y="277149"/>
                    </a:cubicBezTo>
                    <a:cubicBezTo>
                      <a:pt x="87919" y="267624"/>
                      <a:pt x="134306" y="87221"/>
                      <a:pt x="108683"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73" name="Freeform: Shape 4559">
                <a:extLst>
                  <a:ext uri="{FF2B5EF4-FFF2-40B4-BE49-F238E27FC236}">
                    <a16:creationId xmlns:a16="http://schemas.microsoft.com/office/drawing/2014/main" id="{08D1CAD4-DD67-B163-759E-AF0A8919C60D}"/>
                  </a:ext>
                </a:extLst>
              </p:cNvPr>
              <p:cNvSpPr/>
              <p:nvPr/>
            </p:nvSpPr>
            <p:spPr>
              <a:xfrm>
                <a:off x="3598744" y="5437423"/>
                <a:ext cx="280320" cy="111834"/>
              </a:xfrm>
              <a:custGeom>
                <a:avLst/>
                <a:gdLst>
                  <a:gd name="connsiteX0" fmla="*/ 280133 w 280320"/>
                  <a:gd name="connsiteY0" fmla="*/ -66 h 111834"/>
                  <a:gd name="connsiteX1" fmla="*/ 219364 w 280320"/>
                  <a:gd name="connsiteY1" fmla="*/ 33177 h 111834"/>
                  <a:gd name="connsiteX2" fmla="*/ -187 w 280320"/>
                  <a:gd name="connsiteY2" fmla="*/ 85183 h 111834"/>
                </a:gdLst>
                <a:ahLst/>
                <a:cxnLst>
                  <a:cxn ang="0">
                    <a:pos x="connsiteX0" y="connsiteY0"/>
                  </a:cxn>
                  <a:cxn ang="0">
                    <a:pos x="connsiteX1" y="connsiteY1"/>
                  </a:cxn>
                  <a:cxn ang="0">
                    <a:pos x="connsiteX2" y="connsiteY2"/>
                  </a:cxn>
                </a:cxnLst>
                <a:rect l="l" t="t" r="r" b="b"/>
                <a:pathLst>
                  <a:path w="280320" h="111834">
                    <a:moveTo>
                      <a:pt x="280133" y="-66"/>
                    </a:moveTo>
                    <a:cubicBezTo>
                      <a:pt x="280133" y="-66"/>
                      <a:pt x="232508" y="-3018"/>
                      <a:pt x="219364" y="33177"/>
                    </a:cubicBezTo>
                    <a:cubicBezTo>
                      <a:pt x="190789" y="114330"/>
                      <a:pt x="95539" y="134237"/>
                      <a:pt x="-187" y="85183"/>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74" name="Freeform: Shape 4560">
                <a:extLst>
                  <a:ext uri="{FF2B5EF4-FFF2-40B4-BE49-F238E27FC236}">
                    <a16:creationId xmlns:a16="http://schemas.microsoft.com/office/drawing/2014/main" id="{1627F318-506B-9BBB-B28C-BBC44EB1F9BD}"/>
                  </a:ext>
                </a:extLst>
              </p:cNvPr>
              <p:cNvSpPr/>
              <p:nvPr/>
            </p:nvSpPr>
            <p:spPr>
              <a:xfrm>
                <a:off x="3511114" y="5646840"/>
                <a:ext cx="96297" cy="55277"/>
              </a:xfrm>
              <a:custGeom>
                <a:avLst/>
                <a:gdLst>
                  <a:gd name="connsiteX0" fmla="*/ 96110 w 96297"/>
                  <a:gd name="connsiteY0" fmla="*/ -124 h 55277"/>
                  <a:gd name="connsiteX1" fmla="*/ -187 w 96297"/>
                  <a:gd name="connsiteY1" fmla="*/ 54645 h 55277"/>
                </a:gdLst>
                <a:ahLst/>
                <a:cxnLst>
                  <a:cxn ang="0">
                    <a:pos x="connsiteX0" y="connsiteY0"/>
                  </a:cxn>
                  <a:cxn ang="0">
                    <a:pos x="connsiteX1" y="connsiteY1"/>
                  </a:cxn>
                </a:cxnLst>
                <a:rect l="l" t="t" r="r" b="b"/>
                <a:pathLst>
                  <a:path w="96297" h="55277">
                    <a:moveTo>
                      <a:pt x="96110" y="-124"/>
                    </a:moveTo>
                    <a:cubicBezTo>
                      <a:pt x="73441" y="23498"/>
                      <a:pt x="32579" y="59884"/>
                      <a:pt x="-187" y="54645"/>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75" name="Freeform: Shape 4561">
                <a:extLst>
                  <a:ext uri="{FF2B5EF4-FFF2-40B4-BE49-F238E27FC236}">
                    <a16:creationId xmlns:a16="http://schemas.microsoft.com/office/drawing/2014/main" id="{55A4EFDF-E8B5-F045-F95C-2BBAEA122167}"/>
                  </a:ext>
                </a:extLst>
              </p:cNvPr>
              <p:cNvSpPr/>
              <p:nvPr/>
            </p:nvSpPr>
            <p:spPr>
              <a:xfrm>
                <a:off x="3579206" y="5620649"/>
                <a:ext cx="53910" cy="53908"/>
              </a:xfrm>
              <a:custGeom>
                <a:avLst/>
                <a:gdLst>
                  <a:gd name="connsiteX0" fmla="*/ 6968 w 53910"/>
                  <a:gd name="connsiteY0" fmla="*/ 8542 h 53908"/>
                  <a:gd name="connsiteX1" fmla="*/ 45058 w 53910"/>
                  <a:gd name="connsiteY1" fmla="*/ 7027 h 53908"/>
                  <a:gd name="connsiteX2" fmla="*/ 46573 w 53910"/>
                  <a:gd name="connsiteY2" fmla="*/ 45118 h 53908"/>
                  <a:gd name="connsiteX3" fmla="*/ 8492 w 53910"/>
                  <a:gd name="connsiteY3" fmla="*/ 46642 h 53908"/>
                  <a:gd name="connsiteX4" fmla="*/ 6958 w 53910"/>
                  <a:gd name="connsiteY4" fmla="*/ 8551 h 53908"/>
                  <a:gd name="connsiteX5" fmla="*/ 6968 w 53910"/>
                  <a:gd name="connsiteY5" fmla="*/ 8542 h 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10" h="53908">
                    <a:moveTo>
                      <a:pt x="6968" y="8542"/>
                    </a:moveTo>
                    <a:cubicBezTo>
                      <a:pt x="17064" y="-2393"/>
                      <a:pt x="34123" y="-3069"/>
                      <a:pt x="45058" y="7027"/>
                    </a:cubicBezTo>
                    <a:cubicBezTo>
                      <a:pt x="55993" y="17124"/>
                      <a:pt x="56669" y="34183"/>
                      <a:pt x="46573" y="45118"/>
                    </a:cubicBezTo>
                    <a:cubicBezTo>
                      <a:pt x="36476" y="56052"/>
                      <a:pt x="19426" y="56729"/>
                      <a:pt x="8492" y="46642"/>
                    </a:cubicBezTo>
                    <a:cubicBezTo>
                      <a:pt x="-2453" y="36545"/>
                      <a:pt x="-3138" y="19495"/>
                      <a:pt x="6958" y="8551"/>
                    </a:cubicBezTo>
                    <a:cubicBezTo>
                      <a:pt x="6958" y="8551"/>
                      <a:pt x="6968" y="8542"/>
                      <a:pt x="6968" y="8542"/>
                    </a:cubicBezTo>
                    <a:close/>
                  </a:path>
                </a:pathLst>
              </a:custGeom>
              <a:solidFill>
                <a:srgbClr val="CC4C7A"/>
              </a:solidFill>
              <a:ln w="3175" cap="flat">
                <a:solidFill>
                  <a:srgbClr val="65666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76" name="Freeform: Shape 4562">
                <a:extLst>
                  <a:ext uri="{FF2B5EF4-FFF2-40B4-BE49-F238E27FC236}">
                    <a16:creationId xmlns:a16="http://schemas.microsoft.com/office/drawing/2014/main" id="{AE8F0F0F-8803-3A17-FA5F-30D0603F04FE}"/>
                  </a:ext>
                </a:extLst>
              </p:cNvPr>
              <p:cNvSpPr/>
              <p:nvPr/>
            </p:nvSpPr>
            <p:spPr>
              <a:xfrm>
                <a:off x="3885732" y="5323562"/>
                <a:ext cx="28575" cy="48291"/>
              </a:xfrm>
              <a:custGeom>
                <a:avLst/>
                <a:gdLst>
                  <a:gd name="connsiteX0" fmla="*/ 28388 w 28575"/>
                  <a:gd name="connsiteY0" fmla="*/ 48168 h 48291"/>
                  <a:gd name="connsiteX1" fmla="*/ -187 w 28575"/>
                  <a:gd name="connsiteY1" fmla="*/ -124 h 48291"/>
                </a:gdLst>
                <a:ahLst/>
                <a:cxnLst>
                  <a:cxn ang="0">
                    <a:pos x="connsiteX0" y="connsiteY0"/>
                  </a:cxn>
                  <a:cxn ang="0">
                    <a:pos x="connsiteX1" y="connsiteY1"/>
                  </a:cxn>
                </a:cxnLst>
                <a:rect l="l" t="t" r="r" b="b"/>
                <a:pathLst>
                  <a:path w="28575" h="48291">
                    <a:moveTo>
                      <a:pt x="28388" y="48168"/>
                    </a:moveTo>
                    <a:cubicBezTo>
                      <a:pt x="28388" y="48168"/>
                      <a:pt x="-187" y="16355"/>
                      <a:pt x="-187" y="-124"/>
                    </a:cubicBezTo>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77" name="Freeform: Shape 4563">
                <a:extLst>
                  <a:ext uri="{FF2B5EF4-FFF2-40B4-BE49-F238E27FC236}">
                    <a16:creationId xmlns:a16="http://schemas.microsoft.com/office/drawing/2014/main" id="{5BF1695C-60FE-B944-B13E-523609DC4367}"/>
                  </a:ext>
                </a:extLst>
              </p:cNvPr>
              <p:cNvSpPr/>
              <p:nvPr/>
            </p:nvSpPr>
            <p:spPr>
              <a:xfrm>
                <a:off x="3873512" y="5350346"/>
                <a:ext cx="89857" cy="108808"/>
              </a:xfrm>
              <a:custGeom>
                <a:avLst/>
                <a:gdLst>
                  <a:gd name="connsiteX0" fmla="*/ 89661 w 89857"/>
                  <a:gd name="connsiteY0" fmla="*/ 11668 h 108808"/>
                  <a:gd name="connsiteX1" fmla="*/ 59562 w 89857"/>
                  <a:gd name="connsiteY1" fmla="*/ 7953 h 108808"/>
                  <a:gd name="connsiteX2" fmla="*/ 50037 w 89857"/>
                  <a:gd name="connsiteY2" fmla="*/ 31099 h 108808"/>
                  <a:gd name="connsiteX3" fmla="*/ 19653 w 89857"/>
                  <a:gd name="connsiteY3" fmla="*/ 53102 h 108808"/>
                  <a:gd name="connsiteX4" fmla="*/ 5365 w 89857"/>
                  <a:gd name="connsiteY4" fmla="*/ 75676 h 108808"/>
                  <a:gd name="connsiteX5" fmla="*/ 6032 w 89857"/>
                  <a:gd name="connsiteY5" fmla="*/ 105013 h 108808"/>
                  <a:gd name="connsiteX6" fmla="*/ 27558 w 89857"/>
                  <a:gd name="connsiteY6" fmla="*/ 81201 h 108808"/>
                  <a:gd name="connsiteX7" fmla="*/ 46608 w 89857"/>
                  <a:gd name="connsiteY7" fmla="*/ 56054 h 108808"/>
                  <a:gd name="connsiteX8" fmla="*/ 66135 w 89857"/>
                  <a:gd name="connsiteY8" fmla="*/ 46053 h 108808"/>
                  <a:gd name="connsiteX9" fmla="*/ 78327 w 89857"/>
                  <a:gd name="connsiteY9" fmla="*/ 19860 h 108808"/>
                  <a:gd name="connsiteX10" fmla="*/ 89661 w 89857"/>
                  <a:gd name="connsiteY10" fmla="*/ 11668 h 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857" h="108808">
                    <a:moveTo>
                      <a:pt x="89661" y="11668"/>
                    </a:moveTo>
                    <a:cubicBezTo>
                      <a:pt x="89661" y="2143"/>
                      <a:pt x="64801" y="-7382"/>
                      <a:pt x="59562" y="7953"/>
                    </a:cubicBezTo>
                    <a:cubicBezTo>
                      <a:pt x="54324" y="23289"/>
                      <a:pt x="66896" y="30242"/>
                      <a:pt x="50037" y="31099"/>
                    </a:cubicBezTo>
                    <a:cubicBezTo>
                      <a:pt x="33178" y="31956"/>
                      <a:pt x="20986" y="37957"/>
                      <a:pt x="19653" y="53102"/>
                    </a:cubicBezTo>
                    <a:cubicBezTo>
                      <a:pt x="18319" y="68247"/>
                      <a:pt x="-1779" y="58912"/>
                      <a:pt x="5365" y="75676"/>
                    </a:cubicBezTo>
                    <a:cubicBezTo>
                      <a:pt x="14033" y="96155"/>
                      <a:pt x="-11304" y="94726"/>
                      <a:pt x="6032" y="105013"/>
                    </a:cubicBezTo>
                    <a:cubicBezTo>
                      <a:pt x="27844" y="118348"/>
                      <a:pt x="28130" y="91869"/>
                      <a:pt x="27558" y="81201"/>
                    </a:cubicBezTo>
                    <a:cubicBezTo>
                      <a:pt x="26606" y="64246"/>
                      <a:pt x="33083" y="58245"/>
                      <a:pt x="46608" y="56054"/>
                    </a:cubicBezTo>
                    <a:cubicBezTo>
                      <a:pt x="61944" y="53578"/>
                      <a:pt x="59277" y="52816"/>
                      <a:pt x="66135" y="46053"/>
                    </a:cubicBezTo>
                    <a:cubicBezTo>
                      <a:pt x="72993" y="39290"/>
                      <a:pt x="64515" y="19478"/>
                      <a:pt x="78327" y="19860"/>
                    </a:cubicBezTo>
                    <a:cubicBezTo>
                      <a:pt x="86994" y="20145"/>
                      <a:pt x="89852" y="20050"/>
                      <a:pt x="89661" y="11668"/>
                    </a:cubicBezTo>
                    <a:close/>
                  </a:path>
                </a:pathLst>
              </a:custGeom>
              <a:no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1378" name="Rectangle: Rounded Corners 1377">
                <a:extLst>
                  <a:ext uri="{FF2B5EF4-FFF2-40B4-BE49-F238E27FC236}">
                    <a16:creationId xmlns:a16="http://schemas.microsoft.com/office/drawing/2014/main" id="{39138B49-6AC3-DEB8-AF74-2A3EED18F42F}"/>
                  </a:ext>
                </a:extLst>
              </p:cNvPr>
              <p:cNvSpPr/>
              <p:nvPr/>
            </p:nvSpPr>
            <p:spPr>
              <a:xfrm rot="18729600">
                <a:off x="3960548" y="5338406"/>
                <a:ext cx="137636" cy="324040"/>
              </a:xfrm>
              <a:prstGeom prst="roundRect">
                <a:avLst/>
              </a:prstGeom>
              <a:solidFill>
                <a:srgbClr val="656665"/>
              </a:solidFill>
              <a:ln w="3175" cap="rnd">
                <a:solidFill>
                  <a:srgbClr val="656665"/>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grpSp>
      </p:grpSp>
      <p:sp>
        <p:nvSpPr>
          <p:cNvPr id="1381" name="TextBox 1380">
            <a:extLst>
              <a:ext uri="{FF2B5EF4-FFF2-40B4-BE49-F238E27FC236}">
                <a16:creationId xmlns:a16="http://schemas.microsoft.com/office/drawing/2014/main" id="{86B59FAB-F7E9-60E0-2307-B448F21DDF59}"/>
              </a:ext>
            </a:extLst>
          </p:cNvPr>
          <p:cNvSpPr txBox="1"/>
          <p:nvPr/>
        </p:nvSpPr>
        <p:spPr>
          <a:xfrm>
            <a:off x="2525538" y="1323416"/>
            <a:ext cx="1679883" cy="338554"/>
          </a:xfrm>
          <a:prstGeom prst="rect">
            <a:avLst/>
          </a:prstGeom>
          <a:noFill/>
        </p:spPr>
        <p:txBody>
          <a:bodyPr wrap="none" rtlCol="0">
            <a:spAutoFit/>
          </a:bodyPr>
          <a:lstStyle/>
          <a:p>
            <a:r>
              <a:rPr lang="en-GB" sz="1600" b="1">
                <a:solidFill>
                  <a:schemeClr val="tx2"/>
                </a:solidFill>
              </a:rPr>
              <a:t>Healthy airway</a:t>
            </a:r>
            <a:r>
              <a:rPr lang="en-GB" sz="1600" b="1" baseline="30000">
                <a:solidFill>
                  <a:schemeClr val="tx2"/>
                </a:solidFill>
              </a:rPr>
              <a:t>1</a:t>
            </a:r>
            <a:r>
              <a:rPr lang="en-GB" sz="1600" b="1" baseline="30000">
                <a:solidFill>
                  <a:schemeClr val="tx2"/>
                </a:solidFill>
                <a:cs typeface="Arial" panose="020B0604020202020204" pitchFamily="34" charset="0"/>
              </a:rPr>
              <a:t>–4</a:t>
            </a:r>
            <a:endParaRPr lang="en-GB" sz="1600" b="1" baseline="30000">
              <a:solidFill>
                <a:schemeClr val="tx2"/>
              </a:solidFill>
            </a:endParaRPr>
          </a:p>
        </p:txBody>
      </p:sp>
      <p:sp>
        <p:nvSpPr>
          <p:cNvPr id="1382" name="TextBox 1381">
            <a:extLst>
              <a:ext uri="{FF2B5EF4-FFF2-40B4-BE49-F238E27FC236}">
                <a16:creationId xmlns:a16="http://schemas.microsoft.com/office/drawing/2014/main" id="{95A4B032-4221-4927-820A-2605341AF405}"/>
              </a:ext>
            </a:extLst>
          </p:cNvPr>
          <p:cNvSpPr txBox="1"/>
          <p:nvPr/>
        </p:nvSpPr>
        <p:spPr>
          <a:xfrm>
            <a:off x="6851229" y="1322573"/>
            <a:ext cx="3798298" cy="338554"/>
          </a:xfrm>
          <a:prstGeom prst="rect">
            <a:avLst/>
          </a:prstGeom>
          <a:noFill/>
        </p:spPr>
        <p:txBody>
          <a:bodyPr wrap="square" rtlCol="0">
            <a:spAutoFit/>
          </a:bodyPr>
          <a:lstStyle/>
          <a:p>
            <a:pPr algn="ctr"/>
            <a:r>
              <a:rPr lang="en-GB" sz="1600" b="1">
                <a:solidFill>
                  <a:schemeClr val="tx2"/>
                </a:solidFill>
              </a:rPr>
              <a:t>Airway of a patient with severe asthma</a:t>
            </a:r>
            <a:r>
              <a:rPr lang="en-GB" sz="1600" b="1" baseline="30000">
                <a:solidFill>
                  <a:schemeClr val="tx2"/>
                </a:solidFill>
              </a:rPr>
              <a:t>1</a:t>
            </a:r>
            <a:r>
              <a:rPr lang="en-GB" sz="1600" b="1" baseline="30000">
                <a:solidFill>
                  <a:schemeClr val="tx2"/>
                </a:solidFill>
                <a:cs typeface="Arial" panose="020B0604020202020204" pitchFamily="34" charset="0"/>
              </a:rPr>
              <a:t>–4</a:t>
            </a:r>
            <a:endParaRPr lang="en-GB" sz="1600" b="1">
              <a:solidFill>
                <a:schemeClr val="tx2"/>
              </a:solidFill>
            </a:endParaRPr>
          </a:p>
        </p:txBody>
      </p:sp>
      <p:sp>
        <p:nvSpPr>
          <p:cNvPr id="1388" name="TextBox 1387">
            <a:extLst>
              <a:ext uri="{FF2B5EF4-FFF2-40B4-BE49-F238E27FC236}">
                <a16:creationId xmlns:a16="http://schemas.microsoft.com/office/drawing/2014/main" id="{A88E0029-B2FB-AFB1-0640-8122867E66C8}"/>
              </a:ext>
            </a:extLst>
          </p:cNvPr>
          <p:cNvSpPr txBox="1"/>
          <p:nvPr/>
        </p:nvSpPr>
        <p:spPr>
          <a:xfrm>
            <a:off x="230822" y="2622969"/>
            <a:ext cx="1110638" cy="399725"/>
          </a:xfrm>
          <a:prstGeom prst="rect">
            <a:avLst/>
          </a:prstGeom>
          <a:noFill/>
        </p:spPr>
        <p:txBody>
          <a:bodyPr wrap="square" lIns="0" tIns="0" rIns="0" bIns="0">
            <a:spAutoFit/>
          </a:bodyPr>
          <a:lstStyle>
            <a:defPPr>
              <a:defRPr lang="en-US"/>
            </a:defPPr>
            <a:lvl1pPr marR="0" lvl="0" indent="0" defTabSz="685783" fontAlgn="auto">
              <a:lnSpc>
                <a:spcPts val="1600"/>
              </a:lnSpc>
              <a:spcBef>
                <a:spcPts val="0"/>
              </a:spcBef>
              <a:spcAft>
                <a:spcPts val="0"/>
              </a:spcAft>
              <a:buClr>
                <a:srgbClr val="830051"/>
              </a:buClr>
              <a:buSzTx/>
              <a:buFontTx/>
              <a:buNone/>
              <a:tabLst/>
              <a:defRPr kumimoji="0" sz="1100" b="1" i="0" u="none" strike="noStrike" kern="0" cap="none" spc="0" normalizeH="0" baseline="0">
                <a:ln>
                  <a:noFill/>
                </a:ln>
                <a:solidFill>
                  <a:srgbClr val="0D3759">
                    <a:lumMod val="75000"/>
                  </a:srgbClr>
                </a:solidFill>
                <a:effectLst/>
                <a:uLnTx/>
                <a:uFillTx/>
                <a:latin typeface="Arial" panose="020B0604020202020204"/>
                <a:cs typeface="Arial" panose="020B0604020202020204" pitchFamily="34" charset="0"/>
              </a:defRPr>
            </a:lvl1pPr>
          </a:lstStyle>
          <a:p>
            <a:pPr marL="0" marR="0" lvl="0" indent="0" algn="ctr" defTabSz="685783" eaLnBrk="1" fontAlgn="auto" latinLnBrk="0" hangingPunct="1">
              <a:lnSpc>
                <a:spcPts val="1600"/>
              </a:lnSpc>
              <a:spcBef>
                <a:spcPts val="0"/>
              </a:spcBef>
              <a:spcAft>
                <a:spcPts val="0"/>
              </a:spcAft>
              <a:buClr>
                <a:srgbClr val="830051"/>
              </a:buClr>
              <a:buSzTx/>
              <a:buFontTx/>
              <a:buNone/>
              <a:tabLst/>
              <a:defRPr/>
            </a:pPr>
            <a:r>
              <a:rPr lang="en-US" sz="1200">
                <a:solidFill>
                  <a:schemeClr val="tx1"/>
                </a:solidFill>
                <a:latin typeface="+mn-lt"/>
              </a:rPr>
              <a:t>Intact epithelial barrier</a:t>
            </a:r>
            <a:endParaRPr kumimoji="0" lang="en-US" sz="1200" b="1" i="0" u="none" strike="noStrike" kern="0" cap="none" spc="0" normalizeH="0" baseline="0" noProof="0">
              <a:ln>
                <a:noFill/>
              </a:ln>
              <a:solidFill>
                <a:schemeClr val="tx1"/>
              </a:solidFill>
              <a:effectLst/>
              <a:uLnTx/>
              <a:uFillTx/>
              <a:latin typeface="+mn-lt"/>
              <a:cs typeface="Arial" panose="020B0604020202020204" pitchFamily="34" charset="0"/>
            </a:endParaRPr>
          </a:p>
        </p:txBody>
      </p:sp>
      <p:sp>
        <p:nvSpPr>
          <p:cNvPr id="1389" name="TextBox 1388">
            <a:extLst>
              <a:ext uri="{FF2B5EF4-FFF2-40B4-BE49-F238E27FC236}">
                <a16:creationId xmlns:a16="http://schemas.microsoft.com/office/drawing/2014/main" id="{B3951E3A-AA2D-6946-E354-D3F3ABF11C38}"/>
              </a:ext>
            </a:extLst>
          </p:cNvPr>
          <p:cNvSpPr txBox="1"/>
          <p:nvPr/>
        </p:nvSpPr>
        <p:spPr>
          <a:xfrm>
            <a:off x="5644008" y="2622969"/>
            <a:ext cx="1110638" cy="399725"/>
          </a:xfrm>
          <a:prstGeom prst="rect">
            <a:avLst/>
          </a:prstGeom>
          <a:noFill/>
        </p:spPr>
        <p:txBody>
          <a:bodyPr wrap="square" lIns="0" tIns="0" rIns="0" bIns="0">
            <a:spAutoFit/>
          </a:bodyPr>
          <a:lstStyle>
            <a:defPPr>
              <a:defRPr lang="en-US"/>
            </a:defPPr>
            <a:lvl1pPr marR="0" lvl="0" indent="0" defTabSz="685783" fontAlgn="auto">
              <a:lnSpc>
                <a:spcPts val="1600"/>
              </a:lnSpc>
              <a:spcBef>
                <a:spcPts val="0"/>
              </a:spcBef>
              <a:spcAft>
                <a:spcPts val="0"/>
              </a:spcAft>
              <a:buClr>
                <a:srgbClr val="830051"/>
              </a:buClr>
              <a:buSzTx/>
              <a:buFontTx/>
              <a:buNone/>
              <a:tabLst/>
              <a:defRPr kumimoji="0" sz="1100" b="1" i="0" u="none" strike="noStrike" kern="0" cap="none" spc="0" normalizeH="0" baseline="0">
                <a:ln>
                  <a:noFill/>
                </a:ln>
                <a:solidFill>
                  <a:srgbClr val="0D3759">
                    <a:lumMod val="75000"/>
                  </a:srgbClr>
                </a:solidFill>
                <a:effectLst/>
                <a:uLnTx/>
                <a:uFillTx/>
                <a:latin typeface="Arial" panose="020B0604020202020204"/>
                <a:cs typeface="Arial" panose="020B0604020202020204" pitchFamily="34" charset="0"/>
              </a:defRPr>
            </a:lvl1pPr>
          </a:lstStyle>
          <a:p>
            <a:pPr marL="0" marR="0" lvl="0" indent="0" algn="ctr" defTabSz="685783" eaLnBrk="1" fontAlgn="auto" latinLnBrk="0" hangingPunct="1">
              <a:lnSpc>
                <a:spcPts val="1600"/>
              </a:lnSpc>
              <a:spcBef>
                <a:spcPts val="0"/>
              </a:spcBef>
              <a:spcAft>
                <a:spcPts val="0"/>
              </a:spcAft>
              <a:buClr>
                <a:srgbClr val="830051"/>
              </a:buClr>
              <a:buSzTx/>
              <a:buFontTx/>
              <a:buNone/>
              <a:tabLst/>
              <a:defRPr/>
            </a:pPr>
            <a:r>
              <a:rPr lang="en-US" sz="1200">
                <a:solidFill>
                  <a:schemeClr val="tx1"/>
                </a:solidFill>
                <a:latin typeface="+mn-lt"/>
              </a:rPr>
              <a:t>Dysfunctional epithelial barrier</a:t>
            </a:r>
            <a:endParaRPr kumimoji="0" lang="en-US" sz="1200" b="1" i="0" u="none" strike="noStrike" kern="0" cap="none" spc="0" normalizeH="0" baseline="0" noProof="0">
              <a:ln>
                <a:noFill/>
              </a:ln>
              <a:solidFill>
                <a:schemeClr val="tx1"/>
              </a:solidFill>
              <a:effectLst/>
              <a:uLnTx/>
              <a:uFillTx/>
              <a:latin typeface="+mn-lt"/>
              <a:cs typeface="Arial" panose="020B0604020202020204" pitchFamily="34" charset="0"/>
            </a:endParaRPr>
          </a:p>
        </p:txBody>
      </p:sp>
      <p:sp>
        <p:nvSpPr>
          <p:cNvPr id="1390" name="TextBox 1389">
            <a:extLst>
              <a:ext uri="{FF2B5EF4-FFF2-40B4-BE49-F238E27FC236}">
                <a16:creationId xmlns:a16="http://schemas.microsoft.com/office/drawing/2014/main" id="{E1EA600D-82C3-B4EC-F917-0B0743EF7EA8}"/>
              </a:ext>
            </a:extLst>
          </p:cNvPr>
          <p:cNvSpPr txBox="1"/>
          <p:nvPr/>
        </p:nvSpPr>
        <p:spPr>
          <a:xfrm>
            <a:off x="9614094" y="3184301"/>
            <a:ext cx="1657918" cy="399725"/>
          </a:xfrm>
          <a:prstGeom prst="rect">
            <a:avLst/>
          </a:prstGeom>
          <a:noFill/>
        </p:spPr>
        <p:txBody>
          <a:bodyPr wrap="square" lIns="0" tIns="0" rIns="0" bIns="0">
            <a:spAutoFit/>
          </a:bodyPr>
          <a:lstStyle>
            <a:defPPr>
              <a:defRPr lang="en-US"/>
            </a:defPPr>
            <a:lvl1pPr marR="0" lvl="0" indent="0" defTabSz="685783" fontAlgn="auto">
              <a:lnSpc>
                <a:spcPts val="1600"/>
              </a:lnSpc>
              <a:spcBef>
                <a:spcPts val="0"/>
              </a:spcBef>
              <a:spcAft>
                <a:spcPts val="0"/>
              </a:spcAft>
              <a:buClr>
                <a:srgbClr val="830051"/>
              </a:buClr>
              <a:buSzTx/>
              <a:buFontTx/>
              <a:buNone/>
              <a:tabLst/>
              <a:defRPr kumimoji="0" sz="1100" b="1" i="0" u="none" strike="noStrike" kern="0" cap="none" spc="0" normalizeH="0" baseline="0">
                <a:ln>
                  <a:noFill/>
                </a:ln>
                <a:solidFill>
                  <a:srgbClr val="0D3759">
                    <a:lumMod val="75000"/>
                  </a:srgbClr>
                </a:solidFill>
                <a:effectLst/>
                <a:uLnTx/>
                <a:uFillTx/>
                <a:latin typeface="Arial" panose="020B0604020202020204"/>
                <a:cs typeface="Arial" panose="020B0604020202020204" pitchFamily="34" charset="0"/>
              </a:defRPr>
            </a:lvl1pPr>
          </a:lstStyle>
          <a:p>
            <a:pPr marL="0" marR="0" lvl="0" indent="0" algn="ctr" defTabSz="685783" eaLnBrk="1" fontAlgn="auto" latinLnBrk="0" hangingPunct="1">
              <a:lnSpc>
                <a:spcPts val="1600"/>
              </a:lnSpc>
              <a:spcBef>
                <a:spcPts val="0"/>
              </a:spcBef>
              <a:spcAft>
                <a:spcPts val="0"/>
              </a:spcAft>
              <a:buClr>
                <a:srgbClr val="830051"/>
              </a:buClr>
              <a:buSzTx/>
              <a:buFontTx/>
              <a:buNone/>
              <a:tabLst/>
              <a:defRPr/>
            </a:pPr>
            <a:r>
              <a:rPr lang="en-US" sz="1200">
                <a:solidFill>
                  <a:schemeClr val="tx1"/>
                </a:solidFill>
                <a:latin typeface="+mn-lt"/>
              </a:rPr>
              <a:t>Upregulated epithelial cytokine release</a:t>
            </a:r>
            <a:endParaRPr kumimoji="0" lang="en-US" sz="1200" b="1" i="0" u="none" strike="noStrike" kern="0" cap="none" spc="0" normalizeH="0" baseline="0" noProof="0">
              <a:ln>
                <a:noFill/>
              </a:ln>
              <a:solidFill>
                <a:schemeClr val="tx1"/>
              </a:solidFill>
              <a:effectLst/>
              <a:uLnTx/>
              <a:uFillTx/>
              <a:latin typeface="+mn-lt"/>
              <a:cs typeface="Arial" panose="020B0604020202020204" pitchFamily="34" charset="0"/>
            </a:endParaRPr>
          </a:p>
        </p:txBody>
      </p:sp>
      <p:sp>
        <p:nvSpPr>
          <p:cNvPr id="1391" name="TextBox 1390">
            <a:extLst>
              <a:ext uri="{FF2B5EF4-FFF2-40B4-BE49-F238E27FC236}">
                <a16:creationId xmlns:a16="http://schemas.microsoft.com/office/drawing/2014/main" id="{904A3851-E32E-5949-3569-E2C331EC6517}"/>
              </a:ext>
            </a:extLst>
          </p:cNvPr>
          <p:cNvSpPr txBox="1"/>
          <p:nvPr/>
        </p:nvSpPr>
        <p:spPr>
          <a:xfrm>
            <a:off x="10456591" y="2145127"/>
            <a:ext cx="1026555" cy="399725"/>
          </a:xfrm>
          <a:prstGeom prst="rect">
            <a:avLst/>
          </a:prstGeom>
          <a:noFill/>
        </p:spPr>
        <p:txBody>
          <a:bodyPr wrap="square" lIns="0" tIns="0" rIns="0" bIns="0">
            <a:spAutoFit/>
          </a:bodyPr>
          <a:lstStyle>
            <a:defPPr>
              <a:defRPr lang="en-US"/>
            </a:defPPr>
            <a:lvl1pPr marR="0" lvl="0" indent="0" defTabSz="685783" fontAlgn="auto">
              <a:lnSpc>
                <a:spcPts val="1600"/>
              </a:lnSpc>
              <a:spcBef>
                <a:spcPts val="0"/>
              </a:spcBef>
              <a:spcAft>
                <a:spcPts val="0"/>
              </a:spcAft>
              <a:buClr>
                <a:srgbClr val="830051"/>
              </a:buClr>
              <a:buSzTx/>
              <a:buFontTx/>
              <a:buNone/>
              <a:tabLst/>
              <a:defRPr kumimoji="0" sz="1100" b="1" i="0" u="none" strike="noStrike" kern="0" cap="none" spc="0" normalizeH="0" baseline="0">
                <a:ln>
                  <a:noFill/>
                </a:ln>
                <a:solidFill>
                  <a:srgbClr val="0D3759">
                    <a:lumMod val="75000"/>
                  </a:srgbClr>
                </a:solidFill>
                <a:effectLst/>
                <a:uLnTx/>
                <a:uFillTx/>
                <a:latin typeface="Arial" panose="020B0604020202020204"/>
                <a:cs typeface="Arial" panose="020B0604020202020204" pitchFamily="34" charset="0"/>
              </a:defRPr>
            </a:lvl1pPr>
          </a:lstStyle>
          <a:p>
            <a:pPr marL="0" marR="0" lvl="0" indent="0" algn="ctr" defTabSz="685783" eaLnBrk="1" fontAlgn="auto" latinLnBrk="0" hangingPunct="1">
              <a:lnSpc>
                <a:spcPts val="1600"/>
              </a:lnSpc>
              <a:spcBef>
                <a:spcPts val="0"/>
              </a:spcBef>
              <a:spcAft>
                <a:spcPts val="0"/>
              </a:spcAft>
              <a:buClr>
                <a:srgbClr val="830051"/>
              </a:buClr>
              <a:buSzTx/>
              <a:buFontTx/>
              <a:buNone/>
              <a:tabLst/>
              <a:defRPr/>
            </a:pPr>
            <a:r>
              <a:rPr lang="en-US" sz="1200">
                <a:solidFill>
                  <a:schemeClr val="tx1"/>
                </a:solidFill>
                <a:latin typeface="+mn-lt"/>
              </a:rPr>
              <a:t>Mucus overproduction</a:t>
            </a:r>
            <a:endParaRPr kumimoji="0" lang="en-US" sz="1200" b="1" i="0" u="none" strike="noStrike" kern="0" cap="none" spc="0" normalizeH="0" baseline="0" noProof="0">
              <a:ln>
                <a:noFill/>
              </a:ln>
              <a:solidFill>
                <a:schemeClr val="tx1"/>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3841038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9C74-DB91-68B3-F67B-CCEA8C6B7B22}"/>
              </a:ext>
            </a:extLst>
          </p:cNvPr>
          <p:cNvSpPr>
            <a:spLocks noGrp="1"/>
          </p:cNvSpPr>
          <p:nvPr>
            <p:ph type="ctrTitle"/>
          </p:nvPr>
        </p:nvSpPr>
        <p:spPr>
          <a:xfrm>
            <a:off x="647999" y="4021055"/>
            <a:ext cx="7267565" cy="1198800"/>
          </a:xfrm>
        </p:spPr>
        <p:txBody>
          <a:bodyPr/>
          <a:lstStyle/>
          <a:p>
            <a:r>
              <a:rPr lang="en-GB"/>
              <a:t>The influence of the microbiome on the pathophysiology of asthma</a:t>
            </a:r>
          </a:p>
        </p:txBody>
      </p:sp>
      <p:sp>
        <p:nvSpPr>
          <p:cNvPr id="3" name="Subtitle 2">
            <a:extLst>
              <a:ext uri="{FF2B5EF4-FFF2-40B4-BE49-F238E27FC236}">
                <a16:creationId xmlns:a16="http://schemas.microsoft.com/office/drawing/2014/main" id="{2ACBF1B7-2C2A-325A-C7E0-51C69E35B4AD}"/>
              </a:ext>
            </a:extLst>
          </p:cNvPr>
          <p:cNvSpPr>
            <a:spLocks noGrp="1"/>
          </p:cNvSpPr>
          <p:nvPr>
            <p:ph type="subTitle" idx="1"/>
          </p:nvPr>
        </p:nvSpPr>
        <p:spPr/>
        <p:txBody>
          <a:bodyPr/>
          <a:lstStyle/>
          <a:p>
            <a:endParaRPr lang="en-GB"/>
          </a:p>
        </p:txBody>
      </p:sp>
      <p:sp>
        <p:nvSpPr>
          <p:cNvPr id="4" name="Footer Placeholder 8">
            <a:extLst>
              <a:ext uri="{FF2B5EF4-FFF2-40B4-BE49-F238E27FC236}">
                <a16:creationId xmlns:a16="http://schemas.microsoft.com/office/drawing/2014/main" id="{2829C82B-5DA9-1F72-E1ED-C60EFFD023B5}"/>
              </a:ext>
            </a:extLst>
          </p:cNvPr>
          <p:cNvSpPr>
            <a:spLocks noGrp="1"/>
          </p:cNvSpPr>
          <p:nvPr>
            <p:ph type="ftr" sz="quarter" idx="10"/>
          </p:nvPr>
        </p:nvSpPr>
        <p:spPr>
          <a:xfrm>
            <a:off x="648000" y="6303601"/>
            <a:ext cx="10508559" cy="288000"/>
          </a:xfrm>
        </p:spPr>
        <p:txBody>
          <a:bodyPr/>
          <a:lstStyle/>
          <a:p>
            <a:r>
              <a:rPr lang="en-GB" spc="0" dirty="0"/>
              <a:t>EpiCentral has been organised and funded by AstraZeneca and Amgen. This material is intended for healthcare professionals only.</a:t>
            </a:r>
            <a:br>
              <a:rPr lang="en-GB" spc="0" dirty="0"/>
            </a:br>
            <a:r>
              <a:rPr lang="en-GB" spc="0" dirty="0"/>
              <a:t>Z4-74944 | Date of preparation: February 2026</a:t>
            </a:r>
          </a:p>
        </p:txBody>
      </p:sp>
      <p:sp>
        <p:nvSpPr>
          <p:cNvPr id="5" name="Slide Number Placeholder 1">
            <a:extLst>
              <a:ext uri="{FF2B5EF4-FFF2-40B4-BE49-F238E27FC236}">
                <a16:creationId xmlns:a16="http://schemas.microsoft.com/office/drawing/2014/main" id="{B5444F50-1703-500B-A9C6-8B54C00FC3DF}"/>
              </a:ext>
            </a:extLst>
          </p:cNvPr>
          <p:cNvSpPr txBox="1">
            <a:spLocks/>
          </p:cNvSpPr>
          <p:nvPr/>
        </p:nvSpPr>
        <p:spPr>
          <a:xfrm>
            <a:off x="11264400" y="6331998"/>
            <a:ext cx="432000" cy="222086"/>
          </a:xfrm>
          <a:prstGeom prst="rect">
            <a:avLst/>
          </a:prstGeom>
          <a:noFill/>
        </p:spPr>
        <p:txBody>
          <a:bodyPr vert="horz" lIns="0" tIns="0" rIns="0" bIns="0" rtlCol="0" anchor="ctr">
            <a:noAutofit/>
          </a:bodyPr>
          <a:lstStyle>
            <a:defPPr>
              <a:defRPr lang="en-US"/>
            </a:defPPr>
            <a:lvl1pPr algn="ctr">
              <a:defRPr sz="9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8BAEAC-A895-4A01-AB9B-F6141799970D}" type="slidenum">
              <a:rPr lang="en-GB" smtClean="0">
                <a:solidFill>
                  <a:schemeClr val="bg2"/>
                </a:solidFill>
              </a:rPr>
              <a:pPr/>
              <a:t>22</a:t>
            </a:fld>
            <a:endParaRPr lang="en-GB">
              <a:solidFill>
                <a:schemeClr val="bg2"/>
              </a:solidFill>
            </a:endParaRPr>
          </a:p>
        </p:txBody>
      </p:sp>
    </p:spTree>
    <p:extLst>
      <p:ext uri="{BB962C8B-B14F-4D97-AF65-F5344CB8AC3E}">
        <p14:creationId xmlns:p14="http://schemas.microsoft.com/office/powerpoint/2010/main" val="87376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52A1A-7B8F-EBB7-F181-D8EF3700670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CFB961-C129-A50C-1B95-754C93C19298}"/>
              </a:ext>
            </a:extLst>
          </p:cNvPr>
          <p:cNvSpPr>
            <a:spLocks noGrp="1"/>
          </p:cNvSpPr>
          <p:nvPr>
            <p:ph type="title"/>
          </p:nvPr>
        </p:nvSpPr>
        <p:spPr/>
        <p:txBody>
          <a:bodyPr rIns="0"/>
          <a:lstStyle/>
          <a:p>
            <a:r>
              <a:rPr lang="en-GB"/>
              <a:t>The microbiome influences disease severity</a:t>
            </a:r>
          </a:p>
        </p:txBody>
      </p:sp>
      <p:grpSp>
        <p:nvGrpSpPr>
          <p:cNvPr id="19" name="Group 18">
            <a:extLst>
              <a:ext uri="{FF2B5EF4-FFF2-40B4-BE49-F238E27FC236}">
                <a16:creationId xmlns:a16="http://schemas.microsoft.com/office/drawing/2014/main" id="{6D6C885D-AEBF-0C0B-16B3-2E13ECA659C6}"/>
              </a:ext>
            </a:extLst>
          </p:cNvPr>
          <p:cNvGrpSpPr/>
          <p:nvPr/>
        </p:nvGrpSpPr>
        <p:grpSpPr>
          <a:xfrm>
            <a:off x="548282" y="2089155"/>
            <a:ext cx="5328000" cy="1596960"/>
            <a:chOff x="548282" y="2128305"/>
            <a:chExt cx="5328000" cy="1596960"/>
          </a:xfrm>
        </p:grpSpPr>
        <p:sp>
          <p:nvSpPr>
            <p:cNvPr id="6" name="Free-form: Shape 5">
              <a:extLst>
                <a:ext uri="{FF2B5EF4-FFF2-40B4-BE49-F238E27FC236}">
                  <a16:creationId xmlns:a16="http://schemas.microsoft.com/office/drawing/2014/main" id="{0F169E08-1369-671C-C5F8-238C1B6512C4}"/>
                </a:ext>
              </a:extLst>
            </p:cNvPr>
            <p:cNvSpPr/>
            <p:nvPr/>
          </p:nvSpPr>
          <p:spPr>
            <a:xfrm>
              <a:off x="548282" y="2364465"/>
              <a:ext cx="5328000" cy="1360800"/>
            </a:xfrm>
            <a:custGeom>
              <a:avLst/>
              <a:gdLst>
                <a:gd name="connsiteX0" fmla="*/ 0 w 5328000"/>
                <a:gd name="connsiteY0" fmla="*/ 0 h 2066400"/>
                <a:gd name="connsiteX1" fmla="*/ 5328000 w 5328000"/>
                <a:gd name="connsiteY1" fmla="*/ 0 h 2066400"/>
                <a:gd name="connsiteX2" fmla="*/ 5328000 w 5328000"/>
                <a:gd name="connsiteY2" fmla="*/ 2066400 h 2066400"/>
                <a:gd name="connsiteX3" fmla="*/ 0 w 5328000"/>
                <a:gd name="connsiteY3" fmla="*/ 2066400 h 2066400"/>
                <a:gd name="connsiteX4" fmla="*/ 0 w 5328000"/>
                <a:gd name="connsiteY4" fmla="*/ 0 h 206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8000" h="2066400">
                  <a:moveTo>
                    <a:pt x="0" y="0"/>
                  </a:moveTo>
                  <a:lnTo>
                    <a:pt x="5328000" y="0"/>
                  </a:lnTo>
                  <a:lnTo>
                    <a:pt x="5328000" y="2066400"/>
                  </a:lnTo>
                  <a:lnTo>
                    <a:pt x="0" y="206640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3512" tIns="333248" rIns="41351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baseline="0" dirty="0"/>
                <a:t>Alterations to the airway microbiota </a:t>
              </a:r>
              <a:r>
                <a:rPr lang="en-GB" sz="1600" b="1" kern="1200" baseline="0" dirty="0"/>
                <a:t>drive or modulate inflammatory processes</a:t>
              </a:r>
              <a:r>
                <a:rPr lang="en-GB" sz="1600" kern="1200" baseline="30000" dirty="0"/>
                <a:t>1</a:t>
              </a:r>
            </a:p>
            <a:p>
              <a:pPr marL="171450" lvl="1" indent="-171450" algn="l" defTabSz="711200">
                <a:lnSpc>
                  <a:spcPct val="90000"/>
                </a:lnSpc>
                <a:spcBef>
                  <a:spcPct val="0"/>
                </a:spcBef>
                <a:spcAft>
                  <a:spcPct val="15000"/>
                </a:spcAft>
                <a:buChar char="•"/>
              </a:pPr>
              <a:r>
                <a:rPr lang="en-GB" sz="1600" kern="1200" dirty="0"/>
                <a:t>High‑fat diet induced obesity–associated gut dysbiosis </a:t>
              </a:r>
              <a:r>
                <a:rPr lang="en-GB" sz="1600" b="1" kern="1200" dirty="0"/>
                <a:t>amplifies airway inflammation</a:t>
              </a:r>
              <a:r>
                <a:rPr lang="en-GB" sz="1600" kern="1200" baseline="30000" dirty="0"/>
                <a:t>2</a:t>
              </a:r>
            </a:p>
          </p:txBody>
        </p:sp>
        <p:sp>
          <p:nvSpPr>
            <p:cNvPr id="7" name="Free-form: Shape 6">
              <a:extLst>
                <a:ext uri="{FF2B5EF4-FFF2-40B4-BE49-F238E27FC236}">
                  <a16:creationId xmlns:a16="http://schemas.microsoft.com/office/drawing/2014/main" id="{F90B588E-2669-47C1-E425-A6DF6D3333C2}"/>
                </a:ext>
              </a:extLst>
            </p:cNvPr>
            <p:cNvSpPr/>
            <p:nvPr/>
          </p:nvSpPr>
          <p:spPr>
            <a:xfrm>
              <a:off x="814682" y="2128305"/>
              <a:ext cx="3729600" cy="472320"/>
            </a:xfrm>
            <a:custGeom>
              <a:avLst/>
              <a:gdLst>
                <a:gd name="connsiteX0" fmla="*/ 0 w 3729600"/>
                <a:gd name="connsiteY0" fmla="*/ 78722 h 472320"/>
                <a:gd name="connsiteX1" fmla="*/ 78722 w 3729600"/>
                <a:gd name="connsiteY1" fmla="*/ 0 h 472320"/>
                <a:gd name="connsiteX2" fmla="*/ 3650878 w 3729600"/>
                <a:gd name="connsiteY2" fmla="*/ 0 h 472320"/>
                <a:gd name="connsiteX3" fmla="*/ 3729600 w 3729600"/>
                <a:gd name="connsiteY3" fmla="*/ 78722 h 472320"/>
                <a:gd name="connsiteX4" fmla="*/ 3729600 w 3729600"/>
                <a:gd name="connsiteY4" fmla="*/ 393598 h 472320"/>
                <a:gd name="connsiteX5" fmla="*/ 3650878 w 3729600"/>
                <a:gd name="connsiteY5" fmla="*/ 472320 h 472320"/>
                <a:gd name="connsiteX6" fmla="*/ 78722 w 3729600"/>
                <a:gd name="connsiteY6" fmla="*/ 472320 h 472320"/>
                <a:gd name="connsiteX7" fmla="*/ 0 w 3729600"/>
                <a:gd name="connsiteY7" fmla="*/ 393598 h 472320"/>
                <a:gd name="connsiteX8" fmla="*/ 0 w 3729600"/>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600" h="472320">
                  <a:moveTo>
                    <a:pt x="0" y="78722"/>
                  </a:moveTo>
                  <a:cubicBezTo>
                    <a:pt x="0" y="35245"/>
                    <a:pt x="35245" y="0"/>
                    <a:pt x="78722" y="0"/>
                  </a:cubicBezTo>
                  <a:lnTo>
                    <a:pt x="3650878" y="0"/>
                  </a:lnTo>
                  <a:cubicBezTo>
                    <a:pt x="3694355" y="0"/>
                    <a:pt x="3729600" y="35245"/>
                    <a:pt x="3729600" y="78722"/>
                  </a:cubicBezTo>
                  <a:lnTo>
                    <a:pt x="3729600" y="393598"/>
                  </a:lnTo>
                  <a:cubicBezTo>
                    <a:pt x="3729600" y="437075"/>
                    <a:pt x="3694355" y="472320"/>
                    <a:pt x="3650878"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4027" tIns="23057" rIns="164027" bIns="23057" numCol="1" spcCol="1270" anchor="ctr" anchorCtr="0">
              <a:noAutofit/>
            </a:bodyPr>
            <a:lstStyle/>
            <a:p>
              <a:pPr marL="0" lvl="0" indent="0" algn="l" defTabSz="711200">
                <a:lnSpc>
                  <a:spcPct val="90000"/>
                </a:lnSpc>
                <a:spcBef>
                  <a:spcPct val="0"/>
                </a:spcBef>
                <a:spcAft>
                  <a:spcPct val="35000"/>
                </a:spcAft>
                <a:buNone/>
              </a:pPr>
              <a:r>
                <a:rPr lang="en-GB" sz="1600" kern="1200"/>
                <a:t>Inflammation:</a:t>
              </a:r>
            </a:p>
          </p:txBody>
        </p:sp>
      </p:grpSp>
      <p:sp>
        <p:nvSpPr>
          <p:cNvPr id="8" name="Footer Placeholder 8">
            <a:extLst>
              <a:ext uri="{FF2B5EF4-FFF2-40B4-BE49-F238E27FC236}">
                <a16:creationId xmlns:a16="http://schemas.microsoft.com/office/drawing/2014/main" id="{4CA0DC60-1E6A-5A0A-4D1D-064A0CF9163D}"/>
              </a:ext>
            </a:extLst>
          </p:cNvPr>
          <p:cNvSpPr>
            <a:spLocks noGrp="1"/>
          </p:cNvSpPr>
          <p:nvPr>
            <p:ph type="ftr" sz="quarter" idx="11"/>
          </p:nvPr>
        </p:nvSpPr>
        <p:spPr/>
        <p:txBody>
          <a:bodyPr/>
          <a:lstStyle/>
          <a:p>
            <a:pPr>
              <a:spcAft>
                <a:spcPts val="300"/>
              </a:spcAft>
            </a:pPr>
            <a:r>
              <a:rPr lang="en-GB" sz="800" spc="0" dirty="0"/>
              <a:t>BAL, bronchoalveolar lavage.</a:t>
            </a:r>
            <a:br>
              <a:rPr lang="en-GB" sz="800" spc="0" dirty="0"/>
            </a:br>
            <a:r>
              <a:rPr lang="en-GB" sz="800" spc="0" dirty="0"/>
              <a:t>1. Li W, et al. </a:t>
            </a:r>
            <a:r>
              <a:rPr lang="en-GB" sz="800" i="1" spc="0" dirty="0"/>
              <a:t>Front Immunol</a:t>
            </a:r>
            <a:r>
              <a:rPr lang="en-GB" sz="800" spc="0" dirty="0"/>
              <a:t>. 2025;16:1675124; 2. Huang J, et al. </a:t>
            </a:r>
            <a:r>
              <a:rPr lang="en-GB" sz="800" i="1" spc="0" dirty="0"/>
              <a:t>Front Cell Infect </a:t>
            </a:r>
            <a:r>
              <a:rPr lang="en-GB" sz="800" i="1" spc="0" dirty="0" err="1"/>
              <a:t>Microbiol</a:t>
            </a:r>
            <a:r>
              <a:rPr lang="en-GB" sz="800" spc="0" dirty="0"/>
              <a:t>. 2024;13:1303899; 3. Valverde-Molina J and García-Marcos L. </a:t>
            </a:r>
            <a:r>
              <a:rPr lang="en-GB" sz="800" i="1" spc="0" dirty="0"/>
              <a:t>Nutrients</a:t>
            </a:r>
            <a:r>
              <a:rPr lang="en-GB" sz="800" spc="0" dirty="0"/>
              <a:t>. 2023;15(3):486.</a:t>
            </a:r>
            <a:br>
              <a:rPr lang="en-GB" sz="800" spc="0" dirty="0"/>
            </a:br>
            <a:r>
              <a:rPr lang="en-GB" sz="800" spc="0" dirty="0"/>
              <a:t>Z4-74944 | Date of preparation: February 2026</a:t>
            </a:r>
            <a:endParaRPr lang="en-GB" sz="800" spc="0" dirty="0">
              <a:ea typeface="Calibri"/>
              <a:cs typeface="Calibri"/>
            </a:endParaRPr>
          </a:p>
        </p:txBody>
      </p:sp>
      <p:sp>
        <p:nvSpPr>
          <p:cNvPr id="2" name="Slide Number Placeholder 1">
            <a:extLst>
              <a:ext uri="{FF2B5EF4-FFF2-40B4-BE49-F238E27FC236}">
                <a16:creationId xmlns:a16="http://schemas.microsoft.com/office/drawing/2014/main" id="{F4C17509-C687-306E-CFD8-67F3326BEA9C}"/>
              </a:ext>
            </a:extLst>
          </p:cNvPr>
          <p:cNvSpPr>
            <a:spLocks noGrp="1"/>
          </p:cNvSpPr>
          <p:nvPr>
            <p:ph type="sldNum" sz="quarter" idx="12"/>
          </p:nvPr>
        </p:nvSpPr>
        <p:spPr/>
        <p:txBody>
          <a:bodyPr/>
          <a:lstStyle/>
          <a:p>
            <a:fld id="{D38BAEAC-A895-4A01-AB9B-F6141799970D}" type="slidenum">
              <a:rPr lang="en-GB" smtClean="0"/>
              <a:pPr/>
              <a:t>23</a:t>
            </a:fld>
            <a:endParaRPr lang="en-GB"/>
          </a:p>
        </p:txBody>
      </p:sp>
      <p:sp>
        <p:nvSpPr>
          <p:cNvPr id="11" name="TextBox 10">
            <a:extLst>
              <a:ext uri="{FF2B5EF4-FFF2-40B4-BE49-F238E27FC236}">
                <a16:creationId xmlns:a16="http://schemas.microsoft.com/office/drawing/2014/main" id="{E6355DCA-B25E-78BA-1671-629AB216482D}"/>
              </a:ext>
            </a:extLst>
          </p:cNvPr>
          <p:cNvSpPr txBox="1"/>
          <p:nvPr/>
        </p:nvSpPr>
        <p:spPr>
          <a:xfrm>
            <a:off x="548282" y="1519200"/>
            <a:ext cx="8724672" cy="369332"/>
          </a:xfrm>
          <a:prstGeom prst="rect">
            <a:avLst/>
          </a:prstGeom>
          <a:noFill/>
        </p:spPr>
        <p:txBody>
          <a:bodyPr wrap="square">
            <a:spAutoFit/>
          </a:bodyPr>
          <a:lstStyle/>
          <a:p>
            <a:r>
              <a:rPr lang="en-GB"/>
              <a:t>Relationships between the </a:t>
            </a:r>
            <a:r>
              <a:rPr lang="en-GB" b="1"/>
              <a:t>airway microbiome and markers of disease severity</a:t>
            </a:r>
            <a:r>
              <a:rPr lang="en-GB"/>
              <a:t>:</a:t>
            </a:r>
            <a:r>
              <a:rPr lang="en-GB" baseline="30000"/>
              <a:t>1</a:t>
            </a:r>
          </a:p>
        </p:txBody>
      </p:sp>
      <p:grpSp>
        <p:nvGrpSpPr>
          <p:cNvPr id="21" name="Group 20">
            <a:extLst>
              <a:ext uri="{FF2B5EF4-FFF2-40B4-BE49-F238E27FC236}">
                <a16:creationId xmlns:a16="http://schemas.microsoft.com/office/drawing/2014/main" id="{9F57DDFD-E022-2883-FF0A-815D2DFFF465}"/>
              </a:ext>
            </a:extLst>
          </p:cNvPr>
          <p:cNvGrpSpPr/>
          <p:nvPr/>
        </p:nvGrpSpPr>
        <p:grpSpPr>
          <a:xfrm>
            <a:off x="548282" y="3834287"/>
            <a:ext cx="5328000" cy="1352160"/>
            <a:chOff x="6315718" y="1888905"/>
            <a:chExt cx="5328000" cy="1352160"/>
          </a:xfrm>
        </p:grpSpPr>
        <p:sp>
          <p:nvSpPr>
            <p:cNvPr id="14" name="Free-form: Shape 13">
              <a:extLst>
                <a:ext uri="{FF2B5EF4-FFF2-40B4-BE49-F238E27FC236}">
                  <a16:creationId xmlns:a16="http://schemas.microsoft.com/office/drawing/2014/main" id="{F0ACFF78-53DB-17C6-45C8-00FF2697DE0E}"/>
                </a:ext>
              </a:extLst>
            </p:cNvPr>
            <p:cNvSpPr/>
            <p:nvPr/>
          </p:nvSpPr>
          <p:spPr>
            <a:xfrm>
              <a:off x="6315718" y="2125065"/>
              <a:ext cx="5328000" cy="1116000"/>
            </a:xfrm>
            <a:custGeom>
              <a:avLst/>
              <a:gdLst>
                <a:gd name="connsiteX0" fmla="*/ 0 w 5328000"/>
                <a:gd name="connsiteY0" fmla="*/ 0 h 1360800"/>
                <a:gd name="connsiteX1" fmla="*/ 5328000 w 5328000"/>
                <a:gd name="connsiteY1" fmla="*/ 0 h 1360800"/>
                <a:gd name="connsiteX2" fmla="*/ 5328000 w 5328000"/>
                <a:gd name="connsiteY2" fmla="*/ 1360800 h 1360800"/>
                <a:gd name="connsiteX3" fmla="*/ 0 w 5328000"/>
                <a:gd name="connsiteY3" fmla="*/ 1360800 h 1360800"/>
                <a:gd name="connsiteX4" fmla="*/ 0 w 5328000"/>
                <a:gd name="connsiteY4" fmla="*/ 0 h 13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8000" h="1360800">
                  <a:moveTo>
                    <a:pt x="0" y="0"/>
                  </a:moveTo>
                  <a:lnTo>
                    <a:pt x="5328000" y="0"/>
                  </a:lnTo>
                  <a:lnTo>
                    <a:pt x="5328000" y="1360800"/>
                  </a:lnTo>
                  <a:lnTo>
                    <a:pt x="0" y="136080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3512" tIns="333248" rIns="41351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Airway obstruction is associated with </a:t>
              </a:r>
              <a:r>
                <a:rPr lang="en-GB" sz="1600" b="1" kern="1200" dirty="0"/>
                <a:t>lower alpha diversity </a:t>
              </a:r>
              <a:r>
                <a:rPr lang="en-GB" sz="1600" kern="1200" dirty="0"/>
                <a:t>and </a:t>
              </a:r>
              <a:r>
                <a:rPr lang="en-GB" sz="1600" b="1" kern="1200" dirty="0"/>
                <a:t>reduced abundance of commensal bacteria </a:t>
              </a:r>
              <a:r>
                <a:rPr lang="en-GB" sz="1600" kern="1200" dirty="0"/>
                <a:t>in BAL in patients with asthma</a:t>
              </a:r>
              <a:r>
                <a:rPr lang="en-GB" sz="1600" b="0" kern="1200" baseline="30000" dirty="0"/>
                <a:t>3</a:t>
              </a:r>
              <a:endParaRPr lang="en-GB" sz="1600" kern="1200" dirty="0"/>
            </a:p>
          </p:txBody>
        </p:sp>
        <p:sp>
          <p:nvSpPr>
            <p:cNvPr id="15" name="Free-form: Shape 14">
              <a:extLst>
                <a:ext uri="{FF2B5EF4-FFF2-40B4-BE49-F238E27FC236}">
                  <a16:creationId xmlns:a16="http://schemas.microsoft.com/office/drawing/2014/main" id="{9743EE02-EAC0-FDCB-9DE0-2B1094CC138C}"/>
                </a:ext>
              </a:extLst>
            </p:cNvPr>
            <p:cNvSpPr/>
            <p:nvPr/>
          </p:nvSpPr>
          <p:spPr>
            <a:xfrm>
              <a:off x="6582118" y="1888905"/>
              <a:ext cx="3729600" cy="472320"/>
            </a:xfrm>
            <a:custGeom>
              <a:avLst/>
              <a:gdLst>
                <a:gd name="connsiteX0" fmla="*/ 0 w 3729600"/>
                <a:gd name="connsiteY0" fmla="*/ 78722 h 472320"/>
                <a:gd name="connsiteX1" fmla="*/ 78722 w 3729600"/>
                <a:gd name="connsiteY1" fmla="*/ 0 h 472320"/>
                <a:gd name="connsiteX2" fmla="*/ 3650878 w 3729600"/>
                <a:gd name="connsiteY2" fmla="*/ 0 h 472320"/>
                <a:gd name="connsiteX3" fmla="*/ 3729600 w 3729600"/>
                <a:gd name="connsiteY3" fmla="*/ 78722 h 472320"/>
                <a:gd name="connsiteX4" fmla="*/ 3729600 w 3729600"/>
                <a:gd name="connsiteY4" fmla="*/ 393598 h 472320"/>
                <a:gd name="connsiteX5" fmla="*/ 3650878 w 3729600"/>
                <a:gd name="connsiteY5" fmla="*/ 472320 h 472320"/>
                <a:gd name="connsiteX6" fmla="*/ 78722 w 3729600"/>
                <a:gd name="connsiteY6" fmla="*/ 472320 h 472320"/>
                <a:gd name="connsiteX7" fmla="*/ 0 w 3729600"/>
                <a:gd name="connsiteY7" fmla="*/ 393598 h 472320"/>
                <a:gd name="connsiteX8" fmla="*/ 0 w 3729600"/>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600" h="472320">
                  <a:moveTo>
                    <a:pt x="0" y="78722"/>
                  </a:moveTo>
                  <a:cubicBezTo>
                    <a:pt x="0" y="35245"/>
                    <a:pt x="35245" y="0"/>
                    <a:pt x="78722" y="0"/>
                  </a:cubicBezTo>
                  <a:lnTo>
                    <a:pt x="3650878" y="0"/>
                  </a:lnTo>
                  <a:cubicBezTo>
                    <a:pt x="3694355" y="0"/>
                    <a:pt x="3729600" y="35245"/>
                    <a:pt x="3729600" y="78722"/>
                  </a:cubicBezTo>
                  <a:lnTo>
                    <a:pt x="3729600" y="393598"/>
                  </a:lnTo>
                  <a:cubicBezTo>
                    <a:pt x="3729600" y="437075"/>
                    <a:pt x="3694355" y="472320"/>
                    <a:pt x="3650878" y="472320"/>
                  </a:cubicBezTo>
                  <a:lnTo>
                    <a:pt x="78722" y="472320"/>
                  </a:lnTo>
                  <a:cubicBezTo>
                    <a:pt x="35245" y="472320"/>
                    <a:pt x="0" y="437075"/>
                    <a:pt x="0" y="393598"/>
                  </a:cubicBezTo>
                  <a:lnTo>
                    <a:pt x="0" y="78722"/>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64027" tIns="23057" rIns="164027" bIns="23057" numCol="1" spcCol="1270" anchor="ctr" anchorCtr="0">
              <a:noAutofit/>
            </a:bodyPr>
            <a:lstStyle/>
            <a:p>
              <a:pPr marL="0" lvl="0" indent="0" algn="l" defTabSz="711200">
                <a:lnSpc>
                  <a:spcPct val="90000"/>
                </a:lnSpc>
                <a:spcBef>
                  <a:spcPct val="0"/>
                </a:spcBef>
                <a:spcAft>
                  <a:spcPct val="35000"/>
                </a:spcAft>
                <a:buNone/>
              </a:pPr>
              <a:r>
                <a:rPr lang="en-GB" sz="1600" kern="1200"/>
                <a:t>Degree of airway obstruction:</a:t>
              </a:r>
            </a:p>
          </p:txBody>
        </p:sp>
      </p:grpSp>
      <p:grpSp>
        <p:nvGrpSpPr>
          <p:cNvPr id="20" name="Group 19">
            <a:extLst>
              <a:ext uri="{FF2B5EF4-FFF2-40B4-BE49-F238E27FC236}">
                <a16:creationId xmlns:a16="http://schemas.microsoft.com/office/drawing/2014/main" id="{DBF26EC3-58E9-3CE8-0A92-4F9DC72F0175}"/>
              </a:ext>
            </a:extLst>
          </p:cNvPr>
          <p:cNvGrpSpPr/>
          <p:nvPr/>
        </p:nvGrpSpPr>
        <p:grpSpPr>
          <a:xfrm>
            <a:off x="6315718" y="3834287"/>
            <a:ext cx="5328000" cy="2195253"/>
            <a:chOff x="6315718" y="3572266"/>
            <a:chExt cx="5328000" cy="2195253"/>
          </a:xfrm>
        </p:grpSpPr>
        <p:sp>
          <p:nvSpPr>
            <p:cNvPr id="16" name="Free-form: Shape 15">
              <a:extLst>
                <a:ext uri="{FF2B5EF4-FFF2-40B4-BE49-F238E27FC236}">
                  <a16:creationId xmlns:a16="http://schemas.microsoft.com/office/drawing/2014/main" id="{EBD45DB7-4106-FD6B-C3F2-95C188C6631E}"/>
                </a:ext>
              </a:extLst>
            </p:cNvPr>
            <p:cNvSpPr/>
            <p:nvPr/>
          </p:nvSpPr>
          <p:spPr>
            <a:xfrm>
              <a:off x="6315718" y="3808426"/>
              <a:ext cx="5328000" cy="1959093"/>
            </a:xfrm>
            <a:custGeom>
              <a:avLst/>
              <a:gdLst>
                <a:gd name="connsiteX0" fmla="*/ 0 w 5328000"/>
                <a:gd name="connsiteY0" fmla="*/ 0 h 2318400"/>
                <a:gd name="connsiteX1" fmla="*/ 5328000 w 5328000"/>
                <a:gd name="connsiteY1" fmla="*/ 0 h 2318400"/>
                <a:gd name="connsiteX2" fmla="*/ 5328000 w 5328000"/>
                <a:gd name="connsiteY2" fmla="*/ 2318400 h 2318400"/>
                <a:gd name="connsiteX3" fmla="*/ 0 w 5328000"/>
                <a:gd name="connsiteY3" fmla="*/ 2318400 h 2318400"/>
                <a:gd name="connsiteX4" fmla="*/ 0 w 5328000"/>
                <a:gd name="connsiteY4" fmla="*/ 0 h 23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8000" h="2318400">
                  <a:moveTo>
                    <a:pt x="0" y="0"/>
                  </a:moveTo>
                  <a:lnTo>
                    <a:pt x="5328000" y="0"/>
                  </a:lnTo>
                  <a:lnTo>
                    <a:pt x="5328000" y="2318400"/>
                  </a:lnTo>
                  <a:lnTo>
                    <a:pt x="0" y="2318400"/>
                  </a:lnTo>
                  <a:lnTo>
                    <a:pt x="0" y="0"/>
                  </a:lnTo>
                  <a:close/>
                </a:path>
              </a:pathLst>
            </a:custGeom>
            <a:ln>
              <a:solidFill>
                <a:schemeClr val="bg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3512" tIns="333248" rIns="413512" bIns="113792"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a:t>Increased bacterial burden</a:t>
              </a:r>
              <a:r>
                <a:rPr lang="en-GB" sz="1600" kern="1200" dirty="0"/>
                <a:t>, especially Pseudomonadaceae and Enterobacteriaceae, is associated with </a:t>
              </a:r>
              <a:r>
                <a:rPr lang="en-GB" sz="1600" b="1" kern="1200" dirty="0"/>
                <a:t>severe asthmatics</a:t>
              </a:r>
              <a:r>
                <a:rPr lang="en-GB" sz="1600" kern="1200" dirty="0"/>
                <a:t>, and </a:t>
              </a:r>
              <a:r>
                <a:rPr lang="en-GB" sz="1600" kern="1200" dirty="0" err="1"/>
                <a:t>Actinomycetaceae</a:t>
              </a:r>
              <a:r>
                <a:rPr lang="en-GB" sz="1600" kern="1200" dirty="0"/>
                <a:t> is associated with </a:t>
              </a:r>
              <a:br>
                <a:rPr lang="en-GB" sz="1600" kern="1200" dirty="0"/>
              </a:br>
              <a:r>
                <a:rPr lang="en-GB" sz="1600" kern="1200" dirty="0"/>
                <a:t>eosinophilic asthma</a:t>
              </a:r>
              <a:r>
                <a:rPr lang="en-GB" sz="1600" kern="1200" baseline="30000" dirty="0"/>
                <a:t>3</a:t>
              </a:r>
              <a:endParaRPr lang="en-GB" sz="1600" kern="1200" dirty="0"/>
            </a:p>
            <a:p>
              <a:pPr marL="171450" lvl="1" indent="-171450" algn="l" defTabSz="711200">
                <a:lnSpc>
                  <a:spcPct val="90000"/>
                </a:lnSpc>
                <a:spcBef>
                  <a:spcPct val="0"/>
                </a:spcBef>
                <a:spcAft>
                  <a:spcPct val="15000"/>
                </a:spcAft>
                <a:buChar char="•"/>
              </a:pPr>
              <a:r>
                <a:rPr lang="en-GB" sz="1600" b="0" kern="1200" dirty="0"/>
                <a:t>Exacerbations are associated with a sharp decline </a:t>
              </a:r>
              <a:br>
                <a:rPr lang="en-GB" sz="1600" b="0" kern="1200" dirty="0"/>
              </a:br>
              <a:r>
                <a:rPr lang="en-GB" sz="1600" b="0" kern="1200" dirty="0"/>
                <a:t>in airway microbiota diversity</a:t>
              </a:r>
              <a:r>
                <a:rPr lang="en-GB" sz="1600" b="0" i="0" kern="1200" baseline="30000" dirty="0"/>
                <a:t>1</a:t>
              </a:r>
              <a:endParaRPr lang="en-GB" sz="1600" b="0" kern="1200" baseline="30000" dirty="0"/>
            </a:p>
          </p:txBody>
        </p:sp>
        <p:sp>
          <p:nvSpPr>
            <p:cNvPr id="17" name="Free-form: Shape 16">
              <a:extLst>
                <a:ext uri="{FF2B5EF4-FFF2-40B4-BE49-F238E27FC236}">
                  <a16:creationId xmlns:a16="http://schemas.microsoft.com/office/drawing/2014/main" id="{EFEFB694-DBC7-428C-8EEC-C5B16A3D0B23}"/>
                </a:ext>
              </a:extLst>
            </p:cNvPr>
            <p:cNvSpPr/>
            <p:nvPr/>
          </p:nvSpPr>
          <p:spPr>
            <a:xfrm>
              <a:off x="6582118" y="3572266"/>
              <a:ext cx="3729600" cy="472320"/>
            </a:xfrm>
            <a:custGeom>
              <a:avLst/>
              <a:gdLst>
                <a:gd name="connsiteX0" fmla="*/ 0 w 3729600"/>
                <a:gd name="connsiteY0" fmla="*/ 78722 h 472320"/>
                <a:gd name="connsiteX1" fmla="*/ 78722 w 3729600"/>
                <a:gd name="connsiteY1" fmla="*/ 0 h 472320"/>
                <a:gd name="connsiteX2" fmla="*/ 3650878 w 3729600"/>
                <a:gd name="connsiteY2" fmla="*/ 0 h 472320"/>
                <a:gd name="connsiteX3" fmla="*/ 3729600 w 3729600"/>
                <a:gd name="connsiteY3" fmla="*/ 78722 h 472320"/>
                <a:gd name="connsiteX4" fmla="*/ 3729600 w 3729600"/>
                <a:gd name="connsiteY4" fmla="*/ 393598 h 472320"/>
                <a:gd name="connsiteX5" fmla="*/ 3650878 w 3729600"/>
                <a:gd name="connsiteY5" fmla="*/ 472320 h 472320"/>
                <a:gd name="connsiteX6" fmla="*/ 78722 w 3729600"/>
                <a:gd name="connsiteY6" fmla="*/ 472320 h 472320"/>
                <a:gd name="connsiteX7" fmla="*/ 0 w 3729600"/>
                <a:gd name="connsiteY7" fmla="*/ 393598 h 472320"/>
                <a:gd name="connsiteX8" fmla="*/ 0 w 3729600"/>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600" h="472320">
                  <a:moveTo>
                    <a:pt x="0" y="78722"/>
                  </a:moveTo>
                  <a:cubicBezTo>
                    <a:pt x="0" y="35245"/>
                    <a:pt x="35245" y="0"/>
                    <a:pt x="78722" y="0"/>
                  </a:cubicBezTo>
                  <a:lnTo>
                    <a:pt x="3650878" y="0"/>
                  </a:lnTo>
                  <a:cubicBezTo>
                    <a:pt x="3694355" y="0"/>
                    <a:pt x="3729600" y="35245"/>
                    <a:pt x="3729600" y="78722"/>
                  </a:cubicBezTo>
                  <a:lnTo>
                    <a:pt x="3729600" y="393598"/>
                  </a:lnTo>
                  <a:cubicBezTo>
                    <a:pt x="3729600" y="437075"/>
                    <a:pt x="3694355" y="472320"/>
                    <a:pt x="3650878" y="472320"/>
                  </a:cubicBezTo>
                  <a:lnTo>
                    <a:pt x="78722" y="472320"/>
                  </a:lnTo>
                  <a:cubicBezTo>
                    <a:pt x="35245" y="472320"/>
                    <a:pt x="0" y="437075"/>
                    <a:pt x="0" y="393598"/>
                  </a:cubicBezTo>
                  <a:lnTo>
                    <a:pt x="0" y="78722"/>
                  </a:lnTo>
                  <a:close/>
                </a:path>
              </a:pathLst>
            </a:custGeom>
            <a:solidFill>
              <a:schemeClr val="bg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64027" tIns="23057" rIns="164027" bIns="23057" numCol="1" spcCol="1270" anchor="ctr" anchorCtr="0">
              <a:noAutofit/>
            </a:bodyPr>
            <a:lstStyle/>
            <a:p>
              <a:pPr marL="0" lvl="0" indent="0" algn="l" defTabSz="711200">
                <a:lnSpc>
                  <a:spcPct val="90000"/>
                </a:lnSpc>
                <a:spcBef>
                  <a:spcPct val="0"/>
                </a:spcBef>
                <a:spcAft>
                  <a:spcPct val="35000"/>
                </a:spcAft>
                <a:buNone/>
              </a:pPr>
              <a:r>
                <a:rPr lang="en-GB" sz="1600" kern="1200"/>
                <a:t>Symptoms:</a:t>
              </a:r>
              <a:endParaRPr lang="en-GB" sz="1600" b="1" kern="1200"/>
            </a:p>
          </p:txBody>
        </p:sp>
      </p:grpSp>
      <p:grpSp>
        <p:nvGrpSpPr>
          <p:cNvPr id="22" name="Group 21">
            <a:extLst>
              <a:ext uri="{FF2B5EF4-FFF2-40B4-BE49-F238E27FC236}">
                <a16:creationId xmlns:a16="http://schemas.microsoft.com/office/drawing/2014/main" id="{79473945-06D9-D5E2-DAB0-76E63777DDDC}"/>
              </a:ext>
            </a:extLst>
          </p:cNvPr>
          <p:cNvGrpSpPr/>
          <p:nvPr/>
        </p:nvGrpSpPr>
        <p:grpSpPr>
          <a:xfrm>
            <a:off x="6315718" y="2089155"/>
            <a:ext cx="5328000" cy="1596960"/>
            <a:chOff x="548282" y="4517266"/>
            <a:chExt cx="5328000" cy="1596960"/>
          </a:xfrm>
        </p:grpSpPr>
        <p:sp>
          <p:nvSpPr>
            <p:cNvPr id="23" name="Free-form: Shape 22">
              <a:extLst>
                <a:ext uri="{FF2B5EF4-FFF2-40B4-BE49-F238E27FC236}">
                  <a16:creationId xmlns:a16="http://schemas.microsoft.com/office/drawing/2014/main" id="{1BD7976A-0048-A86A-35E6-7D9E86616093}"/>
                </a:ext>
              </a:extLst>
            </p:cNvPr>
            <p:cNvSpPr/>
            <p:nvPr/>
          </p:nvSpPr>
          <p:spPr>
            <a:xfrm>
              <a:off x="548282" y="4753426"/>
              <a:ext cx="5328000" cy="1360800"/>
            </a:xfrm>
            <a:custGeom>
              <a:avLst/>
              <a:gdLst>
                <a:gd name="connsiteX0" fmla="*/ 0 w 5328000"/>
                <a:gd name="connsiteY0" fmla="*/ 0 h 1134000"/>
                <a:gd name="connsiteX1" fmla="*/ 5328000 w 5328000"/>
                <a:gd name="connsiteY1" fmla="*/ 0 h 1134000"/>
                <a:gd name="connsiteX2" fmla="*/ 5328000 w 5328000"/>
                <a:gd name="connsiteY2" fmla="*/ 1134000 h 1134000"/>
                <a:gd name="connsiteX3" fmla="*/ 0 w 5328000"/>
                <a:gd name="connsiteY3" fmla="*/ 1134000 h 1134000"/>
                <a:gd name="connsiteX4" fmla="*/ 0 w 5328000"/>
                <a:gd name="connsiteY4" fmla="*/ 0 h 1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8000" h="1134000">
                  <a:moveTo>
                    <a:pt x="0" y="0"/>
                  </a:moveTo>
                  <a:lnTo>
                    <a:pt x="5328000" y="0"/>
                  </a:lnTo>
                  <a:lnTo>
                    <a:pt x="5328000" y="1134000"/>
                  </a:lnTo>
                  <a:lnTo>
                    <a:pt x="0" y="1134000"/>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3512" tIns="333248" rIns="41351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Enrichment of </a:t>
              </a:r>
              <a:r>
                <a:rPr lang="en-GB" sz="1600" b="1" i="1" kern="1200" dirty="0"/>
                <a:t>H. influenzae</a:t>
              </a:r>
              <a:r>
                <a:rPr lang="en-GB" sz="1600" b="1" kern="1200" dirty="0"/>
                <a:t>, Pseudomonas aeruginosa, and </a:t>
              </a:r>
              <a:r>
                <a:rPr lang="en-GB" sz="1600" b="1" i="1" kern="1200" dirty="0"/>
                <a:t>S. aureus </a:t>
              </a:r>
              <a:r>
                <a:rPr lang="en-GB" sz="1600" kern="1200" dirty="0"/>
                <a:t>in the lower airways of severe asthmatics are associated with </a:t>
              </a:r>
              <a:r>
                <a:rPr lang="en-GB" sz="1600" b="1" kern="1200" dirty="0"/>
                <a:t>asthma </a:t>
              </a:r>
              <a:r>
                <a:rPr lang="en-GB" sz="1600" b="1" dirty="0"/>
                <a:t>persistence and exacerbations</a:t>
              </a:r>
              <a:r>
                <a:rPr lang="en-GB" sz="1600" b="0" kern="1200" baseline="30000" dirty="0"/>
                <a:t>3</a:t>
              </a:r>
              <a:r>
                <a:rPr lang="en-GB" sz="1600" b="1" kern="1200" dirty="0"/>
                <a:t> </a:t>
              </a:r>
              <a:endParaRPr lang="en-GB" sz="1600" kern="1200" dirty="0"/>
            </a:p>
          </p:txBody>
        </p:sp>
        <p:sp>
          <p:nvSpPr>
            <p:cNvPr id="24" name="Free-form: Shape 23">
              <a:extLst>
                <a:ext uri="{FF2B5EF4-FFF2-40B4-BE49-F238E27FC236}">
                  <a16:creationId xmlns:a16="http://schemas.microsoft.com/office/drawing/2014/main" id="{10FC1391-39FB-6435-2A44-DC69D6F561B3}"/>
                </a:ext>
              </a:extLst>
            </p:cNvPr>
            <p:cNvSpPr/>
            <p:nvPr/>
          </p:nvSpPr>
          <p:spPr>
            <a:xfrm>
              <a:off x="814682" y="4517266"/>
              <a:ext cx="3729600" cy="472320"/>
            </a:xfrm>
            <a:custGeom>
              <a:avLst/>
              <a:gdLst>
                <a:gd name="connsiteX0" fmla="*/ 0 w 3729600"/>
                <a:gd name="connsiteY0" fmla="*/ 78722 h 472320"/>
                <a:gd name="connsiteX1" fmla="*/ 78722 w 3729600"/>
                <a:gd name="connsiteY1" fmla="*/ 0 h 472320"/>
                <a:gd name="connsiteX2" fmla="*/ 3650878 w 3729600"/>
                <a:gd name="connsiteY2" fmla="*/ 0 h 472320"/>
                <a:gd name="connsiteX3" fmla="*/ 3729600 w 3729600"/>
                <a:gd name="connsiteY3" fmla="*/ 78722 h 472320"/>
                <a:gd name="connsiteX4" fmla="*/ 3729600 w 3729600"/>
                <a:gd name="connsiteY4" fmla="*/ 393598 h 472320"/>
                <a:gd name="connsiteX5" fmla="*/ 3650878 w 3729600"/>
                <a:gd name="connsiteY5" fmla="*/ 472320 h 472320"/>
                <a:gd name="connsiteX6" fmla="*/ 78722 w 3729600"/>
                <a:gd name="connsiteY6" fmla="*/ 472320 h 472320"/>
                <a:gd name="connsiteX7" fmla="*/ 0 w 3729600"/>
                <a:gd name="connsiteY7" fmla="*/ 393598 h 472320"/>
                <a:gd name="connsiteX8" fmla="*/ 0 w 3729600"/>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600" h="472320">
                  <a:moveTo>
                    <a:pt x="0" y="78722"/>
                  </a:moveTo>
                  <a:cubicBezTo>
                    <a:pt x="0" y="35245"/>
                    <a:pt x="35245" y="0"/>
                    <a:pt x="78722" y="0"/>
                  </a:cubicBezTo>
                  <a:lnTo>
                    <a:pt x="3650878" y="0"/>
                  </a:lnTo>
                  <a:cubicBezTo>
                    <a:pt x="3694355" y="0"/>
                    <a:pt x="3729600" y="35245"/>
                    <a:pt x="3729600" y="78722"/>
                  </a:cubicBezTo>
                  <a:lnTo>
                    <a:pt x="3729600" y="393598"/>
                  </a:lnTo>
                  <a:cubicBezTo>
                    <a:pt x="3729600" y="437075"/>
                    <a:pt x="3694355" y="472320"/>
                    <a:pt x="3650878"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4027" tIns="23057" rIns="164027" bIns="23057" numCol="1" spcCol="1270" anchor="ctr" anchorCtr="0">
              <a:noAutofit/>
            </a:bodyPr>
            <a:lstStyle/>
            <a:p>
              <a:pPr marL="0" lvl="0" indent="0" algn="l" defTabSz="711200">
                <a:lnSpc>
                  <a:spcPct val="90000"/>
                </a:lnSpc>
                <a:spcBef>
                  <a:spcPct val="0"/>
                </a:spcBef>
                <a:spcAft>
                  <a:spcPct val="35000"/>
                </a:spcAft>
                <a:buNone/>
              </a:pPr>
              <a:r>
                <a:rPr lang="en-GB" sz="1600" kern="1200" dirty="0"/>
                <a:t>Exacerbations:</a:t>
              </a:r>
            </a:p>
          </p:txBody>
        </p:sp>
      </p:grpSp>
    </p:spTree>
    <p:extLst>
      <p:ext uri="{BB962C8B-B14F-4D97-AF65-F5344CB8AC3E}">
        <p14:creationId xmlns:p14="http://schemas.microsoft.com/office/powerpoint/2010/main" val="4170851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AA7F4-BFC1-12F2-9D4D-1D39A30C47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2E6779-8639-4A1F-7AC8-8AA324C944D8}"/>
              </a:ext>
            </a:extLst>
          </p:cNvPr>
          <p:cNvSpPr>
            <a:spLocks noGrp="1"/>
          </p:cNvSpPr>
          <p:nvPr>
            <p:ph type="title"/>
          </p:nvPr>
        </p:nvSpPr>
        <p:spPr/>
        <p:txBody>
          <a:bodyPr rIns="0"/>
          <a:lstStyle/>
          <a:p>
            <a:r>
              <a:rPr lang="en-GB"/>
              <a:t>Microbiome composition differs between individuals </a:t>
            </a:r>
            <a:br>
              <a:rPr lang="en-GB"/>
            </a:br>
            <a:r>
              <a:rPr lang="en-GB"/>
              <a:t>with asthma and healthy controls</a:t>
            </a:r>
            <a:r>
              <a:rPr lang="en-GB" baseline="30000"/>
              <a:t>1,2</a:t>
            </a:r>
          </a:p>
        </p:txBody>
      </p:sp>
      <p:sp>
        <p:nvSpPr>
          <p:cNvPr id="10" name="Content Placeholder 9">
            <a:extLst>
              <a:ext uri="{FF2B5EF4-FFF2-40B4-BE49-F238E27FC236}">
                <a16:creationId xmlns:a16="http://schemas.microsoft.com/office/drawing/2014/main" id="{1B10251E-B7D1-0720-EC29-D6D5741C5FB0}"/>
              </a:ext>
            </a:extLst>
          </p:cNvPr>
          <p:cNvSpPr>
            <a:spLocks noGrp="1"/>
          </p:cNvSpPr>
          <p:nvPr>
            <p:ph sz="half" idx="2"/>
          </p:nvPr>
        </p:nvSpPr>
        <p:spPr>
          <a:xfrm>
            <a:off x="6243481" y="1404000"/>
            <a:ext cx="5607999" cy="4775344"/>
          </a:xfrm>
        </p:spPr>
        <p:txBody>
          <a:bodyPr/>
          <a:lstStyle/>
          <a:p>
            <a:pPr>
              <a:spcBef>
                <a:spcPts val="600"/>
              </a:spcBef>
            </a:pPr>
            <a:r>
              <a:rPr lang="en-GB" sz="1800" dirty="0"/>
              <a:t>There are significant differences in the diversity of the airway microbiota between patients with asthma and healthy controls</a:t>
            </a:r>
            <a:r>
              <a:rPr lang="en-GB" sz="1800" baseline="30000" dirty="0"/>
              <a:t>1</a:t>
            </a:r>
          </a:p>
          <a:p>
            <a:pPr lvl="1"/>
            <a:r>
              <a:rPr lang="en-GB" sz="1600" dirty="0"/>
              <a:t>E.g., a significantly higher proportion of the phylum Proteobacteria in patients with asthma compared </a:t>
            </a:r>
            <a:br>
              <a:rPr lang="en-GB" sz="1600" dirty="0"/>
            </a:br>
            <a:r>
              <a:rPr lang="en-GB" sz="1600" dirty="0"/>
              <a:t>with healthy controls</a:t>
            </a:r>
            <a:endParaRPr lang="en-GB" sz="1600" baseline="30000" dirty="0"/>
          </a:p>
          <a:p>
            <a:pPr>
              <a:spcBef>
                <a:spcPts val="600"/>
              </a:spcBef>
            </a:pPr>
            <a:r>
              <a:rPr lang="en-GB" sz="1800" b="1" dirty="0"/>
              <a:t>Different dominant species </a:t>
            </a:r>
            <a:r>
              <a:rPr lang="en-GB" sz="1800" dirty="0"/>
              <a:t>in the airway microbiome are associated with </a:t>
            </a:r>
            <a:r>
              <a:rPr lang="en-GB" sz="1800" b="1" dirty="0"/>
              <a:t>different patient characteristics</a:t>
            </a:r>
            <a:r>
              <a:rPr lang="en-GB" sz="1800" dirty="0"/>
              <a:t>, e.g., </a:t>
            </a:r>
            <a:r>
              <a:rPr lang="en-GB" sz="1800" i="1" dirty="0"/>
              <a:t>Haemophilus influenzae</a:t>
            </a:r>
            <a:r>
              <a:rPr lang="en-GB" sz="1800" dirty="0"/>
              <a:t> dominance is associated with</a:t>
            </a:r>
            <a:r>
              <a:rPr lang="en-GB" sz="1800" baseline="30000" dirty="0"/>
              <a:t>2</a:t>
            </a:r>
          </a:p>
          <a:p>
            <a:pPr lvl="1"/>
            <a:r>
              <a:rPr lang="en-GB" sz="1600" dirty="0"/>
              <a:t>Longer disease duration </a:t>
            </a:r>
          </a:p>
          <a:p>
            <a:pPr lvl="1"/>
            <a:r>
              <a:rPr lang="en-GB" sz="1600" dirty="0"/>
              <a:t>Higher sputum neutrophils </a:t>
            </a:r>
          </a:p>
          <a:p>
            <a:pPr lvl="1"/>
            <a:r>
              <a:rPr lang="en-GB" sz="1600" dirty="0"/>
              <a:t>Higher rates of exacerbations </a:t>
            </a:r>
          </a:p>
          <a:p>
            <a:pPr lvl="1"/>
            <a:r>
              <a:rPr lang="en-GB" sz="1600" dirty="0"/>
              <a:t>Higher rates of OCS use </a:t>
            </a:r>
            <a:endParaRPr lang="en-GB" sz="2000" baseline="30000" dirty="0">
              <a:cs typeface="Arial" panose="020B0604020202020204" pitchFamily="34" charset="0"/>
            </a:endParaRPr>
          </a:p>
          <a:p>
            <a:pPr lvl="1"/>
            <a:r>
              <a:rPr lang="en-GB" sz="1600" dirty="0"/>
              <a:t>Lower sputum macrophages, with the presence of sputum eosinophilia only, in some subjects</a:t>
            </a:r>
          </a:p>
        </p:txBody>
      </p:sp>
      <p:sp>
        <p:nvSpPr>
          <p:cNvPr id="8" name="Footer Placeholder 8">
            <a:extLst>
              <a:ext uri="{FF2B5EF4-FFF2-40B4-BE49-F238E27FC236}">
                <a16:creationId xmlns:a16="http://schemas.microsoft.com/office/drawing/2014/main" id="{B314F994-2947-5540-13CB-8A127978EA6F}"/>
              </a:ext>
            </a:extLst>
          </p:cNvPr>
          <p:cNvSpPr>
            <a:spLocks noGrp="1"/>
          </p:cNvSpPr>
          <p:nvPr>
            <p:ph type="ftr" sz="quarter" idx="11"/>
          </p:nvPr>
        </p:nvSpPr>
        <p:spPr/>
        <p:txBody>
          <a:bodyPr/>
          <a:lstStyle/>
          <a:p>
            <a:pPr>
              <a:spcAft>
                <a:spcPts val="300"/>
              </a:spcAft>
            </a:pPr>
            <a:br>
              <a:rPr lang="en-GB" sz="800" spc="0" dirty="0"/>
            </a:br>
            <a:r>
              <a:rPr lang="en-GB" sz="800" spc="0" dirty="0"/>
              <a:t>OCS, oral corticosteroids.</a:t>
            </a:r>
            <a:br>
              <a:rPr lang="en-GB" sz="800" spc="0" dirty="0"/>
            </a:br>
            <a:r>
              <a:rPr lang="en-GB" sz="800" spc="0" dirty="0"/>
              <a:t>1. Hilty M, et al. </a:t>
            </a:r>
            <a:r>
              <a:rPr lang="en-GB" sz="800" i="1" spc="0" dirty="0" err="1"/>
              <a:t>PLoS</a:t>
            </a:r>
            <a:r>
              <a:rPr lang="en-GB" sz="800" i="1" spc="0" dirty="0"/>
              <a:t> One</a:t>
            </a:r>
            <a:r>
              <a:rPr lang="en-GB" sz="800" spc="0" dirty="0"/>
              <a:t>. 2010;5(1):e8578; 2. </a:t>
            </a:r>
            <a:r>
              <a:rPr lang="en-GB" sz="800" spc="0" dirty="0" err="1"/>
              <a:t>Versi</a:t>
            </a:r>
            <a:r>
              <a:rPr lang="en-GB" sz="800" spc="0" dirty="0"/>
              <a:t> A, et al. </a:t>
            </a:r>
            <a:r>
              <a:rPr lang="en-GB" sz="800" i="1" spc="0" dirty="0"/>
              <a:t>Clin </a:t>
            </a:r>
            <a:r>
              <a:rPr lang="en-GB" sz="800" i="1" spc="0" dirty="0" err="1"/>
              <a:t>Transl</a:t>
            </a:r>
            <a:r>
              <a:rPr lang="en-GB" sz="800" i="1" spc="0" dirty="0"/>
              <a:t> Med</a:t>
            </a:r>
            <a:r>
              <a:rPr lang="en-GB" sz="800" spc="0" dirty="0"/>
              <a:t>. 2024;14(9):e70007.</a:t>
            </a:r>
            <a:br>
              <a:rPr lang="en-GB" sz="800" spc="0" dirty="0"/>
            </a:br>
            <a:r>
              <a:rPr lang="en-GB" sz="800" spc="0" dirty="0"/>
              <a:t>Z4-74944 | Date of preparation: February 2026</a:t>
            </a:r>
            <a:endParaRPr lang="en-GB" sz="800" spc="0" dirty="0">
              <a:ea typeface="Calibri"/>
              <a:cs typeface="Calibri"/>
            </a:endParaRPr>
          </a:p>
        </p:txBody>
      </p:sp>
      <p:sp>
        <p:nvSpPr>
          <p:cNvPr id="2" name="Slide Number Placeholder 1">
            <a:extLst>
              <a:ext uri="{FF2B5EF4-FFF2-40B4-BE49-F238E27FC236}">
                <a16:creationId xmlns:a16="http://schemas.microsoft.com/office/drawing/2014/main" id="{1C3521B3-1A95-BA24-342A-3672DAD769A6}"/>
              </a:ext>
            </a:extLst>
          </p:cNvPr>
          <p:cNvSpPr>
            <a:spLocks noGrp="1"/>
          </p:cNvSpPr>
          <p:nvPr>
            <p:ph type="sldNum" sz="quarter" idx="12"/>
          </p:nvPr>
        </p:nvSpPr>
        <p:spPr/>
        <p:txBody>
          <a:bodyPr/>
          <a:lstStyle/>
          <a:p>
            <a:fld id="{D38BAEAC-A895-4A01-AB9B-F6141799970D}" type="slidenum">
              <a:rPr lang="en-GB" smtClean="0"/>
              <a:pPr/>
              <a:t>24</a:t>
            </a:fld>
            <a:endParaRPr lang="en-GB"/>
          </a:p>
        </p:txBody>
      </p:sp>
      <p:grpSp>
        <p:nvGrpSpPr>
          <p:cNvPr id="9" name="Group 8">
            <a:extLst>
              <a:ext uri="{FF2B5EF4-FFF2-40B4-BE49-F238E27FC236}">
                <a16:creationId xmlns:a16="http://schemas.microsoft.com/office/drawing/2014/main" id="{8B5FAD2F-E733-94C0-0149-E7BD0C89DCA6}"/>
              </a:ext>
            </a:extLst>
          </p:cNvPr>
          <p:cNvGrpSpPr/>
          <p:nvPr/>
        </p:nvGrpSpPr>
        <p:grpSpPr>
          <a:xfrm>
            <a:off x="462272" y="1560340"/>
            <a:ext cx="5033272" cy="4227811"/>
            <a:chOff x="846320" y="1670068"/>
            <a:chExt cx="5033272" cy="4227811"/>
          </a:xfrm>
        </p:grpSpPr>
        <p:pic>
          <p:nvPicPr>
            <p:cNvPr id="7" name="Picture 6" descr="A circular chart with different colors&#10;&#10;AI-generated content may be incorrect.">
              <a:extLst>
                <a:ext uri="{FF2B5EF4-FFF2-40B4-BE49-F238E27FC236}">
                  <a16:creationId xmlns:a16="http://schemas.microsoft.com/office/drawing/2014/main" id="{CACF1353-3FB9-5278-0150-6231EBBF82FC}"/>
                </a:ext>
              </a:extLst>
            </p:cNvPr>
            <p:cNvPicPr>
              <a:picLocks noChangeAspect="1"/>
            </p:cNvPicPr>
            <p:nvPr/>
          </p:nvPicPr>
          <p:blipFill>
            <a:blip r:embed="rId3"/>
            <a:srcRect l="50820"/>
            <a:stretch>
              <a:fillRect/>
            </a:stretch>
          </p:blipFill>
          <p:spPr>
            <a:xfrm>
              <a:off x="930817" y="2505787"/>
              <a:ext cx="4735236" cy="3190806"/>
            </a:xfrm>
            <a:prstGeom prst="rect">
              <a:avLst/>
            </a:prstGeom>
          </p:spPr>
        </p:pic>
        <p:sp>
          <p:nvSpPr>
            <p:cNvPr id="14" name="Rectangle 13">
              <a:extLst>
                <a:ext uri="{FF2B5EF4-FFF2-40B4-BE49-F238E27FC236}">
                  <a16:creationId xmlns:a16="http://schemas.microsoft.com/office/drawing/2014/main" id="{FE0570B2-11B1-8C47-BBC6-DACC9C4CD784}"/>
                </a:ext>
              </a:extLst>
            </p:cNvPr>
            <p:cNvSpPr/>
            <p:nvPr/>
          </p:nvSpPr>
          <p:spPr>
            <a:xfrm>
              <a:off x="846320" y="1670069"/>
              <a:ext cx="5033272" cy="645230"/>
            </a:xfrm>
            <a:prstGeom prst="rect">
              <a:avLst/>
            </a:prstGeom>
            <a:solidFill>
              <a:schemeClr val="bg2"/>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Comparison of the airway microbiota of patients with asthma and healthy controls</a:t>
              </a:r>
              <a:r>
                <a:rPr lang="en-GB" sz="1600" baseline="30000"/>
                <a:t>1</a:t>
              </a:r>
            </a:p>
          </p:txBody>
        </p:sp>
        <p:sp>
          <p:nvSpPr>
            <p:cNvPr id="15" name="Rectangle 14">
              <a:extLst>
                <a:ext uri="{FF2B5EF4-FFF2-40B4-BE49-F238E27FC236}">
                  <a16:creationId xmlns:a16="http://schemas.microsoft.com/office/drawing/2014/main" id="{93A5FFFE-4268-672C-AF15-242096D725D9}"/>
                </a:ext>
              </a:extLst>
            </p:cNvPr>
            <p:cNvSpPr/>
            <p:nvPr/>
          </p:nvSpPr>
          <p:spPr>
            <a:xfrm>
              <a:off x="846320" y="1670068"/>
              <a:ext cx="5033272" cy="4227811"/>
            </a:xfrm>
            <a:prstGeom prst="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7BE7CC1-3D63-4BC6-480A-F61682620221}"/>
                </a:ext>
              </a:extLst>
            </p:cNvPr>
            <p:cNvSpPr/>
            <p:nvPr/>
          </p:nvSpPr>
          <p:spPr>
            <a:xfrm>
              <a:off x="1183849" y="2478361"/>
              <a:ext cx="291656" cy="4848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26477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736F-0EC3-AFD8-57DD-A43F902A6A37}"/>
              </a:ext>
            </a:extLst>
          </p:cNvPr>
          <p:cNvSpPr>
            <a:spLocks noGrp="1"/>
          </p:cNvSpPr>
          <p:nvPr>
            <p:ph type="title"/>
          </p:nvPr>
        </p:nvSpPr>
        <p:spPr/>
        <p:txBody>
          <a:bodyPr/>
          <a:lstStyle/>
          <a:p>
            <a:r>
              <a:rPr lang="en-GB"/>
              <a:t>The sputum microbiome may serve as a biomarker </a:t>
            </a:r>
            <a:br>
              <a:rPr lang="en-GB"/>
            </a:br>
            <a:r>
              <a:rPr lang="en-GB"/>
              <a:t>for characterising a more severe asthma phenotype</a:t>
            </a:r>
            <a:endParaRPr lang="en-GB" baseline="30000"/>
          </a:p>
        </p:txBody>
      </p:sp>
      <p:sp>
        <p:nvSpPr>
          <p:cNvPr id="3" name="Content Placeholder 2">
            <a:extLst>
              <a:ext uri="{FF2B5EF4-FFF2-40B4-BE49-F238E27FC236}">
                <a16:creationId xmlns:a16="http://schemas.microsoft.com/office/drawing/2014/main" id="{5F6BD4B8-3415-026F-AFBB-DA47E1C8E0F8}"/>
              </a:ext>
            </a:extLst>
          </p:cNvPr>
          <p:cNvSpPr>
            <a:spLocks noGrp="1"/>
          </p:cNvSpPr>
          <p:nvPr>
            <p:ph sz="half" idx="1"/>
          </p:nvPr>
        </p:nvSpPr>
        <p:spPr>
          <a:xfrm>
            <a:off x="428208" y="1404001"/>
            <a:ext cx="11163427" cy="615553"/>
          </a:xfrm>
        </p:spPr>
        <p:txBody>
          <a:bodyPr wrap="square">
            <a:spAutoFit/>
          </a:bodyPr>
          <a:lstStyle/>
          <a:p>
            <a:r>
              <a:rPr lang="en-GB" b="1"/>
              <a:t>Microbiome profiling of sputum samples </a:t>
            </a:r>
            <a:r>
              <a:rPr lang="en-GB"/>
              <a:t>of patients with severe asthma identified two clusters </a:t>
            </a:r>
            <a:br>
              <a:rPr lang="en-GB"/>
            </a:br>
            <a:r>
              <a:rPr lang="en-GB"/>
              <a:t>of patients; broadly described as more or less severe asthma</a:t>
            </a:r>
          </a:p>
        </p:txBody>
      </p:sp>
      <p:graphicFrame>
        <p:nvGraphicFramePr>
          <p:cNvPr id="5" name="Content Placeholder 18">
            <a:extLst>
              <a:ext uri="{FF2B5EF4-FFF2-40B4-BE49-F238E27FC236}">
                <a16:creationId xmlns:a16="http://schemas.microsoft.com/office/drawing/2014/main" id="{400D6A34-2D09-5C74-AD6D-AE3B2B4D2199}"/>
              </a:ext>
            </a:extLst>
          </p:cNvPr>
          <p:cNvGraphicFramePr>
            <a:graphicFrameLocks/>
          </p:cNvGraphicFramePr>
          <p:nvPr>
            <p:extLst>
              <p:ext uri="{D42A27DB-BD31-4B8C-83A1-F6EECF244321}">
                <p14:modId xmlns:p14="http://schemas.microsoft.com/office/powerpoint/2010/main" val="3843616039"/>
              </p:ext>
            </p:extLst>
          </p:nvPr>
        </p:nvGraphicFramePr>
        <p:xfrm>
          <a:off x="590542" y="2142910"/>
          <a:ext cx="11010917" cy="3930259"/>
        </p:xfrm>
        <a:graphic>
          <a:graphicData uri="http://schemas.openxmlformats.org/drawingml/2006/table">
            <a:tbl>
              <a:tblPr firstCol="1" bandRow="1">
                <a:tableStyleId>{21E4AEA4-8DFA-4A89-87EB-49C32662AFE0}</a:tableStyleId>
              </a:tblPr>
              <a:tblGrid>
                <a:gridCol w="2448000">
                  <a:extLst>
                    <a:ext uri="{9D8B030D-6E8A-4147-A177-3AD203B41FA5}">
                      <a16:colId xmlns:a16="http://schemas.microsoft.com/office/drawing/2014/main" val="2975705245"/>
                    </a:ext>
                  </a:extLst>
                </a:gridCol>
                <a:gridCol w="4400333">
                  <a:extLst>
                    <a:ext uri="{9D8B030D-6E8A-4147-A177-3AD203B41FA5}">
                      <a16:colId xmlns:a16="http://schemas.microsoft.com/office/drawing/2014/main" val="803518907"/>
                    </a:ext>
                  </a:extLst>
                </a:gridCol>
                <a:gridCol w="4162584">
                  <a:extLst>
                    <a:ext uri="{9D8B030D-6E8A-4147-A177-3AD203B41FA5}">
                      <a16:colId xmlns:a16="http://schemas.microsoft.com/office/drawing/2014/main" val="4115463162"/>
                    </a:ext>
                  </a:extLst>
                </a:gridCol>
              </a:tblGrid>
              <a:tr h="437083">
                <a:tc>
                  <a:txBody>
                    <a:bodyPr/>
                    <a:lstStyle/>
                    <a:p>
                      <a:pPr algn="l"/>
                      <a:endParaRPr lang="en-GB" sz="1400">
                        <a:solidFill>
                          <a:schemeClr val="bg1"/>
                        </a:solidFill>
                      </a:endParaRPr>
                    </a:p>
                  </a:txBody>
                  <a:tcPr anchor="ctr">
                    <a:solidFill>
                      <a:schemeClr val="accent2"/>
                    </a:solidFill>
                  </a:tcPr>
                </a:tc>
                <a:tc>
                  <a:txBody>
                    <a:bodyPr/>
                    <a:lstStyle/>
                    <a:p>
                      <a:pPr algn="ctr"/>
                      <a:r>
                        <a:rPr lang="en-GB" sz="1400" b="1" i="0">
                          <a:solidFill>
                            <a:schemeClr val="bg1"/>
                          </a:solidFill>
                        </a:rPr>
                        <a:t>Less severe asthma</a:t>
                      </a:r>
                      <a:br>
                        <a:rPr lang="en-GB" sz="1400" b="1" i="0">
                          <a:solidFill>
                            <a:schemeClr val="bg1"/>
                          </a:solidFill>
                        </a:rPr>
                      </a:br>
                      <a:r>
                        <a:rPr lang="en-GB" sz="1400" b="1" i="0">
                          <a:solidFill>
                            <a:schemeClr val="bg1"/>
                          </a:solidFill>
                        </a:rPr>
                        <a:t>(Cluster 1; n=75)</a:t>
                      </a:r>
                    </a:p>
                  </a:txBody>
                  <a:tcPr anchor="ctr">
                    <a:solidFill>
                      <a:schemeClr val="accent2"/>
                    </a:solidFill>
                  </a:tcPr>
                </a:tc>
                <a:tc>
                  <a:txBody>
                    <a:bodyPr/>
                    <a:lstStyle/>
                    <a:p>
                      <a:pPr algn="ctr"/>
                      <a:r>
                        <a:rPr lang="en-GB" sz="1400" b="1" i="0">
                          <a:solidFill>
                            <a:schemeClr val="bg1"/>
                          </a:solidFill>
                        </a:rPr>
                        <a:t>More severe asthma</a:t>
                      </a:r>
                      <a:br>
                        <a:rPr lang="en-GB" sz="1400" b="1" i="0">
                          <a:solidFill>
                            <a:schemeClr val="bg1"/>
                          </a:solidFill>
                        </a:rPr>
                      </a:br>
                      <a:r>
                        <a:rPr lang="en-GB" sz="1400" b="1" i="0">
                          <a:solidFill>
                            <a:schemeClr val="bg1"/>
                          </a:solidFill>
                        </a:rPr>
                        <a:t>(Cluster 2; n=25)</a:t>
                      </a:r>
                    </a:p>
                  </a:txBody>
                  <a:tcPr anchor="ctr">
                    <a:solidFill>
                      <a:schemeClr val="accent2"/>
                    </a:solidFill>
                  </a:tcPr>
                </a:tc>
                <a:extLst>
                  <a:ext uri="{0D108BD9-81ED-4DB2-BD59-A6C34878D82A}">
                    <a16:rowId xmlns:a16="http://schemas.microsoft.com/office/drawing/2014/main" val="115162919"/>
                  </a:ext>
                </a:extLst>
              </a:tr>
              <a:tr h="617059">
                <a:tc>
                  <a:txBody>
                    <a:bodyPr/>
                    <a:lstStyle/>
                    <a:p>
                      <a:pPr algn="l"/>
                      <a:r>
                        <a:rPr lang="en-GB" sz="1400">
                          <a:solidFill>
                            <a:schemeClr val="bg1"/>
                          </a:solidFill>
                        </a:rPr>
                        <a:t>Microbiome characteristics</a:t>
                      </a:r>
                    </a:p>
                  </a:txBody>
                  <a:tcPr anchor="ctr">
                    <a:solidFill>
                      <a:schemeClr val="accent2"/>
                    </a:solidFill>
                  </a:tcPr>
                </a:tc>
                <a:tc>
                  <a:txBody>
                    <a:bodyPr/>
                    <a:lstStyle/>
                    <a:p>
                      <a:pPr algn="ctr"/>
                      <a:r>
                        <a:rPr lang="en-GB" sz="1200"/>
                        <a:t>Similar to healthy individuals</a:t>
                      </a:r>
                    </a:p>
                    <a:p>
                      <a:pPr algn="ctr"/>
                      <a:r>
                        <a:rPr lang="en-GB" sz="1200"/>
                        <a:t>Higher microbial richness</a:t>
                      </a:r>
                      <a:br>
                        <a:rPr lang="en-GB" sz="1200"/>
                      </a:br>
                      <a:r>
                        <a:rPr lang="en-GB" sz="1200" b="0"/>
                        <a:t>Higher </a:t>
                      </a:r>
                      <a:r>
                        <a:rPr lang="en-GB" sz="1200" b="0">
                          <a:latin typeface="+mn-lt"/>
                          <a:cs typeface="Arial" panose="020B0604020202020204" pitchFamily="34" charset="0"/>
                        </a:rPr>
                        <a:t>α-</a:t>
                      </a:r>
                      <a:r>
                        <a:rPr lang="en-GB" sz="1200" b="0"/>
                        <a:t>diversity</a:t>
                      </a:r>
                    </a:p>
                  </a:txBody>
                  <a:tcPr anchor="ctr">
                    <a:solidFill>
                      <a:srgbClr val="FDEAF1"/>
                    </a:solidFill>
                  </a:tcPr>
                </a:tc>
                <a:tc>
                  <a:txBody>
                    <a:bodyPr/>
                    <a:lstStyle/>
                    <a:p>
                      <a:pPr algn="ctr"/>
                      <a:r>
                        <a:rPr lang="en-GB" sz="1200"/>
                        <a:t>Dysbiosis</a:t>
                      </a:r>
                    </a:p>
                    <a:p>
                      <a:pPr algn="ctr"/>
                      <a:r>
                        <a:rPr lang="en-GB" sz="1200"/>
                        <a:t>Lower microbial richness</a:t>
                      </a:r>
                      <a:br>
                        <a:rPr lang="en-GB" sz="1200"/>
                      </a:br>
                      <a:r>
                        <a:rPr lang="en-GB" sz="1200" b="0"/>
                        <a:t>Lower </a:t>
                      </a:r>
                      <a:r>
                        <a:rPr lang="en-GB" sz="1200" b="0">
                          <a:latin typeface="+mn-lt"/>
                          <a:cs typeface="Arial" panose="020B0604020202020204" pitchFamily="34" charset="0"/>
                        </a:rPr>
                        <a:t>α-</a:t>
                      </a:r>
                      <a:r>
                        <a:rPr lang="en-GB" sz="1200" b="0"/>
                        <a:t>diversity</a:t>
                      </a:r>
                    </a:p>
                  </a:txBody>
                  <a:tcPr anchor="ctr">
                    <a:solidFill>
                      <a:srgbClr val="FDEAF1"/>
                    </a:solidFill>
                  </a:tcPr>
                </a:tc>
                <a:extLst>
                  <a:ext uri="{0D108BD9-81ED-4DB2-BD59-A6C34878D82A}">
                    <a16:rowId xmlns:a16="http://schemas.microsoft.com/office/drawing/2014/main" val="3170483750"/>
                  </a:ext>
                </a:extLst>
              </a:tr>
              <a:tr h="756000">
                <a:tc>
                  <a:txBody>
                    <a:bodyPr/>
                    <a:lstStyle/>
                    <a:p>
                      <a:pPr algn="l"/>
                      <a:r>
                        <a:rPr lang="en-GB" sz="1400">
                          <a:solidFill>
                            <a:schemeClr val="bg1"/>
                          </a:solidFill>
                        </a:rPr>
                        <a:t>Microbiome composition</a:t>
                      </a:r>
                    </a:p>
                  </a:txBody>
                  <a:tcPr anchor="ctr">
                    <a:solidFill>
                      <a:schemeClr val="accent2"/>
                    </a:solidFill>
                  </a:tcPr>
                </a:tc>
                <a:tc>
                  <a:txBody>
                    <a:bodyPr/>
                    <a:lstStyle/>
                    <a:p>
                      <a:pPr algn="ctr"/>
                      <a:r>
                        <a:rPr lang="en-GB" sz="1200" dirty="0"/>
                        <a:t>Increased </a:t>
                      </a:r>
                      <a:r>
                        <a:rPr lang="en-GB" sz="1200" i="0" dirty="0"/>
                        <a:t>absolute abundance of bacteria, including </a:t>
                      </a:r>
                      <a:br>
                        <a:rPr lang="en-GB" sz="1200" i="0" dirty="0"/>
                      </a:br>
                      <a:r>
                        <a:rPr lang="en-GB" sz="1200" i="0" dirty="0" err="1"/>
                        <a:t>Bacillota</a:t>
                      </a:r>
                      <a:r>
                        <a:rPr lang="en-GB" sz="1200" i="0" dirty="0"/>
                        <a:t>, </a:t>
                      </a:r>
                      <a:r>
                        <a:rPr lang="en-GB" sz="1200" i="0" dirty="0" err="1"/>
                        <a:t>Bacteriodota</a:t>
                      </a:r>
                      <a:r>
                        <a:rPr lang="en-GB" sz="1200" i="0" dirty="0"/>
                        <a:t>, Actinomycetota, and to a lesser </a:t>
                      </a:r>
                      <a:br>
                        <a:rPr lang="en-GB" sz="1200" i="0" dirty="0"/>
                      </a:br>
                      <a:r>
                        <a:rPr lang="en-GB" sz="1200" i="0" dirty="0"/>
                        <a:t>extent </a:t>
                      </a:r>
                      <a:r>
                        <a:rPr lang="en-GB" sz="1200" kern="1200" dirty="0"/>
                        <a:t>Pseudomonadota</a:t>
                      </a:r>
                      <a:endParaRPr lang="en-GB" sz="1200" i="0" dirty="0"/>
                    </a:p>
                  </a:txBody>
                  <a:tcPr anchor="ctr">
                    <a:solidFill>
                      <a:srgbClr val="FDEAF1"/>
                    </a:solidFill>
                  </a:tcPr>
                </a:tc>
                <a:tc>
                  <a:txBody>
                    <a:bodyPr/>
                    <a:lstStyle/>
                    <a:p>
                      <a:pPr algn="ctr"/>
                      <a:r>
                        <a:rPr lang="en-GB" sz="1200" dirty="0"/>
                        <a:t>Increased relative abundance of certain species, such as </a:t>
                      </a:r>
                      <a:r>
                        <a:rPr lang="en-GB" sz="1200" i="1" dirty="0"/>
                        <a:t>Haemophilus influenzae</a:t>
                      </a:r>
                      <a:r>
                        <a:rPr lang="en-GB" sz="1200" dirty="0"/>
                        <a:t>, </a:t>
                      </a:r>
                      <a:r>
                        <a:rPr lang="en-GB" sz="1200" i="1" dirty="0"/>
                        <a:t>Moraxella catarrhalis</a:t>
                      </a:r>
                      <a:r>
                        <a:rPr lang="en-GB" sz="1200" dirty="0"/>
                        <a:t>, and </a:t>
                      </a:r>
                      <a:r>
                        <a:rPr lang="en-GB" sz="1200" i="1" dirty="0"/>
                        <a:t>Streptococcus </a:t>
                      </a:r>
                      <a:r>
                        <a:rPr lang="en-GB" sz="1200" i="1" dirty="0" err="1"/>
                        <a:t>pseudopneumoniae</a:t>
                      </a:r>
                      <a:r>
                        <a:rPr lang="en-GB" sz="1200" i="0" dirty="0"/>
                        <a:t>*</a:t>
                      </a:r>
                    </a:p>
                  </a:txBody>
                  <a:tcPr anchor="ctr">
                    <a:solidFill>
                      <a:srgbClr val="FDEAF1"/>
                    </a:solidFill>
                  </a:tcPr>
                </a:tc>
                <a:extLst>
                  <a:ext uri="{0D108BD9-81ED-4DB2-BD59-A6C34878D82A}">
                    <a16:rowId xmlns:a16="http://schemas.microsoft.com/office/drawing/2014/main" val="271880033"/>
                  </a:ext>
                </a:extLst>
              </a:tr>
              <a:tr h="617059">
                <a:tc>
                  <a:txBody>
                    <a:bodyPr/>
                    <a:lstStyle/>
                    <a:p>
                      <a:pPr algn="l"/>
                      <a:r>
                        <a:rPr lang="en-GB" sz="1400">
                          <a:solidFill>
                            <a:schemeClr val="bg1"/>
                          </a:solidFill>
                        </a:rPr>
                        <a:t>Clinical characteristics</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t>Higher percentages of sputum macrophages </a:t>
                      </a:r>
                      <a:br>
                        <a:rPr lang="en-GB" sz="1200" b="0"/>
                      </a:br>
                      <a:r>
                        <a:rPr lang="en-GB" sz="1200" b="0"/>
                        <a:t>and better lung function</a:t>
                      </a:r>
                    </a:p>
                  </a:txBody>
                  <a:tcPr anchor="ctr">
                    <a:solidFill>
                      <a:srgbClr val="FDEA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t>Higher percentages of sputum and blood neutrophils</a:t>
                      </a:r>
                    </a:p>
                  </a:txBody>
                  <a:tcPr anchor="ctr">
                    <a:solidFill>
                      <a:srgbClr val="FDEAF1"/>
                    </a:solidFill>
                  </a:tcPr>
                </a:tc>
                <a:extLst>
                  <a:ext uri="{0D108BD9-81ED-4DB2-BD59-A6C34878D82A}">
                    <a16:rowId xmlns:a16="http://schemas.microsoft.com/office/drawing/2014/main" val="3535071017"/>
                  </a:ext>
                </a:extLst>
              </a:tr>
              <a:tr h="576000">
                <a:tc>
                  <a:txBody>
                    <a:bodyPr/>
                    <a:lstStyle/>
                    <a:p>
                      <a:pPr algn="l"/>
                      <a:r>
                        <a:rPr lang="en-GB" sz="1400">
                          <a:solidFill>
                            <a:schemeClr val="bg1"/>
                          </a:solidFill>
                        </a:rPr>
                        <a:t>Environmental characteristics</a:t>
                      </a:r>
                    </a:p>
                  </a:txBody>
                  <a:tcPr anchor="ctr">
                    <a:solidFill>
                      <a:schemeClr val="accent2"/>
                    </a:solidFill>
                  </a:tcPr>
                </a:tc>
                <a:tc>
                  <a:txBody>
                    <a:bodyPr/>
                    <a:lstStyle/>
                    <a:p>
                      <a:pPr algn="ctr"/>
                      <a:r>
                        <a:rPr lang="en-GB" sz="1200" b="0"/>
                        <a:t>More likely to live in urban areas</a:t>
                      </a:r>
                    </a:p>
                  </a:txBody>
                  <a:tcPr anchor="ctr">
                    <a:solidFill>
                      <a:srgbClr val="FDEA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t>More likely to live in rural areas</a:t>
                      </a:r>
                    </a:p>
                  </a:txBody>
                  <a:tcPr anchor="ctr">
                    <a:solidFill>
                      <a:srgbClr val="FDEAF1"/>
                    </a:solidFill>
                  </a:tcPr>
                </a:tc>
                <a:extLst>
                  <a:ext uri="{0D108BD9-81ED-4DB2-BD59-A6C34878D82A}">
                    <a16:rowId xmlns:a16="http://schemas.microsoft.com/office/drawing/2014/main" val="687364486"/>
                  </a:ext>
                </a:extLst>
              </a:tr>
              <a:tr h="617059">
                <a:tc>
                  <a:txBody>
                    <a:bodyPr/>
                    <a:lstStyle/>
                    <a:p>
                      <a:pPr algn="l"/>
                      <a:r>
                        <a:rPr lang="en-GB" sz="1400">
                          <a:solidFill>
                            <a:schemeClr val="bg1"/>
                          </a:solidFill>
                        </a:rPr>
                        <a:t>Treatment</a:t>
                      </a:r>
                    </a:p>
                  </a:txBody>
                  <a:tcPr anchor="ctr">
                    <a:solidFill>
                      <a:schemeClr val="accent2"/>
                    </a:solidFill>
                  </a:tcPr>
                </a:tc>
                <a:tc>
                  <a:txBody>
                    <a:bodyPr/>
                    <a:lstStyle/>
                    <a:p>
                      <a:pPr marL="0" algn="ctr" defTabSz="914400" rtl="0" eaLnBrk="1" latinLnBrk="0" hangingPunct="1"/>
                      <a:r>
                        <a:rPr lang="en-GB" sz="1200" b="0" kern="1200" dirty="0">
                          <a:solidFill>
                            <a:schemeClr val="dk1"/>
                          </a:solidFill>
                          <a:latin typeface="+mn-lt"/>
                          <a:ea typeface="+mn-ea"/>
                          <a:cs typeface="+mn-cs"/>
                        </a:rPr>
                        <a:t>Corticosteroid use appeared comparable between clusters; however, interpretation is limited by the small sample size </a:t>
                      </a:r>
                      <a:br>
                        <a:rPr lang="en-GB" sz="1200" b="0" kern="1200" dirty="0">
                          <a:solidFill>
                            <a:schemeClr val="dk1"/>
                          </a:solidFill>
                          <a:latin typeface="+mn-lt"/>
                          <a:ea typeface="+mn-ea"/>
                          <a:cs typeface="+mn-cs"/>
                        </a:rPr>
                      </a:br>
                      <a:r>
                        <a:rPr lang="en-GB" sz="1200" b="0" kern="1200" dirty="0">
                          <a:solidFill>
                            <a:schemeClr val="dk1"/>
                          </a:solidFill>
                          <a:latin typeface="+mn-lt"/>
                          <a:ea typeface="+mn-ea"/>
                          <a:cs typeface="+mn-cs"/>
                        </a:rPr>
                        <a:t>of Cluster 2</a:t>
                      </a:r>
                    </a:p>
                  </a:txBody>
                  <a:tcPr anchor="ctr">
                    <a:solidFill>
                      <a:srgbClr val="FDEA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t>More likely to have been prescribed long-acting anticholinergics</a:t>
                      </a:r>
                      <a:r>
                        <a:rPr lang="en-GB" sz="1200" b="0"/>
                        <a:t>; </a:t>
                      </a:r>
                      <a:r>
                        <a:rPr lang="en-GB" sz="1200" b="0" kern="1200" dirty="0">
                          <a:solidFill>
                            <a:schemeClr val="dk1"/>
                          </a:solidFill>
                          <a:latin typeface="+mn-lt"/>
                          <a:ea typeface="+mn-ea"/>
                          <a:cs typeface="+mn-cs"/>
                        </a:rPr>
                        <a:t>c</a:t>
                      </a:r>
                      <a:r>
                        <a:rPr lang="en-GB" sz="1200" b="0" kern="1200">
                          <a:solidFill>
                            <a:schemeClr val="dk1"/>
                          </a:solidFill>
                          <a:latin typeface="+mn-lt"/>
                          <a:ea typeface="+mn-ea"/>
                          <a:cs typeface="+mn-cs"/>
                        </a:rPr>
                        <a:t>orticosteroid </a:t>
                      </a:r>
                      <a:r>
                        <a:rPr lang="en-GB" sz="1200" b="0" kern="1200" dirty="0">
                          <a:solidFill>
                            <a:schemeClr val="dk1"/>
                          </a:solidFill>
                          <a:latin typeface="+mn-lt"/>
                          <a:ea typeface="+mn-ea"/>
                          <a:cs typeface="+mn-cs"/>
                        </a:rPr>
                        <a:t>use appeared comparable between clusters; however, interpretation is limited by the small sample size </a:t>
                      </a:r>
                      <a:r>
                        <a:rPr lang="en-GB" sz="1200" b="0" kern="1200">
                          <a:solidFill>
                            <a:schemeClr val="dk1"/>
                          </a:solidFill>
                          <a:latin typeface="+mn-lt"/>
                          <a:ea typeface="+mn-ea"/>
                          <a:cs typeface="+mn-cs"/>
                        </a:rPr>
                        <a:t>of Cluster </a:t>
                      </a:r>
                      <a:r>
                        <a:rPr lang="en-GB" sz="1200" b="0" kern="1200" dirty="0">
                          <a:solidFill>
                            <a:schemeClr val="dk1"/>
                          </a:solidFill>
                          <a:latin typeface="+mn-lt"/>
                          <a:ea typeface="+mn-ea"/>
                          <a:cs typeface="+mn-cs"/>
                        </a:rPr>
                        <a:t>2</a:t>
                      </a:r>
                    </a:p>
                  </a:txBody>
                  <a:tcPr anchor="ctr">
                    <a:solidFill>
                      <a:srgbClr val="FDEAF1"/>
                    </a:solidFill>
                  </a:tcPr>
                </a:tc>
                <a:extLst>
                  <a:ext uri="{0D108BD9-81ED-4DB2-BD59-A6C34878D82A}">
                    <a16:rowId xmlns:a16="http://schemas.microsoft.com/office/drawing/2014/main" val="782831865"/>
                  </a:ext>
                </a:extLst>
              </a:tr>
            </a:tbl>
          </a:graphicData>
        </a:graphic>
      </p:graphicFrame>
      <p:sp>
        <p:nvSpPr>
          <p:cNvPr id="4" name="Footer Placeholder 8">
            <a:extLst>
              <a:ext uri="{FF2B5EF4-FFF2-40B4-BE49-F238E27FC236}">
                <a16:creationId xmlns:a16="http://schemas.microsoft.com/office/drawing/2014/main" id="{DB7164C3-030A-D067-B1FE-203498F504D7}"/>
              </a:ext>
            </a:extLst>
          </p:cNvPr>
          <p:cNvSpPr>
            <a:spLocks noGrp="1"/>
          </p:cNvSpPr>
          <p:nvPr>
            <p:ph type="ftr" sz="quarter" idx="11"/>
          </p:nvPr>
        </p:nvSpPr>
        <p:spPr>
          <a:xfrm>
            <a:off x="548282" y="6173919"/>
            <a:ext cx="10512000" cy="417682"/>
          </a:xfrm>
        </p:spPr>
        <p:txBody>
          <a:bodyPr/>
          <a:lstStyle/>
          <a:p>
            <a:pPr>
              <a:spcAft>
                <a:spcPts val="300"/>
              </a:spcAft>
            </a:pPr>
            <a:r>
              <a:rPr lang="en-GB" sz="800" spc="0" dirty="0"/>
              <a:t>*Results were not statistically significant. </a:t>
            </a:r>
            <a:br>
              <a:rPr lang="en-GB" sz="800" spc="0" dirty="0"/>
            </a:br>
            <a:r>
              <a:rPr lang="en-GB" sz="800" spc="0" dirty="0"/>
              <a:t>Abdel-Aziz MI, et al.  </a:t>
            </a:r>
            <a:r>
              <a:rPr lang="en-GB" sz="800" i="1" spc="0" dirty="0"/>
              <a:t>J Allergy Clin Immunol</a:t>
            </a:r>
            <a:r>
              <a:rPr lang="en-GB" sz="800" spc="0" dirty="0"/>
              <a:t>. 2021;147(1):123</a:t>
            </a:r>
            <a:r>
              <a:rPr lang="en-GB" sz="800" spc="0" dirty="0">
                <a:cs typeface="Arial" panose="020B0604020202020204" pitchFamily="34" charset="0"/>
              </a:rPr>
              <a:t>–</a:t>
            </a:r>
            <a:r>
              <a:rPr lang="en-GB" sz="800" spc="0" dirty="0"/>
              <a:t>34. </a:t>
            </a:r>
            <a:br>
              <a:rPr lang="en-GB" sz="800" spc="0" dirty="0"/>
            </a:br>
            <a:r>
              <a:rPr lang="en-GB" sz="800" spc="0" dirty="0"/>
              <a:t>Z4-74944 | Date of preparation: February 2026</a:t>
            </a:r>
            <a:endParaRPr lang="en-GB" sz="800" spc="0" dirty="0">
              <a:ea typeface="Calibri"/>
              <a:cs typeface="Calibri"/>
            </a:endParaRPr>
          </a:p>
        </p:txBody>
      </p:sp>
      <p:sp>
        <p:nvSpPr>
          <p:cNvPr id="6" name="Slide Number Placeholder 1">
            <a:extLst>
              <a:ext uri="{FF2B5EF4-FFF2-40B4-BE49-F238E27FC236}">
                <a16:creationId xmlns:a16="http://schemas.microsoft.com/office/drawing/2014/main" id="{49CF745C-6DE6-C621-3973-9908833A994A}"/>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25</a:t>
            </a:fld>
            <a:endParaRPr lang="en-GB"/>
          </a:p>
        </p:txBody>
      </p:sp>
    </p:spTree>
    <p:extLst>
      <p:ext uri="{BB962C8B-B14F-4D97-AF65-F5344CB8AC3E}">
        <p14:creationId xmlns:p14="http://schemas.microsoft.com/office/powerpoint/2010/main" val="441481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CF044-52AE-637A-88E0-7B557B6DB6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C1FE99-4A51-078A-67F2-00DDD10D85D8}"/>
              </a:ext>
            </a:extLst>
          </p:cNvPr>
          <p:cNvSpPr>
            <a:spLocks noGrp="1"/>
          </p:cNvSpPr>
          <p:nvPr>
            <p:ph type="title"/>
          </p:nvPr>
        </p:nvSpPr>
        <p:spPr/>
        <p:txBody>
          <a:bodyPr rIns="0"/>
          <a:lstStyle/>
          <a:p>
            <a:r>
              <a:rPr lang="en-GB"/>
              <a:t>Understanding of the airway microbiome is constantly evolving and further research is needed</a:t>
            </a:r>
            <a:r>
              <a:rPr lang="en-GB" baseline="30000"/>
              <a:t>1</a:t>
            </a:r>
            <a:r>
              <a:rPr lang="en-GB" baseline="30000">
                <a:cs typeface="Arial" panose="020B0604020202020204" pitchFamily="34" charset="0"/>
              </a:rPr>
              <a:t>–8</a:t>
            </a:r>
            <a:endParaRPr lang="en-GB" baseline="30000"/>
          </a:p>
        </p:txBody>
      </p:sp>
      <p:sp>
        <p:nvSpPr>
          <p:cNvPr id="8" name="Footer Placeholder 8">
            <a:extLst>
              <a:ext uri="{FF2B5EF4-FFF2-40B4-BE49-F238E27FC236}">
                <a16:creationId xmlns:a16="http://schemas.microsoft.com/office/drawing/2014/main" id="{8F3D8B04-3E8C-80EA-7554-EAD1EE3C7849}"/>
              </a:ext>
            </a:extLst>
          </p:cNvPr>
          <p:cNvSpPr>
            <a:spLocks noGrp="1"/>
          </p:cNvSpPr>
          <p:nvPr>
            <p:ph type="ftr" sz="quarter" idx="11"/>
          </p:nvPr>
        </p:nvSpPr>
        <p:spPr/>
        <p:txBody>
          <a:bodyPr/>
          <a:lstStyle/>
          <a:p>
            <a:pPr>
              <a:spcAft>
                <a:spcPts val="300"/>
              </a:spcAft>
            </a:pPr>
            <a:br>
              <a:rPr lang="en-GB" sz="800" spc="0" dirty="0"/>
            </a:br>
            <a:r>
              <a:rPr lang="en-GB" sz="800" spc="0" baseline="30000" dirty="0" err="1"/>
              <a:t>a</a:t>
            </a:r>
            <a:r>
              <a:rPr lang="en-GB" sz="800" spc="0" dirty="0" err="1"/>
              <a:t>Standardisation</a:t>
            </a:r>
            <a:r>
              <a:rPr lang="en-GB" sz="800" spc="0" dirty="0"/>
              <a:t> should be achieved only to a certain extent in order to preserve variety in approach and insights. </a:t>
            </a:r>
            <a:br>
              <a:rPr lang="en-GB" sz="800" spc="0" dirty="0"/>
            </a:br>
            <a:r>
              <a:rPr lang="en-GB" sz="800" spc="0" dirty="0"/>
              <a:t>1. Faner R, et al. </a:t>
            </a:r>
            <a:r>
              <a:rPr lang="en-GB" sz="800" i="1" spc="0" dirty="0" err="1"/>
              <a:t>Eur</a:t>
            </a:r>
            <a:r>
              <a:rPr lang="en-GB" sz="800" i="1" spc="0" dirty="0"/>
              <a:t> Respir J</a:t>
            </a:r>
            <a:r>
              <a:rPr lang="en-GB" sz="800" spc="0" dirty="0"/>
              <a:t>. 2017;49(4):1602086; 2. Hilty M, et al. </a:t>
            </a:r>
            <a:r>
              <a:rPr lang="en-GB" sz="800" i="1" spc="0" dirty="0" err="1"/>
              <a:t>PLoS</a:t>
            </a:r>
            <a:r>
              <a:rPr lang="en-GB" sz="800" i="1" spc="0" dirty="0"/>
              <a:t> One</a:t>
            </a:r>
            <a:r>
              <a:rPr lang="en-GB" sz="800" spc="0" dirty="0"/>
              <a:t>. 2010;5(1):e8578; 3. Huang YJ, et al. </a:t>
            </a:r>
            <a:r>
              <a:rPr lang="en-GB" sz="800" i="1" spc="0" dirty="0"/>
              <a:t>J Allergy Clin Immunol</a:t>
            </a:r>
            <a:r>
              <a:rPr lang="en-GB" sz="800" spc="0" dirty="0"/>
              <a:t>. 2015;136(4):874-84; 4. Kim YJ, </a:t>
            </a:r>
            <a:r>
              <a:rPr lang="en-GB" sz="800" spc="0" dirty="0" err="1"/>
              <a:t>Bunyavanich</a:t>
            </a:r>
            <a:r>
              <a:rPr lang="en-GB" sz="800" spc="0" dirty="0"/>
              <a:t> S. J Clin Invest. 2025;135(4):e1843167; </a:t>
            </a:r>
            <a:br>
              <a:rPr lang="en-GB" sz="800" spc="0" dirty="0"/>
            </a:br>
            <a:r>
              <a:rPr lang="en-GB" sz="800" spc="0" dirty="0"/>
              <a:t>5. </a:t>
            </a:r>
            <a:r>
              <a:rPr lang="en-GB" sz="800" spc="0" dirty="0" err="1"/>
              <a:t>Enaud</a:t>
            </a:r>
            <a:r>
              <a:rPr lang="en-GB" sz="800" spc="0" dirty="0"/>
              <a:t> R, et al. Front Cell Infect </a:t>
            </a:r>
            <a:r>
              <a:rPr lang="en-GB" sz="800" spc="0" dirty="0" err="1"/>
              <a:t>Microbiol</a:t>
            </a:r>
            <a:r>
              <a:rPr lang="en-GB" sz="800" spc="0" dirty="0"/>
              <a:t>. 2020;10:9.; 6. Singh S, et al. Mucosal Immunol. 2022;15(5):837</a:t>
            </a:r>
            <a:r>
              <a:rPr lang="en-GB" sz="800" spc="0" dirty="0">
                <a:cs typeface="Arial" panose="020B0604020202020204" pitchFamily="34" charset="0"/>
              </a:rPr>
              <a:t>–</a:t>
            </a:r>
            <a:r>
              <a:rPr lang="en-GB" sz="800" spc="0" dirty="0"/>
              <a:t>45; 7. Li W, et al. </a:t>
            </a:r>
            <a:r>
              <a:rPr lang="en-GB" sz="800" i="1" spc="0" dirty="0"/>
              <a:t>Front Immunol</a:t>
            </a:r>
            <a:r>
              <a:rPr lang="en-GB" sz="800" spc="0" dirty="0"/>
              <a:t>. 2025;16:1675124; 8. Perez-Garcia J, et al. </a:t>
            </a:r>
            <a:r>
              <a:rPr lang="en-GB" sz="800" i="1" spc="0" dirty="0"/>
              <a:t>J Allergy Clin Immunol</a:t>
            </a:r>
            <a:r>
              <a:rPr lang="en-GB" sz="800" spc="0" dirty="0"/>
              <a:t>. 2023;151(3):706</a:t>
            </a:r>
            <a:r>
              <a:rPr lang="en-GB" sz="800" spc="0" dirty="0">
                <a:cs typeface="Arial" panose="020B0604020202020204" pitchFamily="34" charset="0"/>
              </a:rPr>
              <a:t>–</a:t>
            </a:r>
            <a:r>
              <a:rPr lang="en-GB" sz="800" spc="0" dirty="0"/>
              <a:t>15. </a:t>
            </a:r>
            <a:br>
              <a:rPr lang="en-GB" sz="800" spc="0" dirty="0"/>
            </a:br>
            <a:r>
              <a:rPr lang="en-GB" sz="800" spc="0" dirty="0"/>
              <a:t>Z4-74944 | Date of preparation: February 2026</a:t>
            </a:r>
            <a:endParaRPr lang="en-GB" sz="800" spc="0" dirty="0">
              <a:ea typeface="Calibri"/>
              <a:cs typeface="Calibri"/>
            </a:endParaRPr>
          </a:p>
        </p:txBody>
      </p:sp>
      <p:sp>
        <p:nvSpPr>
          <p:cNvPr id="2" name="Slide Number Placeholder 1">
            <a:extLst>
              <a:ext uri="{FF2B5EF4-FFF2-40B4-BE49-F238E27FC236}">
                <a16:creationId xmlns:a16="http://schemas.microsoft.com/office/drawing/2014/main" id="{C2527631-8720-3A53-5330-27DC4F39ADF1}"/>
              </a:ext>
            </a:extLst>
          </p:cNvPr>
          <p:cNvSpPr>
            <a:spLocks noGrp="1"/>
          </p:cNvSpPr>
          <p:nvPr>
            <p:ph type="sldNum" sz="quarter" idx="12"/>
          </p:nvPr>
        </p:nvSpPr>
        <p:spPr/>
        <p:txBody>
          <a:bodyPr/>
          <a:lstStyle/>
          <a:p>
            <a:fld id="{D38BAEAC-A895-4A01-AB9B-F6141799970D}" type="slidenum">
              <a:rPr lang="en-GB" smtClean="0"/>
              <a:pPr/>
              <a:t>26</a:t>
            </a:fld>
            <a:endParaRPr lang="en-GB"/>
          </a:p>
        </p:txBody>
      </p:sp>
      <p:grpSp>
        <p:nvGrpSpPr>
          <p:cNvPr id="16" name="Group 15">
            <a:extLst>
              <a:ext uri="{FF2B5EF4-FFF2-40B4-BE49-F238E27FC236}">
                <a16:creationId xmlns:a16="http://schemas.microsoft.com/office/drawing/2014/main" id="{C8AB3099-1E2A-AE5F-A4D4-8E9E017C363E}"/>
              </a:ext>
            </a:extLst>
          </p:cNvPr>
          <p:cNvGrpSpPr/>
          <p:nvPr/>
        </p:nvGrpSpPr>
        <p:grpSpPr>
          <a:xfrm>
            <a:off x="839999" y="1493554"/>
            <a:ext cx="10512001" cy="2966105"/>
            <a:chOff x="752399" y="1604473"/>
            <a:chExt cx="10512001" cy="2889888"/>
          </a:xfrm>
        </p:grpSpPr>
        <p:sp>
          <p:nvSpPr>
            <p:cNvPr id="10" name="Free-form: Shape 9">
              <a:extLst>
                <a:ext uri="{FF2B5EF4-FFF2-40B4-BE49-F238E27FC236}">
                  <a16:creationId xmlns:a16="http://schemas.microsoft.com/office/drawing/2014/main" id="{1CE093ED-F3BB-94E3-9503-3C8056E22280}"/>
                </a:ext>
              </a:extLst>
            </p:cNvPr>
            <p:cNvSpPr/>
            <p:nvPr/>
          </p:nvSpPr>
          <p:spPr>
            <a:xfrm>
              <a:off x="752400" y="1604473"/>
              <a:ext cx="10512000" cy="1071315"/>
            </a:xfrm>
            <a:custGeom>
              <a:avLst/>
              <a:gdLst>
                <a:gd name="connsiteX0" fmla="*/ 0 w 7356013"/>
                <a:gd name="connsiteY0" fmla="*/ 267829 h 1071315"/>
                <a:gd name="connsiteX1" fmla="*/ 6820356 w 7356013"/>
                <a:gd name="connsiteY1" fmla="*/ 267829 h 1071315"/>
                <a:gd name="connsiteX2" fmla="*/ 6820356 w 7356013"/>
                <a:gd name="connsiteY2" fmla="*/ 0 h 1071315"/>
                <a:gd name="connsiteX3" fmla="*/ 7356013 w 7356013"/>
                <a:gd name="connsiteY3" fmla="*/ 535658 h 1071315"/>
                <a:gd name="connsiteX4" fmla="*/ 6820356 w 7356013"/>
                <a:gd name="connsiteY4" fmla="*/ 1071315 h 1071315"/>
                <a:gd name="connsiteX5" fmla="*/ 6820356 w 7356013"/>
                <a:gd name="connsiteY5" fmla="*/ 803486 h 1071315"/>
                <a:gd name="connsiteX6" fmla="*/ 0 w 7356013"/>
                <a:gd name="connsiteY6" fmla="*/ 803486 h 1071315"/>
                <a:gd name="connsiteX7" fmla="*/ 0 w 7356013"/>
                <a:gd name="connsiteY7" fmla="*/ 267829 h 10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6013" h="1071315">
                  <a:moveTo>
                    <a:pt x="0" y="267829"/>
                  </a:moveTo>
                  <a:lnTo>
                    <a:pt x="6820356" y="267829"/>
                  </a:lnTo>
                  <a:lnTo>
                    <a:pt x="6820356" y="0"/>
                  </a:lnTo>
                  <a:lnTo>
                    <a:pt x="7356013" y="535658"/>
                  </a:lnTo>
                  <a:lnTo>
                    <a:pt x="6820356" y="1071315"/>
                  </a:lnTo>
                  <a:lnTo>
                    <a:pt x="6820356" y="803486"/>
                  </a:lnTo>
                  <a:lnTo>
                    <a:pt x="0" y="803486"/>
                  </a:lnTo>
                  <a:lnTo>
                    <a:pt x="0" y="26782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4000" tIns="72000" rIns="72000" bIns="72000" numCol="1" spcCol="1270" anchor="ctr" anchorCtr="0">
              <a:noAutofit/>
            </a:bodyPr>
            <a:lstStyle/>
            <a:p>
              <a:pPr marL="0" lvl="0" indent="0" algn="l" defTabSz="844550">
                <a:lnSpc>
                  <a:spcPct val="90000"/>
                </a:lnSpc>
                <a:spcBef>
                  <a:spcPct val="0"/>
                </a:spcBef>
                <a:spcAft>
                  <a:spcPct val="35000"/>
                </a:spcAft>
                <a:buNone/>
              </a:pPr>
              <a:r>
                <a:rPr lang="en-GB" sz="1900" kern="1200"/>
                <a:t>Standardisation</a:t>
              </a:r>
              <a:r>
                <a:rPr lang="en-GB" sz="1900" kern="1200" baseline="30000"/>
                <a:t>4,7</a:t>
              </a:r>
            </a:p>
          </p:txBody>
        </p:sp>
        <p:sp>
          <p:nvSpPr>
            <p:cNvPr id="11" name="Free-form: Shape 10">
              <a:extLst>
                <a:ext uri="{FF2B5EF4-FFF2-40B4-BE49-F238E27FC236}">
                  <a16:creationId xmlns:a16="http://schemas.microsoft.com/office/drawing/2014/main" id="{B02633DE-2BE3-0DB4-B461-014771E99BBB}"/>
                </a:ext>
              </a:extLst>
            </p:cNvPr>
            <p:cNvSpPr/>
            <p:nvPr/>
          </p:nvSpPr>
          <p:spPr>
            <a:xfrm>
              <a:off x="752399" y="2430612"/>
              <a:ext cx="3348001" cy="2063748"/>
            </a:xfrm>
            <a:custGeom>
              <a:avLst/>
              <a:gdLst>
                <a:gd name="connsiteX0" fmla="*/ 0 w 2265652"/>
                <a:gd name="connsiteY0" fmla="*/ 0 h 2063748"/>
                <a:gd name="connsiteX1" fmla="*/ 2265652 w 2265652"/>
                <a:gd name="connsiteY1" fmla="*/ 0 h 2063748"/>
                <a:gd name="connsiteX2" fmla="*/ 2265652 w 2265652"/>
                <a:gd name="connsiteY2" fmla="*/ 2063748 h 2063748"/>
                <a:gd name="connsiteX3" fmla="*/ 0 w 2265652"/>
                <a:gd name="connsiteY3" fmla="*/ 2063748 h 2063748"/>
                <a:gd name="connsiteX4" fmla="*/ 0 w 2265652"/>
                <a:gd name="connsiteY4" fmla="*/ 0 h 2063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652" h="2063748">
                  <a:moveTo>
                    <a:pt x="0" y="0"/>
                  </a:moveTo>
                  <a:lnTo>
                    <a:pt x="2265652" y="0"/>
                  </a:lnTo>
                  <a:lnTo>
                    <a:pt x="2265652" y="2063748"/>
                  </a:lnTo>
                  <a:lnTo>
                    <a:pt x="0" y="2063748"/>
                  </a:lnTo>
                  <a:lnTo>
                    <a:pt x="0" y="0"/>
                  </a:lnTo>
                  <a:close/>
                </a:path>
              </a:pathLst>
            </a:cu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285750" lvl="0" indent="-285750" algn="l" defTabSz="711200">
                <a:lnSpc>
                  <a:spcPct val="90000"/>
                </a:lnSpc>
                <a:spcBef>
                  <a:spcPct val="0"/>
                </a:spcBef>
                <a:spcAft>
                  <a:spcPct val="35000"/>
                </a:spcAft>
                <a:buFont typeface="Arial" panose="020B0604020202020204" pitchFamily="34" charset="0"/>
                <a:buChar char="•"/>
              </a:pPr>
              <a:r>
                <a:rPr lang="en-GB" sz="1600" b="1" kern="1200"/>
                <a:t>Standardised</a:t>
              </a:r>
              <a:r>
                <a:rPr lang="en-GB" sz="1600" kern="1200"/>
                <a:t> sampling, sequencing, and analysis </a:t>
              </a:r>
              <a:r>
                <a:rPr lang="en-GB" sz="1600" b="1" kern="1200"/>
                <a:t>protocols </a:t>
              </a:r>
              <a:r>
                <a:rPr lang="en-GB" sz="1600" kern="1200"/>
                <a:t>would </a:t>
              </a:r>
              <a:r>
                <a:rPr lang="en-GB" sz="1600" b="1" kern="1200"/>
                <a:t>improve understanding </a:t>
              </a:r>
              <a:br>
                <a:rPr lang="en-GB" sz="1600" b="1" kern="1200"/>
              </a:br>
              <a:r>
                <a:rPr lang="en-GB" sz="1600" kern="1200"/>
                <a:t>of the microbiome, support </a:t>
              </a:r>
              <a:br>
                <a:rPr lang="en-GB" sz="1600" kern="1200"/>
              </a:br>
              <a:r>
                <a:rPr lang="en-GB" sz="1600" b="1" kern="1200"/>
                <a:t>better mapping </a:t>
              </a:r>
              <a:r>
                <a:rPr lang="en-GB" sz="1600" kern="1200"/>
                <a:t>of the airway microbiome in health and disease, and support pooling of data and limitations related to small sample </a:t>
              </a:r>
              <a:r>
                <a:rPr lang="en-GB" sz="1600" kern="1200" err="1"/>
                <a:t>sizes</a:t>
              </a:r>
              <a:r>
                <a:rPr lang="en-GB" sz="1600" baseline="30000" err="1"/>
                <a:t>a</a:t>
              </a:r>
              <a:endParaRPr lang="en-GB" sz="1600" kern="1200" baseline="30000"/>
            </a:p>
          </p:txBody>
        </p:sp>
        <p:sp>
          <p:nvSpPr>
            <p:cNvPr id="12" name="Free-form: Shape 11">
              <a:extLst>
                <a:ext uri="{FF2B5EF4-FFF2-40B4-BE49-F238E27FC236}">
                  <a16:creationId xmlns:a16="http://schemas.microsoft.com/office/drawing/2014/main" id="{6F426ED2-87C8-4DEF-5580-0E8359B18F8E}"/>
                </a:ext>
              </a:extLst>
            </p:cNvPr>
            <p:cNvSpPr/>
            <p:nvPr/>
          </p:nvSpPr>
          <p:spPr>
            <a:xfrm>
              <a:off x="4132521" y="1961578"/>
              <a:ext cx="7131878" cy="1071315"/>
            </a:xfrm>
            <a:custGeom>
              <a:avLst/>
              <a:gdLst>
                <a:gd name="connsiteX0" fmla="*/ 0 w 5090361"/>
                <a:gd name="connsiteY0" fmla="*/ 267829 h 1071315"/>
                <a:gd name="connsiteX1" fmla="*/ 4554704 w 5090361"/>
                <a:gd name="connsiteY1" fmla="*/ 267829 h 1071315"/>
                <a:gd name="connsiteX2" fmla="*/ 4554704 w 5090361"/>
                <a:gd name="connsiteY2" fmla="*/ 0 h 1071315"/>
                <a:gd name="connsiteX3" fmla="*/ 5090361 w 5090361"/>
                <a:gd name="connsiteY3" fmla="*/ 535658 h 1071315"/>
                <a:gd name="connsiteX4" fmla="*/ 4554704 w 5090361"/>
                <a:gd name="connsiteY4" fmla="*/ 1071315 h 1071315"/>
                <a:gd name="connsiteX5" fmla="*/ 4554704 w 5090361"/>
                <a:gd name="connsiteY5" fmla="*/ 803486 h 1071315"/>
                <a:gd name="connsiteX6" fmla="*/ 0 w 5090361"/>
                <a:gd name="connsiteY6" fmla="*/ 803486 h 1071315"/>
                <a:gd name="connsiteX7" fmla="*/ 0 w 5090361"/>
                <a:gd name="connsiteY7" fmla="*/ 267829 h 10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0361" h="1071315">
                  <a:moveTo>
                    <a:pt x="0" y="267829"/>
                  </a:moveTo>
                  <a:lnTo>
                    <a:pt x="4554704" y="267829"/>
                  </a:lnTo>
                  <a:lnTo>
                    <a:pt x="4554704" y="0"/>
                  </a:lnTo>
                  <a:lnTo>
                    <a:pt x="5090361" y="535658"/>
                  </a:lnTo>
                  <a:lnTo>
                    <a:pt x="4554704" y="1071315"/>
                  </a:lnTo>
                  <a:lnTo>
                    <a:pt x="4554704" y="803486"/>
                  </a:lnTo>
                  <a:lnTo>
                    <a:pt x="0" y="803486"/>
                  </a:lnTo>
                  <a:lnTo>
                    <a:pt x="0" y="26782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4000" tIns="72000" rIns="72000" bIns="72000" numCol="1" spcCol="1270" anchor="ctr" anchorCtr="0">
              <a:noAutofit/>
            </a:bodyPr>
            <a:lstStyle/>
            <a:p>
              <a:pPr marL="0" lvl="0" indent="0" algn="l" defTabSz="844550">
                <a:lnSpc>
                  <a:spcPct val="90000"/>
                </a:lnSpc>
                <a:spcBef>
                  <a:spcPct val="0"/>
                </a:spcBef>
                <a:spcAft>
                  <a:spcPct val="35000"/>
                </a:spcAft>
                <a:buNone/>
              </a:pPr>
              <a:r>
                <a:rPr lang="en-GB" sz="1900" kern="1200"/>
                <a:t>Longitudinal studies</a:t>
              </a:r>
              <a:r>
                <a:rPr lang="en-GB" sz="1900" kern="1200" baseline="30000"/>
                <a:t>4,7</a:t>
              </a:r>
            </a:p>
          </p:txBody>
        </p:sp>
        <p:sp>
          <p:nvSpPr>
            <p:cNvPr id="13" name="Free-form: Shape 12">
              <a:extLst>
                <a:ext uri="{FF2B5EF4-FFF2-40B4-BE49-F238E27FC236}">
                  <a16:creationId xmlns:a16="http://schemas.microsoft.com/office/drawing/2014/main" id="{5F562517-C98F-B16B-6FF8-7DF99DF0DC12}"/>
                </a:ext>
              </a:extLst>
            </p:cNvPr>
            <p:cNvSpPr/>
            <p:nvPr/>
          </p:nvSpPr>
          <p:spPr>
            <a:xfrm>
              <a:off x="4132520" y="2787717"/>
              <a:ext cx="3136382" cy="1706643"/>
            </a:xfrm>
            <a:custGeom>
              <a:avLst/>
              <a:gdLst>
                <a:gd name="connsiteX0" fmla="*/ 0 w 2265652"/>
                <a:gd name="connsiteY0" fmla="*/ 0 h 2063748"/>
                <a:gd name="connsiteX1" fmla="*/ 2265652 w 2265652"/>
                <a:gd name="connsiteY1" fmla="*/ 0 h 2063748"/>
                <a:gd name="connsiteX2" fmla="*/ 2265652 w 2265652"/>
                <a:gd name="connsiteY2" fmla="*/ 2063748 h 2063748"/>
                <a:gd name="connsiteX3" fmla="*/ 0 w 2265652"/>
                <a:gd name="connsiteY3" fmla="*/ 2063748 h 2063748"/>
                <a:gd name="connsiteX4" fmla="*/ 0 w 2265652"/>
                <a:gd name="connsiteY4" fmla="*/ 0 h 2063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652" h="2063748">
                  <a:moveTo>
                    <a:pt x="0" y="0"/>
                  </a:moveTo>
                  <a:lnTo>
                    <a:pt x="2265652" y="0"/>
                  </a:lnTo>
                  <a:lnTo>
                    <a:pt x="2265652" y="2063748"/>
                  </a:lnTo>
                  <a:lnTo>
                    <a:pt x="0" y="2063748"/>
                  </a:lnTo>
                  <a:lnTo>
                    <a:pt x="0" y="0"/>
                  </a:lnTo>
                  <a:close/>
                </a:path>
              </a:pathLst>
            </a:cu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285750" lvl="0" indent="-285750" algn="l" defTabSz="711200">
                <a:lnSpc>
                  <a:spcPct val="90000"/>
                </a:lnSpc>
                <a:spcBef>
                  <a:spcPct val="0"/>
                </a:spcBef>
                <a:spcAft>
                  <a:spcPct val="35000"/>
                </a:spcAft>
                <a:buFont typeface="Arial" panose="020B0604020202020204" pitchFamily="34" charset="0"/>
                <a:buChar char="•"/>
              </a:pPr>
              <a:r>
                <a:rPr lang="en-GB" sz="1600" kern="1200"/>
                <a:t>Longitudinal study designs would support characterisation of the </a:t>
              </a:r>
              <a:r>
                <a:rPr lang="en-GB" sz="1600" b="1" kern="1200"/>
                <a:t>dynamic airway microbiome </a:t>
              </a:r>
              <a:r>
                <a:rPr lang="en-GB" sz="1600" kern="1200"/>
                <a:t>over time </a:t>
              </a:r>
              <a:br>
                <a:rPr lang="en-GB" sz="1600" kern="1200"/>
              </a:br>
              <a:r>
                <a:rPr lang="en-GB" sz="1600" kern="1200"/>
                <a:t>or at a specific event, </a:t>
              </a:r>
              <a:br>
                <a:rPr lang="en-GB" sz="1600" kern="1200"/>
              </a:br>
              <a:r>
                <a:rPr lang="en-GB" sz="1600" kern="1200"/>
                <a:t>e.g., exacerbations</a:t>
              </a:r>
            </a:p>
          </p:txBody>
        </p:sp>
        <p:sp>
          <p:nvSpPr>
            <p:cNvPr id="14" name="Free-form: Shape 13">
              <a:extLst>
                <a:ext uri="{FF2B5EF4-FFF2-40B4-BE49-F238E27FC236}">
                  <a16:creationId xmlns:a16="http://schemas.microsoft.com/office/drawing/2014/main" id="{901E5805-E6F0-1BB2-D925-7FD1B1D76D88}"/>
                </a:ext>
              </a:extLst>
            </p:cNvPr>
            <p:cNvSpPr/>
            <p:nvPr/>
          </p:nvSpPr>
          <p:spPr>
            <a:xfrm>
              <a:off x="7301023" y="2318683"/>
              <a:ext cx="3963377" cy="1071315"/>
            </a:xfrm>
            <a:custGeom>
              <a:avLst/>
              <a:gdLst>
                <a:gd name="connsiteX0" fmla="*/ 0 w 2824709"/>
                <a:gd name="connsiteY0" fmla="*/ 267829 h 1071315"/>
                <a:gd name="connsiteX1" fmla="*/ 2289052 w 2824709"/>
                <a:gd name="connsiteY1" fmla="*/ 267829 h 1071315"/>
                <a:gd name="connsiteX2" fmla="*/ 2289052 w 2824709"/>
                <a:gd name="connsiteY2" fmla="*/ 0 h 1071315"/>
                <a:gd name="connsiteX3" fmla="*/ 2824709 w 2824709"/>
                <a:gd name="connsiteY3" fmla="*/ 535658 h 1071315"/>
                <a:gd name="connsiteX4" fmla="*/ 2289052 w 2824709"/>
                <a:gd name="connsiteY4" fmla="*/ 1071315 h 1071315"/>
                <a:gd name="connsiteX5" fmla="*/ 2289052 w 2824709"/>
                <a:gd name="connsiteY5" fmla="*/ 803486 h 1071315"/>
                <a:gd name="connsiteX6" fmla="*/ 0 w 2824709"/>
                <a:gd name="connsiteY6" fmla="*/ 803486 h 1071315"/>
                <a:gd name="connsiteX7" fmla="*/ 0 w 2824709"/>
                <a:gd name="connsiteY7" fmla="*/ 267829 h 10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709" h="1071315">
                  <a:moveTo>
                    <a:pt x="0" y="267829"/>
                  </a:moveTo>
                  <a:lnTo>
                    <a:pt x="2289052" y="267829"/>
                  </a:lnTo>
                  <a:lnTo>
                    <a:pt x="2289052" y="0"/>
                  </a:lnTo>
                  <a:lnTo>
                    <a:pt x="2824709" y="535658"/>
                  </a:lnTo>
                  <a:lnTo>
                    <a:pt x="2289052" y="1071315"/>
                  </a:lnTo>
                  <a:lnTo>
                    <a:pt x="2289052" y="803486"/>
                  </a:lnTo>
                  <a:lnTo>
                    <a:pt x="0" y="803486"/>
                  </a:lnTo>
                  <a:lnTo>
                    <a:pt x="0" y="26782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4000" tIns="72000" rIns="72000" bIns="72000" numCol="1" spcCol="1270" anchor="ctr" anchorCtr="0">
              <a:noAutofit/>
            </a:bodyPr>
            <a:lstStyle/>
            <a:p>
              <a:pPr marL="0" lvl="0" indent="0" algn="l" defTabSz="844550">
                <a:lnSpc>
                  <a:spcPct val="90000"/>
                </a:lnSpc>
                <a:spcBef>
                  <a:spcPct val="0"/>
                </a:spcBef>
                <a:spcAft>
                  <a:spcPct val="35000"/>
                </a:spcAft>
                <a:buNone/>
              </a:pPr>
              <a:r>
                <a:rPr lang="en-GB" sz="1900" kern="1200"/>
                <a:t>Clinical translation</a:t>
              </a:r>
              <a:r>
                <a:rPr lang="en-GB" sz="1900" kern="1200" baseline="30000"/>
                <a:t>4,7,8</a:t>
              </a:r>
            </a:p>
          </p:txBody>
        </p:sp>
        <p:sp>
          <p:nvSpPr>
            <p:cNvPr id="15" name="Free-form: Shape 14">
              <a:extLst>
                <a:ext uri="{FF2B5EF4-FFF2-40B4-BE49-F238E27FC236}">
                  <a16:creationId xmlns:a16="http://schemas.microsoft.com/office/drawing/2014/main" id="{90D14143-325F-2186-0E5F-08B9E87D9C25}"/>
                </a:ext>
              </a:extLst>
            </p:cNvPr>
            <p:cNvSpPr/>
            <p:nvPr/>
          </p:nvSpPr>
          <p:spPr>
            <a:xfrm>
              <a:off x="7301023" y="3144823"/>
              <a:ext cx="3191330" cy="1349538"/>
            </a:xfrm>
            <a:custGeom>
              <a:avLst/>
              <a:gdLst>
                <a:gd name="connsiteX0" fmla="*/ 0 w 2265652"/>
                <a:gd name="connsiteY0" fmla="*/ 0 h 2033545"/>
                <a:gd name="connsiteX1" fmla="*/ 2265652 w 2265652"/>
                <a:gd name="connsiteY1" fmla="*/ 0 h 2033545"/>
                <a:gd name="connsiteX2" fmla="*/ 2265652 w 2265652"/>
                <a:gd name="connsiteY2" fmla="*/ 2033545 h 2033545"/>
                <a:gd name="connsiteX3" fmla="*/ 0 w 2265652"/>
                <a:gd name="connsiteY3" fmla="*/ 2033545 h 2033545"/>
                <a:gd name="connsiteX4" fmla="*/ 0 w 2265652"/>
                <a:gd name="connsiteY4" fmla="*/ 0 h 2033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652" h="2033545">
                  <a:moveTo>
                    <a:pt x="0" y="0"/>
                  </a:moveTo>
                  <a:lnTo>
                    <a:pt x="2265652" y="0"/>
                  </a:lnTo>
                  <a:lnTo>
                    <a:pt x="2265652" y="2033545"/>
                  </a:lnTo>
                  <a:lnTo>
                    <a:pt x="0" y="2033545"/>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285750" lvl="0" indent="-285750" algn="l" defTabSz="711200">
                <a:lnSpc>
                  <a:spcPct val="90000"/>
                </a:lnSpc>
                <a:spcBef>
                  <a:spcPct val="0"/>
                </a:spcBef>
                <a:spcAft>
                  <a:spcPct val="35000"/>
                </a:spcAft>
                <a:buFont typeface="Arial" panose="020B0604020202020204" pitchFamily="34" charset="0"/>
                <a:buChar char="•"/>
              </a:pPr>
              <a:r>
                <a:rPr lang="en-GB" sz="1600" kern="1200"/>
                <a:t>Clinical studies may identify </a:t>
              </a:r>
              <a:r>
                <a:rPr lang="en-GB" sz="1600" b="1" kern="1200"/>
                <a:t>robust biomarkers </a:t>
              </a:r>
              <a:r>
                <a:rPr lang="en-GB" sz="1600" kern="1200"/>
                <a:t>that can be translated for the development of microbial-based</a:t>
              </a:r>
              <a:r>
                <a:rPr lang="en-GB" sz="1600" b="1" kern="1200"/>
                <a:t> diagnostics </a:t>
              </a:r>
              <a:r>
                <a:rPr lang="en-GB" sz="1600" kern="1200"/>
                <a:t>and to </a:t>
              </a:r>
              <a:r>
                <a:rPr lang="en-GB" sz="1600" b="1" kern="1200"/>
                <a:t>guide precision therapies</a:t>
              </a:r>
            </a:p>
          </p:txBody>
        </p:sp>
      </p:grpSp>
      <p:sp>
        <p:nvSpPr>
          <p:cNvPr id="17" name="TextBox 16">
            <a:extLst>
              <a:ext uri="{FF2B5EF4-FFF2-40B4-BE49-F238E27FC236}">
                <a16:creationId xmlns:a16="http://schemas.microsoft.com/office/drawing/2014/main" id="{0E99C86C-5767-4901-2A11-ECD04364FCB9}"/>
              </a:ext>
            </a:extLst>
          </p:cNvPr>
          <p:cNvSpPr txBox="1"/>
          <p:nvPr/>
        </p:nvSpPr>
        <p:spPr>
          <a:xfrm>
            <a:off x="548282" y="1308888"/>
            <a:ext cx="8724672" cy="369332"/>
          </a:xfrm>
          <a:prstGeom prst="rect">
            <a:avLst/>
          </a:prstGeom>
          <a:noFill/>
        </p:spPr>
        <p:txBody>
          <a:bodyPr wrap="square">
            <a:spAutoFit/>
          </a:bodyPr>
          <a:lstStyle/>
          <a:p>
            <a:r>
              <a:rPr lang="en-GB"/>
              <a:t>Key areas of future airway microbiome research are:</a:t>
            </a:r>
            <a:endParaRPr lang="en-GB" baseline="30000"/>
          </a:p>
        </p:txBody>
      </p:sp>
      <p:sp>
        <p:nvSpPr>
          <p:cNvPr id="3" name="Free-form: Shape 2">
            <a:extLst>
              <a:ext uri="{FF2B5EF4-FFF2-40B4-BE49-F238E27FC236}">
                <a16:creationId xmlns:a16="http://schemas.microsoft.com/office/drawing/2014/main" id="{19854654-4F8D-1723-78ED-72F6DEA63A60}"/>
              </a:ext>
            </a:extLst>
          </p:cNvPr>
          <p:cNvSpPr/>
          <p:nvPr/>
        </p:nvSpPr>
        <p:spPr>
          <a:xfrm>
            <a:off x="839998" y="4522653"/>
            <a:ext cx="9739955" cy="1311462"/>
          </a:xfrm>
          <a:custGeom>
            <a:avLst/>
            <a:gdLst>
              <a:gd name="connsiteX0" fmla="*/ 0 w 2265652"/>
              <a:gd name="connsiteY0" fmla="*/ 0 h 2063748"/>
              <a:gd name="connsiteX1" fmla="*/ 2265652 w 2265652"/>
              <a:gd name="connsiteY1" fmla="*/ 0 h 2063748"/>
              <a:gd name="connsiteX2" fmla="*/ 2265652 w 2265652"/>
              <a:gd name="connsiteY2" fmla="*/ 2063748 h 2063748"/>
              <a:gd name="connsiteX3" fmla="*/ 0 w 2265652"/>
              <a:gd name="connsiteY3" fmla="*/ 2063748 h 2063748"/>
              <a:gd name="connsiteX4" fmla="*/ 0 w 2265652"/>
              <a:gd name="connsiteY4" fmla="*/ 0 h 2063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652" h="2063748">
                <a:moveTo>
                  <a:pt x="0" y="0"/>
                </a:moveTo>
                <a:lnTo>
                  <a:pt x="2265652" y="0"/>
                </a:lnTo>
                <a:lnTo>
                  <a:pt x="2265652" y="2063748"/>
                </a:lnTo>
                <a:lnTo>
                  <a:pt x="0" y="2063748"/>
                </a:lnTo>
                <a:lnTo>
                  <a:pt x="0" y="0"/>
                </a:lnTo>
                <a:close/>
              </a:path>
            </a:pathLst>
          </a:custGeom>
          <a:ln>
            <a:solidFill>
              <a:schemeClr val="accent5"/>
            </a:solidFill>
          </a:ln>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ts val="200"/>
              </a:spcAft>
            </a:pPr>
            <a:r>
              <a:rPr lang="en-GB" sz="1600" b="1" kern="1200"/>
              <a:t>Outstanding topics of interest:</a:t>
            </a:r>
          </a:p>
          <a:p>
            <a:pPr marL="285750" lvl="0" indent="-285750" algn="l" defTabSz="711200">
              <a:lnSpc>
                <a:spcPct val="90000"/>
              </a:lnSpc>
              <a:spcBef>
                <a:spcPct val="0"/>
              </a:spcBef>
              <a:spcAft>
                <a:spcPts val="200"/>
              </a:spcAft>
              <a:buFont typeface="Arial" panose="020B0604020202020204" pitchFamily="34" charset="0"/>
              <a:buChar char="•"/>
            </a:pPr>
            <a:r>
              <a:rPr lang="en-GB" sz="1600" kern="1200"/>
              <a:t>Why does an individual develop dysbiosis?</a:t>
            </a:r>
          </a:p>
          <a:p>
            <a:pPr marL="285750" lvl="0" indent="-285750" algn="l" defTabSz="711200">
              <a:lnSpc>
                <a:spcPct val="90000"/>
              </a:lnSpc>
              <a:spcBef>
                <a:spcPct val="0"/>
              </a:spcBef>
              <a:spcAft>
                <a:spcPts val="200"/>
              </a:spcAft>
              <a:buFont typeface="Arial" panose="020B0604020202020204" pitchFamily="34" charset="0"/>
              <a:buChar char="•"/>
            </a:pPr>
            <a:r>
              <a:rPr lang="en-GB" sz="1600"/>
              <a:t>Why does dysbiosis persist in certain individuals?</a:t>
            </a:r>
          </a:p>
          <a:p>
            <a:pPr marL="285750" lvl="0" indent="-285750" algn="l" defTabSz="711200">
              <a:lnSpc>
                <a:spcPct val="90000"/>
              </a:lnSpc>
              <a:spcBef>
                <a:spcPct val="0"/>
              </a:spcBef>
              <a:spcAft>
                <a:spcPts val="200"/>
              </a:spcAft>
              <a:buFont typeface="Arial" panose="020B0604020202020204" pitchFamily="34" charset="0"/>
              <a:buChar char="•"/>
            </a:pPr>
            <a:r>
              <a:rPr lang="en-GB" sz="1600" kern="1200"/>
              <a:t>How should intervention be approached (e.g., proactively </a:t>
            </a:r>
            <a:r>
              <a:rPr lang="en-GB" sz="1600"/>
              <a:t>with probiotics </a:t>
            </a:r>
            <a:r>
              <a:rPr lang="en-GB" sz="1600" kern="1200"/>
              <a:t>to maintain health or reactively with antibiotics)?</a:t>
            </a:r>
          </a:p>
        </p:txBody>
      </p:sp>
    </p:spTree>
    <p:extLst>
      <p:ext uri="{BB962C8B-B14F-4D97-AF65-F5344CB8AC3E}">
        <p14:creationId xmlns:p14="http://schemas.microsoft.com/office/powerpoint/2010/main" val="660167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30636-EAA4-77D6-E1BA-B1B68C65E5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A66EE2-2885-0385-019E-48625FAE6146}"/>
              </a:ext>
            </a:extLst>
          </p:cNvPr>
          <p:cNvSpPr>
            <a:spLocks noGrp="1"/>
          </p:cNvSpPr>
          <p:nvPr>
            <p:ph type="title"/>
          </p:nvPr>
        </p:nvSpPr>
        <p:spPr/>
        <p:txBody>
          <a:bodyPr rIns="0"/>
          <a:lstStyle/>
          <a:p>
            <a:r>
              <a:rPr lang="en-GB"/>
              <a:t>Summary</a:t>
            </a:r>
          </a:p>
        </p:txBody>
      </p:sp>
      <p:sp>
        <p:nvSpPr>
          <p:cNvPr id="3" name="Content Placeholder 2">
            <a:extLst>
              <a:ext uri="{FF2B5EF4-FFF2-40B4-BE49-F238E27FC236}">
                <a16:creationId xmlns:a16="http://schemas.microsoft.com/office/drawing/2014/main" id="{024C2D8E-C0F3-1A94-36F0-E822E3C6F1DA}"/>
              </a:ext>
            </a:extLst>
          </p:cNvPr>
          <p:cNvSpPr>
            <a:spLocks noGrp="1"/>
          </p:cNvSpPr>
          <p:nvPr>
            <p:ph idx="1"/>
          </p:nvPr>
        </p:nvSpPr>
        <p:spPr/>
        <p:txBody>
          <a:bodyPr/>
          <a:lstStyle/>
          <a:p>
            <a:r>
              <a:rPr lang="en-GB" sz="1800" dirty="0"/>
              <a:t>Once thought sterile, the lung is now recognised to host a </a:t>
            </a:r>
            <a:r>
              <a:rPr lang="en-GB" sz="1800" b="1" dirty="0"/>
              <a:t>diverse microbiota</a:t>
            </a:r>
            <a:r>
              <a:rPr lang="en-GB" sz="1800" baseline="30000" dirty="0"/>
              <a:t>1,2</a:t>
            </a:r>
            <a:r>
              <a:rPr lang="en-GB" sz="1800" dirty="0"/>
              <a:t> </a:t>
            </a:r>
          </a:p>
          <a:p>
            <a:r>
              <a:rPr lang="en-GB" sz="1800" dirty="0"/>
              <a:t>Asthma is associated with </a:t>
            </a:r>
            <a:r>
              <a:rPr lang="en-GB" sz="1800" b="1" dirty="0"/>
              <a:t>reduced microbial diversity </a:t>
            </a:r>
            <a:r>
              <a:rPr lang="en-GB" sz="1800" dirty="0"/>
              <a:t>and dominance of pathogens such as </a:t>
            </a:r>
            <a:r>
              <a:rPr lang="en-GB" sz="1800" i="1" dirty="0"/>
              <a:t>Haemophilus influenzae</a:t>
            </a:r>
            <a:r>
              <a:rPr lang="en-GB" sz="1800" dirty="0"/>
              <a:t> or </a:t>
            </a:r>
            <a:r>
              <a:rPr lang="en-GB" sz="1800" i="1" dirty="0"/>
              <a:t>Moraxella catarrhalis</a:t>
            </a:r>
            <a:r>
              <a:rPr lang="en-GB" sz="1800" baseline="30000" dirty="0"/>
              <a:t>3,4</a:t>
            </a:r>
          </a:p>
          <a:p>
            <a:r>
              <a:rPr lang="en-GB" sz="1800" b="1" dirty="0"/>
              <a:t>Airway epithelial integrity </a:t>
            </a:r>
            <a:r>
              <a:rPr lang="en-GB" sz="1800" dirty="0"/>
              <a:t>and immune regulation maintain </a:t>
            </a:r>
            <a:r>
              <a:rPr lang="en-GB" sz="1800" b="1" dirty="0"/>
              <a:t>microbial homeostasis</a:t>
            </a:r>
            <a:r>
              <a:rPr lang="en-GB" sz="1800" dirty="0"/>
              <a:t>; barrier dysfunction fosters dysbiosis and chronic inflammation</a:t>
            </a:r>
            <a:r>
              <a:rPr lang="en-GB" sz="1800" baseline="30000" dirty="0"/>
              <a:t>5,6</a:t>
            </a:r>
          </a:p>
          <a:p>
            <a:r>
              <a:rPr lang="en-GB" sz="1800" dirty="0"/>
              <a:t>Pollutants, antibiotics, and corticosteroids </a:t>
            </a:r>
            <a:r>
              <a:rPr lang="en-GB" sz="1800" b="1" dirty="0"/>
              <a:t>perturb microbial composition</a:t>
            </a:r>
            <a:r>
              <a:rPr lang="en-GB" sz="1800" dirty="0"/>
              <a:t>, while natural microbial exposures promote diversity and resilience</a:t>
            </a:r>
            <a:r>
              <a:rPr lang="en-GB" sz="1800" baseline="30000" dirty="0"/>
              <a:t>7,8</a:t>
            </a:r>
          </a:p>
          <a:p>
            <a:r>
              <a:rPr lang="en-GB" sz="1800" dirty="0"/>
              <a:t>Airway microbiome profiles, such as the dominance of a specific bacterial species, may serve as </a:t>
            </a:r>
            <a:r>
              <a:rPr lang="en-GB" sz="1800" b="1" dirty="0"/>
              <a:t>biomarkers </a:t>
            </a:r>
            <a:br>
              <a:rPr lang="en-GB" sz="1800" b="1" dirty="0"/>
            </a:br>
            <a:r>
              <a:rPr lang="en-GB" sz="1800" b="1" dirty="0"/>
              <a:t>of severe asthma </a:t>
            </a:r>
            <a:r>
              <a:rPr lang="en-GB" sz="1800" dirty="0"/>
              <a:t>and guide future microbiome-targeted therapies</a:t>
            </a:r>
            <a:r>
              <a:rPr lang="en-GB" sz="1800" baseline="30000" dirty="0"/>
              <a:t>1,4,9,10</a:t>
            </a:r>
          </a:p>
          <a:p>
            <a:r>
              <a:rPr lang="en-GB" sz="1800" b="1" dirty="0"/>
              <a:t>Future research </a:t>
            </a:r>
            <a:r>
              <a:rPr lang="en-GB" sz="1800" dirty="0"/>
              <a:t>into the airway microbiome composition, longitudinal studies to clarify causality, and translation toward microbiome-based diagnostics and interventions are needed</a:t>
            </a:r>
            <a:r>
              <a:rPr lang="en-GB" sz="1800" baseline="30000" dirty="0"/>
              <a:t>11,</a:t>
            </a:r>
            <a:r>
              <a:rPr lang="en-GB" sz="1800" baseline="30000" dirty="0">
                <a:cs typeface="Arial" panose="020B0604020202020204" pitchFamily="34" charset="0"/>
              </a:rPr>
              <a:t>12</a:t>
            </a:r>
            <a:endParaRPr lang="en-GB" sz="1800" baseline="30000" dirty="0"/>
          </a:p>
        </p:txBody>
      </p:sp>
      <p:sp>
        <p:nvSpPr>
          <p:cNvPr id="8" name="Footer Placeholder 8">
            <a:extLst>
              <a:ext uri="{FF2B5EF4-FFF2-40B4-BE49-F238E27FC236}">
                <a16:creationId xmlns:a16="http://schemas.microsoft.com/office/drawing/2014/main" id="{0B9DBFF6-5E7F-8711-0A29-06554CBF3E89}"/>
              </a:ext>
            </a:extLst>
          </p:cNvPr>
          <p:cNvSpPr>
            <a:spLocks noGrp="1"/>
          </p:cNvSpPr>
          <p:nvPr>
            <p:ph type="ftr" sz="quarter" idx="11"/>
          </p:nvPr>
        </p:nvSpPr>
        <p:spPr/>
        <p:txBody>
          <a:bodyPr/>
          <a:lstStyle/>
          <a:p>
            <a:pPr>
              <a:spcAft>
                <a:spcPts val="300"/>
              </a:spcAft>
            </a:pPr>
            <a:br>
              <a:rPr lang="en-GB" sz="800" spc="0" dirty="0"/>
            </a:br>
            <a:r>
              <a:rPr lang="en-GB" sz="800" spc="0" dirty="0"/>
              <a:t>1. Hilty M, et al. </a:t>
            </a:r>
            <a:r>
              <a:rPr lang="en-GB" sz="800" i="1" spc="0" dirty="0" err="1"/>
              <a:t>PLoS</a:t>
            </a:r>
            <a:r>
              <a:rPr lang="en-GB" sz="800" i="1" spc="0" dirty="0"/>
              <a:t> One</a:t>
            </a:r>
            <a:r>
              <a:rPr lang="en-GB" sz="800" spc="0" dirty="0"/>
              <a:t>. 2010;5(1):e8578; 2. Aho VTE, et al. </a:t>
            </a:r>
            <a:r>
              <a:rPr lang="en-GB" sz="800" i="1" spc="0" dirty="0"/>
              <a:t>World Allergy Organ J</a:t>
            </a:r>
            <a:r>
              <a:rPr lang="en-GB" sz="800" spc="0" dirty="0"/>
              <a:t>. 2015;8(1):23; 3. Huang YJ, et al. </a:t>
            </a:r>
            <a:r>
              <a:rPr lang="en-GB" sz="800" i="1" spc="0" dirty="0"/>
              <a:t>J Allergy Clin Immunol</a:t>
            </a:r>
            <a:r>
              <a:rPr lang="en-GB" sz="800" spc="0" dirty="0"/>
              <a:t>. 2015;136(4):874</a:t>
            </a:r>
            <a:r>
              <a:rPr lang="en-GB" sz="800" spc="0" dirty="0">
                <a:cs typeface="Arial" panose="020B0604020202020204" pitchFamily="34" charset="0"/>
              </a:rPr>
              <a:t>–</a:t>
            </a:r>
            <a:r>
              <a:rPr lang="en-GB" sz="800" spc="0" dirty="0"/>
              <a:t>84; 4. </a:t>
            </a:r>
            <a:r>
              <a:rPr lang="en-GB" sz="800" spc="0" dirty="0" err="1"/>
              <a:t>Versi</a:t>
            </a:r>
            <a:r>
              <a:rPr lang="en-GB" sz="800" spc="0" dirty="0"/>
              <a:t> A, et al. </a:t>
            </a:r>
            <a:r>
              <a:rPr lang="en-GB" sz="800" i="1" spc="0" dirty="0"/>
              <a:t>Clin </a:t>
            </a:r>
            <a:r>
              <a:rPr lang="en-GB" sz="800" i="1" spc="0" dirty="0" err="1"/>
              <a:t>Transl</a:t>
            </a:r>
            <a:r>
              <a:rPr lang="en-GB" sz="800" i="1" spc="0" dirty="0"/>
              <a:t> Med</a:t>
            </a:r>
            <a:r>
              <a:rPr lang="en-GB" sz="800" spc="0" dirty="0"/>
              <a:t>. 2024;14(9):e70007; 5. Invernizzi R, et al. </a:t>
            </a:r>
            <a:r>
              <a:rPr lang="en-GB" sz="800" i="1" spc="0" dirty="0"/>
              <a:t>Immunology</a:t>
            </a:r>
            <a:r>
              <a:rPr lang="en-GB" sz="800" spc="0" dirty="0"/>
              <a:t>. 2020;160(2):171</a:t>
            </a:r>
            <a:r>
              <a:rPr lang="en-GB" sz="800" spc="0" dirty="0">
                <a:cs typeface="Arial" panose="020B0604020202020204" pitchFamily="34" charset="0"/>
              </a:rPr>
              <a:t>–</a:t>
            </a:r>
            <a:r>
              <a:rPr lang="en-GB" sz="800" spc="0" dirty="0"/>
              <a:t>82; 6. Li R, et al. </a:t>
            </a:r>
            <a:r>
              <a:rPr lang="en-GB" sz="800" i="1" spc="0" dirty="0"/>
              <a:t>Signal </a:t>
            </a:r>
            <a:r>
              <a:rPr lang="en-GB" sz="800" i="1" spc="0" dirty="0" err="1"/>
              <a:t>Transduct</a:t>
            </a:r>
            <a:r>
              <a:rPr lang="en-GB" sz="800" i="1" spc="0" dirty="0"/>
              <a:t> Target Ther</a:t>
            </a:r>
            <a:r>
              <a:rPr lang="en-GB" sz="800" spc="0" dirty="0"/>
              <a:t>. 2024;9(1):19; 7. Faner R, et al. </a:t>
            </a:r>
            <a:r>
              <a:rPr lang="en-GB" sz="800" i="1" spc="0" dirty="0" err="1"/>
              <a:t>Eur</a:t>
            </a:r>
            <a:r>
              <a:rPr lang="en-GB" sz="800" i="1" spc="0" dirty="0"/>
              <a:t> Respir J</a:t>
            </a:r>
            <a:r>
              <a:rPr lang="en-GB" sz="800" spc="0" dirty="0"/>
              <a:t>. 2017;49(4):1602086; 8. </a:t>
            </a:r>
            <a:r>
              <a:rPr lang="en-GB" sz="800" spc="0" dirty="0" err="1"/>
              <a:t>Aghapour</a:t>
            </a:r>
            <a:r>
              <a:rPr lang="en-GB" sz="800" spc="0" dirty="0"/>
              <a:t> M, et al. </a:t>
            </a:r>
            <a:r>
              <a:rPr lang="en-GB" sz="800" i="1" spc="0" dirty="0" err="1"/>
              <a:t>Eur</a:t>
            </a:r>
            <a:r>
              <a:rPr lang="en-GB" sz="800" i="1" spc="0" dirty="0"/>
              <a:t> Respir Rev</a:t>
            </a:r>
            <a:r>
              <a:rPr lang="en-GB" sz="800" spc="0" dirty="0"/>
              <a:t>. 2022;31(163):210112; 9. Abdel-Aziz MI, et al. </a:t>
            </a:r>
            <a:r>
              <a:rPr lang="en-GB" sz="800" i="1" spc="0" dirty="0"/>
              <a:t>J Allergy Clin Immunol</a:t>
            </a:r>
            <a:r>
              <a:rPr lang="en-GB" sz="800" spc="0" dirty="0"/>
              <a:t>. 2021;147(1):123</a:t>
            </a:r>
            <a:r>
              <a:rPr lang="en-GB" sz="800" spc="0" dirty="0">
                <a:cs typeface="Arial" panose="020B0604020202020204" pitchFamily="34" charset="0"/>
              </a:rPr>
              <a:t>–</a:t>
            </a:r>
            <a:r>
              <a:rPr lang="en-GB" sz="800" spc="0" dirty="0"/>
              <a:t>34; 10. Perez-Garcia J, et al. </a:t>
            </a:r>
            <a:r>
              <a:rPr lang="en-GB" sz="800" i="1" spc="0" dirty="0"/>
              <a:t>J Allergy Clin Immunol</a:t>
            </a:r>
            <a:r>
              <a:rPr lang="en-GB" sz="800" spc="0" dirty="0"/>
              <a:t>. 2023;151(3):706</a:t>
            </a:r>
            <a:r>
              <a:rPr lang="en-GB" sz="800" spc="0" dirty="0">
                <a:cs typeface="Arial" panose="020B0604020202020204" pitchFamily="34" charset="0"/>
              </a:rPr>
              <a:t>–</a:t>
            </a:r>
            <a:r>
              <a:rPr lang="en-GB" sz="800" spc="0" dirty="0"/>
              <a:t>15; 11. Kim YJ and </a:t>
            </a:r>
            <a:r>
              <a:rPr lang="en-GB" sz="800" spc="0" dirty="0" err="1"/>
              <a:t>Bunyavanich</a:t>
            </a:r>
            <a:r>
              <a:rPr lang="en-GB" sz="800" spc="0" dirty="0"/>
              <a:t> S. </a:t>
            </a:r>
            <a:r>
              <a:rPr lang="en-GB" sz="800" i="1" spc="0" dirty="0"/>
              <a:t>J Clin Invest</a:t>
            </a:r>
            <a:r>
              <a:rPr lang="en-GB" sz="800" spc="0" dirty="0"/>
              <a:t>. 2025;135(4):e1843167; 12. Li W, et al. </a:t>
            </a:r>
            <a:r>
              <a:rPr lang="en-GB" sz="800" i="1" spc="0" dirty="0"/>
              <a:t>Front Immunol</a:t>
            </a:r>
            <a:r>
              <a:rPr lang="en-GB" sz="800" spc="0" dirty="0"/>
              <a:t>. 2025;16:1675124.</a:t>
            </a:r>
            <a:br>
              <a:rPr lang="en-GB" sz="800" spc="0" dirty="0"/>
            </a:br>
            <a:r>
              <a:rPr lang="en-GB" sz="800" spc="0" dirty="0"/>
              <a:t>Z4-74944 | Date of preparation: February 2026</a:t>
            </a:r>
            <a:endParaRPr lang="en-GB" sz="800" spc="0" dirty="0">
              <a:ea typeface="Calibri"/>
              <a:cs typeface="Calibri"/>
            </a:endParaRPr>
          </a:p>
        </p:txBody>
      </p:sp>
      <p:sp>
        <p:nvSpPr>
          <p:cNvPr id="2" name="Slide Number Placeholder 1">
            <a:extLst>
              <a:ext uri="{FF2B5EF4-FFF2-40B4-BE49-F238E27FC236}">
                <a16:creationId xmlns:a16="http://schemas.microsoft.com/office/drawing/2014/main" id="{C8B761A7-71E7-2984-95A6-BD99991DC4CC}"/>
              </a:ext>
            </a:extLst>
          </p:cNvPr>
          <p:cNvSpPr>
            <a:spLocks noGrp="1"/>
          </p:cNvSpPr>
          <p:nvPr>
            <p:ph type="sldNum" sz="quarter" idx="12"/>
          </p:nvPr>
        </p:nvSpPr>
        <p:spPr/>
        <p:txBody>
          <a:bodyPr/>
          <a:lstStyle/>
          <a:p>
            <a:fld id="{D38BAEAC-A895-4A01-AB9B-F6141799970D}" type="slidenum">
              <a:rPr lang="en-GB" smtClean="0"/>
              <a:pPr/>
              <a:t>27</a:t>
            </a:fld>
            <a:endParaRPr lang="en-GB"/>
          </a:p>
        </p:txBody>
      </p:sp>
    </p:spTree>
    <p:extLst>
      <p:ext uri="{BB962C8B-B14F-4D97-AF65-F5344CB8AC3E}">
        <p14:creationId xmlns:p14="http://schemas.microsoft.com/office/powerpoint/2010/main" val="970418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CF9FB-BE34-ABA6-D976-C7A7031E38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EAFB2-6CC0-2AD7-7E8A-359C50B1B3B5}"/>
              </a:ext>
            </a:extLst>
          </p:cNvPr>
          <p:cNvSpPr>
            <a:spLocks noGrp="1"/>
          </p:cNvSpPr>
          <p:nvPr>
            <p:ph type="ctrTitle"/>
          </p:nvPr>
        </p:nvSpPr>
        <p:spPr/>
        <p:txBody>
          <a:bodyPr/>
          <a:lstStyle/>
          <a:p>
            <a:r>
              <a:rPr lang="en-GB"/>
              <a:t>Key definitions</a:t>
            </a:r>
          </a:p>
        </p:txBody>
      </p:sp>
      <p:sp>
        <p:nvSpPr>
          <p:cNvPr id="3" name="Subtitle 2">
            <a:extLst>
              <a:ext uri="{FF2B5EF4-FFF2-40B4-BE49-F238E27FC236}">
                <a16:creationId xmlns:a16="http://schemas.microsoft.com/office/drawing/2014/main" id="{EF07BEFF-9606-9383-8D9E-3B75787A0796}"/>
              </a:ext>
            </a:extLst>
          </p:cNvPr>
          <p:cNvSpPr>
            <a:spLocks noGrp="1"/>
          </p:cNvSpPr>
          <p:nvPr>
            <p:ph type="subTitle" idx="1"/>
          </p:nvPr>
        </p:nvSpPr>
        <p:spPr/>
        <p:txBody>
          <a:bodyPr/>
          <a:lstStyle/>
          <a:p>
            <a:endParaRPr lang="en-GB"/>
          </a:p>
        </p:txBody>
      </p:sp>
      <p:sp>
        <p:nvSpPr>
          <p:cNvPr id="4" name="Footer Placeholder 8">
            <a:extLst>
              <a:ext uri="{FF2B5EF4-FFF2-40B4-BE49-F238E27FC236}">
                <a16:creationId xmlns:a16="http://schemas.microsoft.com/office/drawing/2014/main" id="{5DA8AA72-61DA-9D2C-A11B-BFADCAA831F0}"/>
              </a:ext>
            </a:extLst>
          </p:cNvPr>
          <p:cNvSpPr>
            <a:spLocks noGrp="1"/>
          </p:cNvSpPr>
          <p:nvPr>
            <p:ph type="ftr" sz="quarter" idx="10"/>
          </p:nvPr>
        </p:nvSpPr>
        <p:spPr>
          <a:xfrm>
            <a:off x="648000" y="6303601"/>
            <a:ext cx="10508559" cy="288000"/>
          </a:xfrm>
        </p:spPr>
        <p:txBody>
          <a:bodyPr/>
          <a:lstStyle/>
          <a:p>
            <a:r>
              <a:rPr lang="en-GB" spc="0" dirty="0"/>
              <a:t>EpiCentral has been organised and funded by AstraZeneca and Amgen. This material is intended for healthcare professionals only.</a:t>
            </a:r>
            <a:br>
              <a:rPr lang="en-GB" spc="0" dirty="0"/>
            </a:br>
            <a:r>
              <a:rPr lang="en-GB" spc="0" dirty="0"/>
              <a:t>Z4-74944 | Date of preparation: February 2026</a:t>
            </a:r>
          </a:p>
        </p:txBody>
      </p:sp>
      <p:sp>
        <p:nvSpPr>
          <p:cNvPr id="5" name="Slide Number Placeholder 1">
            <a:extLst>
              <a:ext uri="{FF2B5EF4-FFF2-40B4-BE49-F238E27FC236}">
                <a16:creationId xmlns:a16="http://schemas.microsoft.com/office/drawing/2014/main" id="{09B6C35B-74A9-2C78-BCEC-F2590E1EA118}"/>
              </a:ext>
            </a:extLst>
          </p:cNvPr>
          <p:cNvSpPr txBox="1">
            <a:spLocks/>
          </p:cNvSpPr>
          <p:nvPr/>
        </p:nvSpPr>
        <p:spPr>
          <a:xfrm>
            <a:off x="11264400" y="6331998"/>
            <a:ext cx="432000" cy="222086"/>
          </a:xfrm>
          <a:prstGeom prst="rect">
            <a:avLst/>
          </a:prstGeom>
          <a:noFill/>
        </p:spPr>
        <p:txBody>
          <a:bodyPr vert="horz" lIns="0" tIns="0" rIns="0" bIns="0" rtlCol="0" anchor="ctr">
            <a:noAutofit/>
          </a:bodyPr>
          <a:lstStyle>
            <a:defPPr>
              <a:defRPr lang="en-US"/>
            </a:defPPr>
            <a:lvl1pPr algn="ctr">
              <a:defRPr sz="9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8BAEAC-A895-4A01-AB9B-F6141799970D}" type="slidenum">
              <a:rPr lang="en-GB">
                <a:solidFill>
                  <a:schemeClr val="bg2"/>
                </a:solidFill>
              </a:rPr>
              <a:pPr/>
              <a:t>3</a:t>
            </a:fld>
            <a:endParaRPr lang="en-GB">
              <a:solidFill>
                <a:schemeClr val="bg2"/>
              </a:solidFill>
            </a:endParaRPr>
          </a:p>
        </p:txBody>
      </p:sp>
    </p:spTree>
    <p:extLst>
      <p:ext uri="{BB962C8B-B14F-4D97-AF65-F5344CB8AC3E}">
        <p14:creationId xmlns:p14="http://schemas.microsoft.com/office/powerpoint/2010/main" val="302309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D3BE0-D5BA-21C4-52DE-8068110ACABF}"/>
            </a:ext>
          </a:extLst>
        </p:cNvPr>
        <p:cNvGrpSpPr/>
        <p:nvPr/>
      </p:nvGrpSpPr>
      <p:grpSpPr>
        <a:xfrm>
          <a:off x="0" y="0"/>
          <a:ext cx="0" cy="0"/>
          <a:chOff x="0" y="0"/>
          <a:chExt cx="0" cy="0"/>
        </a:xfrm>
      </p:grpSpPr>
      <p:sp>
        <p:nvSpPr>
          <p:cNvPr id="8" name="Footer Placeholder 8">
            <a:extLst>
              <a:ext uri="{FF2B5EF4-FFF2-40B4-BE49-F238E27FC236}">
                <a16:creationId xmlns:a16="http://schemas.microsoft.com/office/drawing/2014/main" id="{16D98246-BE1C-AA59-6FC9-E704B8D64AFC}"/>
              </a:ext>
            </a:extLst>
          </p:cNvPr>
          <p:cNvSpPr>
            <a:spLocks noGrp="1"/>
          </p:cNvSpPr>
          <p:nvPr>
            <p:ph type="ftr" sz="quarter" idx="11"/>
          </p:nvPr>
        </p:nvSpPr>
        <p:spPr/>
        <p:txBody>
          <a:bodyPr/>
          <a:lstStyle/>
          <a:p>
            <a:pPr>
              <a:spcAft>
                <a:spcPts val="300"/>
              </a:spcAft>
            </a:pPr>
            <a:r>
              <a:rPr lang="en-GB" sz="800" spc="0" dirty="0"/>
              <a:t>1. Berg G, et al. </a:t>
            </a:r>
            <a:r>
              <a:rPr lang="en-GB" sz="800" i="1" spc="0" dirty="0"/>
              <a:t>Microbiome</a:t>
            </a:r>
            <a:r>
              <a:rPr lang="en-GB" sz="800" spc="0" dirty="0"/>
              <a:t>. 2020;8(1):103; 2. </a:t>
            </a:r>
            <a:r>
              <a:rPr lang="en-GB" sz="800" spc="0" dirty="0" err="1"/>
              <a:t>Alagiakrishnan</a:t>
            </a:r>
            <a:r>
              <a:rPr lang="en-GB" sz="800" spc="0" dirty="0"/>
              <a:t> K, et al. </a:t>
            </a:r>
            <a:r>
              <a:rPr lang="en-GB" sz="800" i="1" spc="0" dirty="0"/>
              <a:t>Front. </a:t>
            </a:r>
            <a:r>
              <a:rPr lang="en-GB" sz="800" i="1" spc="0" dirty="0" err="1"/>
              <a:t>Nutr</a:t>
            </a:r>
            <a:r>
              <a:rPr lang="en-GB" sz="800" spc="0" dirty="0"/>
              <a:t>. 2024;11:1330903. </a:t>
            </a:r>
            <a:r>
              <a:rPr lang="en-GB" sz="800" spc="0" dirty="0" err="1"/>
              <a:t>doi</a:t>
            </a:r>
            <a:r>
              <a:rPr lang="en-GB" sz="800" spc="0" dirty="0"/>
              <a:t>: 10.3389/fnut.2024.1330903; 3 .de Córdoba-</a:t>
            </a:r>
            <a:r>
              <a:rPr lang="en-GB" sz="800" spc="0" dirty="0" err="1"/>
              <a:t>Ansón</a:t>
            </a:r>
            <a:r>
              <a:rPr lang="en-GB" sz="800" spc="0" dirty="0"/>
              <a:t> PF, et al. </a:t>
            </a:r>
            <a:r>
              <a:rPr lang="en-GB" sz="800" i="1" spc="0" dirty="0" err="1"/>
              <a:t>Microb</a:t>
            </a:r>
            <a:r>
              <a:rPr lang="en-GB" sz="800" i="1" spc="0" dirty="0"/>
              <a:t> </a:t>
            </a:r>
            <a:r>
              <a:rPr lang="en-GB" sz="800" i="1" spc="0" dirty="0" err="1"/>
              <a:t>Biotechnol</a:t>
            </a:r>
            <a:r>
              <a:rPr lang="en-GB" sz="800" spc="0" dirty="0"/>
              <a:t>. 2025;18(5):e70147; 4. </a:t>
            </a:r>
            <a:r>
              <a:rPr lang="en-GB" sz="800" dirty="0"/>
              <a:t>Vemuri R, et al. </a:t>
            </a:r>
            <a:r>
              <a:rPr lang="en-GB" sz="800" i="1" dirty="0"/>
              <a:t>Microorganisms</a:t>
            </a:r>
            <a:r>
              <a:rPr lang="en-GB" sz="800" dirty="0"/>
              <a:t>. 2020;8(4):483; 5. </a:t>
            </a:r>
            <a:r>
              <a:rPr lang="en-GB" sz="800" spc="0" dirty="0"/>
              <a:t>Tremblay S. </a:t>
            </a:r>
            <a:r>
              <a:rPr lang="pt-BR" sz="800" i="1" dirty="0"/>
              <a:t>J Bacteriol Parasitol</a:t>
            </a:r>
            <a:r>
              <a:rPr lang="pt-BR" sz="800" dirty="0"/>
              <a:t>. 2025;16(1):1000527</a:t>
            </a:r>
            <a:r>
              <a:rPr lang="en-GB" sz="800" spc="0" dirty="0"/>
              <a:t>; 6. </a:t>
            </a:r>
            <a:r>
              <a:rPr lang="en-GB" sz="800" spc="0" dirty="0" err="1"/>
              <a:t>Tzani-Tzanopoulou</a:t>
            </a:r>
            <a:r>
              <a:rPr lang="en-GB" sz="800" spc="0" dirty="0"/>
              <a:t> P, et al. </a:t>
            </a:r>
            <a:r>
              <a:rPr lang="en-GB" sz="800" i="1" spc="0" dirty="0"/>
              <a:t>Front Allergy</a:t>
            </a:r>
            <a:r>
              <a:rPr lang="en-GB" sz="800" spc="0" dirty="0"/>
              <a:t>. 2021;1:617240.</a:t>
            </a:r>
            <a:br>
              <a:rPr lang="en-GB" sz="800" spc="0" dirty="0"/>
            </a:br>
            <a:r>
              <a:rPr lang="en-GB" sz="800" spc="0" dirty="0"/>
              <a:t>Z4-74944 | Date of preparation: February 2026</a:t>
            </a:r>
            <a:endParaRPr lang="en-GB" sz="800" spc="0" dirty="0">
              <a:ea typeface="Calibri"/>
              <a:cs typeface="Calibri"/>
            </a:endParaRPr>
          </a:p>
        </p:txBody>
      </p:sp>
      <p:sp>
        <p:nvSpPr>
          <p:cNvPr id="2" name="Slide Number Placeholder 1">
            <a:extLst>
              <a:ext uri="{FF2B5EF4-FFF2-40B4-BE49-F238E27FC236}">
                <a16:creationId xmlns:a16="http://schemas.microsoft.com/office/drawing/2014/main" id="{27546B5A-24C8-903C-1CF9-4817110F2BF7}"/>
              </a:ext>
            </a:extLst>
          </p:cNvPr>
          <p:cNvSpPr>
            <a:spLocks noGrp="1"/>
          </p:cNvSpPr>
          <p:nvPr>
            <p:ph type="sldNum" sz="quarter" idx="12"/>
          </p:nvPr>
        </p:nvSpPr>
        <p:spPr/>
        <p:txBody>
          <a:bodyPr/>
          <a:lstStyle/>
          <a:p>
            <a:fld id="{D38BAEAC-A895-4A01-AB9B-F6141799970D}" type="slidenum">
              <a:rPr lang="en-GB" smtClean="0"/>
              <a:pPr/>
              <a:t>4</a:t>
            </a:fld>
            <a:endParaRPr lang="en-GB"/>
          </a:p>
        </p:txBody>
      </p:sp>
      <p:grpSp>
        <p:nvGrpSpPr>
          <p:cNvPr id="6" name="Group 5" hidden="1">
            <a:extLst>
              <a:ext uri="{FF2B5EF4-FFF2-40B4-BE49-F238E27FC236}">
                <a16:creationId xmlns:a16="http://schemas.microsoft.com/office/drawing/2014/main" id="{14023CD8-9065-5181-4A7E-830DAF8019DE}"/>
              </a:ext>
            </a:extLst>
          </p:cNvPr>
          <p:cNvGrpSpPr/>
          <p:nvPr/>
        </p:nvGrpSpPr>
        <p:grpSpPr>
          <a:xfrm>
            <a:off x="-482321" y="-157018"/>
            <a:ext cx="14491398" cy="6724073"/>
            <a:chOff x="-482321" y="-157018"/>
            <a:chExt cx="14491398" cy="6724073"/>
          </a:xfrm>
        </p:grpSpPr>
        <p:grpSp>
          <p:nvGrpSpPr>
            <p:cNvPr id="7" name="Group 6">
              <a:extLst>
                <a:ext uri="{FF2B5EF4-FFF2-40B4-BE49-F238E27FC236}">
                  <a16:creationId xmlns:a16="http://schemas.microsoft.com/office/drawing/2014/main" id="{EFA00971-CF6A-696A-BEE4-42AC41B0937F}"/>
                </a:ext>
              </a:extLst>
            </p:cNvPr>
            <p:cNvGrpSpPr/>
            <p:nvPr userDrawn="1"/>
          </p:nvGrpSpPr>
          <p:grpSpPr>
            <a:xfrm>
              <a:off x="0" y="-157018"/>
              <a:ext cx="548282" cy="6724073"/>
              <a:chOff x="0" y="-157018"/>
              <a:chExt cx="548282" cy="6724073"/>
            </a:xfrm>
          </p:grpSpPr>
          <p:cxnSp>
            <p:nvCxnSpPr>
              <p:cNvPr id="16" name="Straight Connector 15">
                <a:extLst>
                  <a:ext uri="{FF2B5EF4-FFF2-40B4-BE49-F238E27FC236}">
                    <a16:creationId xmlns:a16="http://schemas.microsoft.com/office/drawing/2014/main" id="{2E8F7195-5C83-9A10-484B-30A92647FA4E}"/>
                  </a:ext>
                </a:extLst>
              </p:cNvPr>
              <p:cNvCxnSpPr>
                <a:cxnSpLocks/>
              </p:cNvCxnSpPr>
              <p:nvPr userDrawn="1"/>
            </p:nvCxnSpPr>
            <p:spPr>
              <a:xfrm>
                <a:off x="548282" y="-157018"/>
                <a:ext cx="0" cy="6724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0D11F3-751B-B909-B295-6C75CA6DC264}"/>
                  </a:ext>
                </a:extLst>
              </p:cNvPr>
              <p:cNvCxnSpPr>
                <a:cxnSpLocks/>
              </p:cNvCxnSpPr>
              <p:nvPr userDrawn="1"/>
            </p:nvCxnSpPr>
            <p:spPr>
              <a:xfrm>
                <a:off x="0" y="-157018"/>
                <a:ext cx="0" cy="672407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65831CFD-9D9D-9BFB-227F-DD44B1E6D9EF}"/>
                </a:ext>
              </a:extLst>
            </p:cNvPr>
            <p:cNvGrpSpPr/>
            <p:nvPr userDrawn="1"/>
          </p:nvGrpSpPr>
          <p:grpSpPr>
            <a:xfrm>
              <a:off x="11643718" y="-157018"/>
              <a:ext cx="548282" cy="6724073"/>
              <a:chOff x="0" y="-157018"/>
              <a:chExt cx="548282" cy="6724073"/>
            </a:xfrm>
          </p:grpSpPr>
          <p:cxnSp>
            <p:nvCxnSpPr>
              <p:cNvPr id="14" name="Straight Connector 13">
                <a:extLst>
                  <a:ext uri="{FF2B5EF4-FFF2-40B4-BE49-F238E27FC236}">
                    <a16:creationId xmlns:a16="http://schemas.microsoft.com/office/drawing/2014/main" id="{AD96073E-5B20-7FF1-917C-AE4BF4B94E40}"/>
                  </a:ext>
                </a:extLst>
              </p:cNvPr>
              <p:cNvCxnSpPr>
                <a:cxnSpLocks/>
              </p:cNvCxnSpPr>
              <p:nvPr userDrawn="1"/>
            </p:nvCxnSpPr>
            <p:spPr>
              <a:xfrm>
                <a:off x="548282" y="-157018"/>
                <a:ext cx="0" cy="6724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57DD0A-FF42-89D4-F6BF-2D46FD2FA2C3}"/>
                  </a:ext>
                </a:extLst>
              </p:cNvPr>
              <p:cNvCxnSpPr>
                <a:cxnSpLocks/>
              </p:cNvCxnSpPr>
              <p:nvPr userDrawn="1"/>
            </p:nvCxnSpPr>
            <p:spPr>
              <a:xfrm>
                <a:off x="0" y="-157018"/>
                <a:ext cx="0" cy="672407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B20DEC1B-8149-C2E1-3A2D-762E887A2B60}"/>
                </a:ext>
              </a:extLst>
            </p:cNvPr>
            <p:cNvGrpSpPr/>
            <p:nvPr userDrawn="1"/>
          </p:nvGrpSpPr>
          <p:grpSpPr>
            <a:xfrm>
              <a:off x="-482321" y="830342"/>
              <a:ext cx="14491398" cy="5736713"/>
              <a:chOff x="-482321" y="830342"/>
              <a:chExt cx="14491398" cy="5736713"/>
            </a:xfrm>
          </p:grpSpPr>
          <p:cxnSp>
            <p:nvCxnSpPr>
              <p:cNvPr id="11" name="Straight Connector 10">
                <a:extLst>
                  <a:ext uri="{FF2B5EF4-FFF2-40B4-BE49-F238E27FC236}">
                    <a16:creationId xmlns:a16="http://schemas.microsoft.com/office/drawing/2014/main" id="{9D428B11-964A-B265-1DDB-A692EEC51DE0}"/>
                  </a:ext>
                </a:extLst>
              </p:cNvPr>
              <p:cNvCxnSpPr/>
              <p:nvPr userDrawn="1"/>
            </p:nvCxnSpPr>
            <p:spPr>
              <a:xfrm>
                <a:off x="-482321" y="1481752"/>
                <a:ext cx="143389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A138C1-8B08-F53C-3B4B-CF7E8D2CC922}"/>
                  </a:ext>
                </a:extLst>
              </p:cNvPr>
              <p:cNvCxnSpPr/>
              <p:nvPr userDrawn="1"/>
            </p:nvCxnSpPr>
            <p:spPr>
              <a:xfrm>
                <a:off x="-329921" y="6567055"/>
                <a:ext cx="143389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85CE30D-D369-4108-6AB6-1EDA42B2F2FE}"/>
                  </a:ext>
                </a:extLst>
              </p:cNvPr>
              <p:cNvCxnSpPr/>
              <p:nvPr userDrawn="1"/>
            </p:nvCxnSpPr>
            <p:spPr>
              <a:xfrm>
                <a:off x="-482321" y="830342"/>
                <a:ext cx="14338998" cy="0"/>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31" name="Graphic 30" descr="Germ with solid fill">
            <a:extLst>
              <a:ext uri="{FF2B5EF4-FFF2-40B4-BE49-F238E27FC236}">
                <a16:creationId xmlns:a16="http://schemas.microsoft.com/office/drawing/2014/main" id="{F453490A-9330-28D2-AB1C-12C64E9726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3434" y="1666720"/>
            <a:ext cx="720000" cy="720000"/>
          </a:xfrm>
          <a:prstGeom prst="rect">
            <a:avLst/>
          </a:prstGeom>
        </p:spPr>
      </p:pic>
      <p:grpSp>
        <p:nvGrpSpPr>
          <p:cNvPr id="39" name="Group 38">
            <a:extLst>
              <a:ext uri="{FF2B5EF4-FFF2-40B4-BE49-F238E27FC236}">
                <a16:creationId xmlns:a16="http://schemas.microsoft.com/office/drawing/2014/main" id="{E4935A7C-73FE-F2B0-D62C-BBFD4A7AF935}"/>
              </a:ext>
            </a:extLst>
          </p:cNvPr>
          <p:cNvGrpSpPr/>
          <p:nvPr/>
        </p:nvGrpSpPr>
        <p:grpSpPr>
          <a:xfrm>
            <a:off x="6142052" y="4482720"/>
            <a:ext cx="1611145" cy="1711834"/>
            <a:chOff x="7441334" y="2294154"/>
            <a:chExt cx="2933590" cy="2933590"/>
          </a:xfrm>
        </p:grpSpPr>
        <p:pic>
          <p:nvPicPr>
            <p:cNvPr id="20" name="Picture 19" descr="A white and pink lungs&#10;&#10;AI-generated content may be incorrect.">
              <a:extLst>
                <a:ext uri="{FF2B5EF4-FFF2-40B4-BE49-F238E27FC236}">
                  <a16:creationId xmlns:a16="http://schemas.microsoft.com/office/drawing/2014/main" id="{4789ED4F-2FE9-AB6E-9CCD-26844A0C1159}"/>
                </a:ext>
              </a:extLst>
            </p:cNvPr>
            <p:cNvPicPr>
              <a:picLocks noChangeAspect="1"/>
            </p:cNvPicPr>
            <p:nvPr/>
          </p:nvPicPr>
          <p:blipFill>
            <a:blip r:embed="rId5"/>
            <a:stretch>
              <a:fillRect/>
            </a:stretch>
          </p:blipFill>
          <p:spPr>
            <a:xfrm>
              <a:off x="7441334" y="2294154"/>
              <a:ext cx="2933590" cy="2933590"/>
            </a:xfrm>
            <a:prstGeom prst="rect">
              <a:avLst/>
            </a:prstGeom>
          </p:spPr>
        </p:pic>
        <p:pic>
          <p:nvPicPr>
            <p:cNvPr id="21" name="Graphic 20" descr="Germ with solid fill">
              <a:extLst>
                <a:ext uri="{FF2B5EF4-FFF2-40B4-BE49-F238E27FC236}">
                  <a16:creationId xmlns:a16="http://schemas.microsoft.com/office/drawing/2014/main" id="{D1F53FA8-3664-B63F-136D-973876E214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58940" y="4209188"/>
              <a:ext cx="400778" cy="400778"/>
            </a:xfrm>
            <a:prstGeom prst="rect">
              <a:avLst/>
            </a:prstGeom>
          </p:spPr>
        </p:pic>
        <p:pic>
          <p:nvPicPr>
            <p:cNvPr id="24" name="Graphic 23" descr="Germ with solid fill">
              <a:extLst>
                <a:ext uri="{FF2B5EF4-FFF2-40B4-BE49-F238E27FC236}">
                  <a16:creationId xmlns:a16="http://schemas.microsoft.com/office/drawing/2014/main" id="{EBEA7CA1-379E-30A2-F394-0A76C3728A24}"/>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9384264" y="3429000"/>
              <a:ext cx="400778" cy="400778"/>
            </a:xfrm>
            <a:prstGeom prst="rect">
              <a:avLst/>
            </a:prstGeom>
          </p:spPr>
        </p:pic>
        <p:pic>
          <p:nvPicPr>
            <p:cNvPr id="27" name="Graphic 26" descr="Germ with solid fill">
              <a:extLst>
                <a:ext uri="{FF2B5EF4-FFF2-40B4-BE49-F238E27FC236}">
                  <a16:creationId xmlns:a16="http://schemas.microsoft.com/office/drawing/2014/main" id="{550E6D0F-DD61-8E05-845B-A5D8564E2D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00170" y="3294212"/>
              <a:ext cx="424014" cy="424014"/>
            </a:xfrm>
            <a:prstGeom prst="rect">
              <a:avLst/>
            </a:prstGeom>
          </p:spPr>
        </p:pic>
        <p:pic>
          <p:nvPicPr>
            <p:cNvPr id="30" name="Graphic 29" descr="Germ outline">
              <a:extLst>
                <a:ext uri="{FF2B5EF4-FFF2-40B4-BE49-F238E27FC236}">
                  <a16:creationId xmlns:a16="http://schemas.microsoft.com/office/drawing/2014/main" id="{261865CF-49B7-FE45-A528-85009947D1E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67381" y="3771442"/>
              <a:ext cx="437746" cy="437746"/>
            </a:xfrm>
            <a:prstGeom prst="rect">
              <a:avLst/>
            </a:prstGeom>
          </p:spPr>
        </p:pic>
        <p:pic>
          <p:nvPicPr>
            <p:cNvPr id="35" name="Graphic 34" descr="Covid-19 outline">
              <a:extLst>
                <a:ext uri="{FF2B5EF4-FFF2-40B4-BE49-F238E27FC236}">
                  <a16:creationId xmlns:a16="http://schemas.microsoft.com/office/drawing/2014/main" id="{E27D01F1-1ACE-99AF-9C4E-36B4E91BD52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293513" y="3918048"/>
              <a:ext cx="491529" cy="491529"/>
            </a:xfrm>
            <a:prstGeom prst="rect">
              <a:avLst/>
            </a:prstGeom>
          </p:spPr>
        </p:pic>
        <p:pic>
          <p:nvPicPr>
            <p:cNvPr id="37" name="Graphic 36" descr="Germ with solid fill">
              <a:extLst>
                <a:ext uri="{FF2B5EF4-FFF2-40B4-BE49-F238E27FC236}">
                  <a16:creationId xmlns:a16="http://schemas.microsoft.com/office/drawing/2014/main" id="{F82E14E9-2271-EE97-A9D7-ACEB664B37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00267" y="4300673"/>
              <a:ext cx="424014" cy="424014"/>
            </a:xfrm>
            <a:prstGeom prst="rect">
              <a:avLst/>
            </a:prstGeom>
          </p:spPr>
        </p:pic>
      </p:grpSp>
      <p:sp>
        <p:nvSpPr>
          <p:cNvPr id="38" name="Rectangle: Rounded Corners 37">
            <a:extLst>
              <a:ext uri="{FF2B5EF4-FFF2-40B4-BE49-F238E27FC236}">
                <a16:creationId xmlns:a16="http://schemas.microsoft.com/office/drawing/2014/main" id="{FE591878-3222-7578-D421-C10F9A70A016}"/>
              </a:ext>
            </a:extLst>
          </p:cNvPr>
          <p:cNvSpPr/>
          <p:nvPr/>
        </p:nvSpPr>
        <p:spPr>
          <a:xfrm>
            <a:off x="379318" y="2687931"/>
            <a:ext cx="11427155" cy="973554"/>
          </a:xfrm>
          <a:prstGeom prst="roundRect">
            <a:avLst/>
          </a:prstGeom>
          <a:noFill/>
          <a:ln w="25400">
            <a:solidFill>
              <a:schemeClr val="accent2"/>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0" rIns="72000" bIns="80010" numCol="1" spcCol="1270" anchor="t" anchorCtr="0">
            <a:noAutofit/>
          </a:bodyPr>
          <a:lstStyle/>
          <a:p>
            <a:pPr marL="1350" lvl="1" algn="ctr" defTabSz="711200">
              <a:lnSpc>
                <a:spcPct val="90000"/>
              </a:lnSpc>
              <a:spcBef>
                <a:spcPct val="0"/>
              </a:spcBef>
              <a:spcAft>
                <a:spcPct val="15000"/>
              </a:spcAft>
            </a:pPr>
            <a:r>
              <a:rPr lang="en-GB" b="1" kern="1200" dirty="0">
                <a:solidFill>
                  <a:schemeClr val="tx1"/>
                </a:solidFill>
              </a:rPr>
              <a:t>Airway microbiome</a:t>
            </a:r>
            <a:r>
              <a:rPr lang="en-GB" kern="1200" dirty="0">
                <a:solidFill>
                  <a:schemeClr val="tx1"/>
                </a:solidFill>
              </a:rPr>
              <a:t> </a:t>
            </a:r>
            <a:endParaRPr lang="en-GB" dirty="0">
              <a:solidFill>
                <a:schemeClr val="tx1"/>
              </a:solidFill>
            </a:endParaRPr>
          </a:p>
          <a:p>
            <a:pPr marL="1350" lvl="1" algn="l" defTabSz="711200">
              <a:lnSpc>
                <a:spcPct val="90000"/>
              </a:lnSpc>
              <a:spcBef>
                <a:spcPct val="0"/>
              </a:spcBef>
              <a:spcAft>
                <a:spcPct val="15000"/>
              </a:spcAft>
            </a:pPr>
            <a:r>
              <a:rPr lang="en-GB" kern="1200" dirty="0">
                <a:solidFill>
                  <a:schemeClr val="tx1"/>
                </a:solidFill>
              </a:rPr>
              <a:t>A </a:t>
            </a:r>
            <a:r>
              <a:rPr lang="en-GB" b="0" i="0" kern="1200" dirty="0">
                <a:solidFill>
                  <a:schemeClr val="tx1"/>
                </a:solidFill>
              </a:rPr>
              <a:t>multi‐kingdom microbial ecosystem that inhabits the respiratory system:</a:t>
            </a:r>
          </a:p>
          <a:p>
            <a:pPr marL="360000" lvl="2" indent="-171450" defTabSz="711200">
              <a:lnSpc>
                <a:spcPct val="90000"/>
              </a:lnSpc>
              <a:spcBef>
                <a:spcPct val="0"/>
              </a:spcBef>
              <a:spcAft>
                <a:spcPct val="15000"/>
              </a:spcAft>
              <a:buChar char="•"/>
            </a:pPr>
            <a:r>
              <a:rPr lang="en-GB" b="0" i="0" kern="1200" dirty="0">
                <a:solidFill>
                  <a:schemeClr val="tx1"/>
                </a:solidFill>
              </a:rPr>
              <a:t>Microbiota and their structural elements and surrounding environmental conditions</a:t>
            </a:r>
            <a:r>
              <a:rPr lang="en-GB" b="0" i="0" kern="1200" baseline="30000" dirty="0">
                <a:solidFill>
                  <a:schemeClr val="tx1"/>
                </a:solidFill>
              </a:rPr>
              <a:t>1,3</a:t>
            </a:r>
            <a:endParaRPr lang="en-GB" kern="1200" baseline="30000" dirty="0">
              <a:solidFill>
                <a:schemeClr val="tx1"/>
              </a:solidFill>
            </a:endParaRPr>
          </a:p>
        </p:txBody>
      </p:sp>
      <p:sp>
        <p:nvSpPr>
          <p:cNvPr id="40" name="Rectangle: Rounded Corners 39">
            <a:extLst>
              <a:ext uri="{FF2B5EF4-FFF2-40B4-BE49-F238E27FC236}">
                <a16:creationId xmlns:a16="http://schemas.microsoft.com/office/drawing/2014/main" id="{4B9F09B0-F69D-C700-9A1B-A1A358E142A6}"/>
              </a:ext>
            </a:extLst>
          </p:cNvPr>
          <p:cNvSpPr/>
          <p:nvPr/>
        </p:nvSpPr>
        <p:spPr>
          <a:xfrm>
            <a:off x="382417" y="1480684"/>
            <a:ext cx="11427167" cy="973553"/>
          </a:xfrm>
          <a:prstGeom prst="roundRect">
            <a:avLst/>
          </a:prstGeom>
          <a:noFill/>
          <a:ln w="25400">
            <a:solidFill>
              <a:schemeClr val="accent2"/>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0" rIns="72000" bIns="80010" numCol="1" spcCol="1270" anchor="t" anchorCtr="0">
            <a:noAutofit/>
          </a:bodyPr>
          <a:lstStyle/>
          <a:p>
            <a:pPr marL="1350" lvl="1" algn="ctr" defTabSz="711200">
              <a:lnSpc>
                <a:spcPct val="90000"/>
              </a:lnSpc>
              <a:spcBef>
                <a:spcPct val="0"/>
              </a:spcBef>
              <a:spcAft>
                <a:spcPct val="15000"/>
              </a:spcAft>
            </a:pPr>
            <a:r>
              <a:rPr lang="en-GB" b="1" dirty="0">
                <a:solidFill>
                  <a:schemeClr val="tx1"/>
                </a:solidFill>
              </a:rPr>
              <a:t>Microbiota</a:t>
            </a:r>
            <a:endParaRPr lang="en-GB" dirty="0">
              <a:solidFill>
                <a:schemeClr val="tx1"/>
              </a:solidFill>
            </a:endParaRPr>
          </a:p>
          <a:p>
            <a:pPr marL="1350" lvl="1" defTabSz="711200">
              <a:lnSpc>
                <a:spcPct val="90000"/>
              </a:lnSpc>
              <a:spcBef>
                <a:spcPct val="0"/>
              </a:spcBef>
              <a:spcAft>
                <a:spcPct val="15000"/>
              </a:spcAft>
            </a:pPr>
            <a:r>
              <a:rPr lang="en-GB" dirty="0">
                <a:solidFill>
                  <a:schemeClr val="tx1"/>
                </a:solidFill>
              </a:rPr>
              <a:t>A community of microorganisms (such as bacteria, fungi, viruses, archaea, protists and algae) that inhabit a particular environment and especially those living in or on the human body</a:t>
            </a:r>
            <a:r>
              <a:rPr lang="en-GB" baseline="30000" dirty="0">
                <a:solidFill>
                  <a:schemeClr val="tx1"/>
                </a:solidFill>
              </a:rPr>
              <a:t>1,2</a:t>
            </a:r>
          </a:p>
        </p:txBody>
      </p:sp>
      <p:sp>
        <p:nvSpPr>
          <p:cNvPr id="42" name="Rectangle: Rounded Corners 41">
            <a:extLst>
              <a:ext uri="{FF2B5EF4-FFF2-40B4-BE49-F238E27FC236}">
                <a16:creationId xmlns:a16="http://schemas.microsoft.com/office/drawing/2014/main" id="{C0CF0218-A985-4616-0A4F-83010275A13F}"/>
              </a:ext>
            </a:extLst>
          </p:cNvPr>
          <p:cNvSpPr/>
          <p:nvPr/>
        </p:nvSpPr>
        <p:spPr>
          <a:xfrm>
            <a:off x="8348474" y="4511180"/>
            <a:ext cx="3457999" cy="1218965"/>
          </a:xfrm>
          <a:prstGeom prst="roundRect">
            <a:avLst/>
          </a:prstGeom>
          <a:noFill/>
          <a:ln w="25400">
            <a:solidFill>
              <a:schemeClr val="accent2"/>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0" rIns="72000" bIns="80010" numCol="1" spcCol="1270" anchor="t" anchorCtr="0">
            <a:noAutofit/>
          </a:bodyPr>
          <a:lstStyle/>
          <a:p>
            <a:pPr marL="1350" lvl="1" algn="ctr" defTabSz="711200">
              <a:lnSpc>
                <a:spcPct val="90000"/>
              </a:lnSpc>
              <a:spcBef>
                <a:spcPct val="0"/>
              </a:spcBef>
              <a:spcAft>
                <a:spcPct val="15000"/>
              </a:spcAft>
            </a:pPr>
            <a:r>
              <a:rPr lang="en-GB" b="1" dirty="0">
                <a:solidFill>
                  <a:schemeClr val="tx1"/>
                </a:solidFill>
              </a:rPr>
              <a:t>Bacteriophage</a:t>
            </a:r>
          </a:p>
          <a:p>
            <a:pPr marL="1350" lvl="1" defTabSz="711200">
              <a:lnSpc>
                <a:spcPct val="90000"/>
              </a:lnSpc>
              <a:spcBef>
                <a:spcPct val="0"/>
              </a:spcBef>
              <a:spcAft>
                <a:spcPct val="15000"/>
              </a:spcAft>
            </a:pPr>
            <a:r>
              <a:rPr lang="en-GB" dirty="0">
                <a:solidFill>
                  <a:schemeClr val="tx1"/>
                </a:solidFill>
              </a:rPr>
              <a:t>Viruses that infect bacteria; shape bacterial populations and airway homeostasis</a:t>
            </a:r>
            <a:r>
              <a:rPr lang="en-GB" baseline="30000" dirty="0">
                <a:solidFill>
                  <a:schemeClr val="tx1"/>
                </a:solidFill>
              </a:rPr>
              <a:t>6</a:t>
            </a:r>
          </a:p>
        </p:txBody>
      </p:sp>
      <p:sp>
        <p:nvSpPr>
          <p:cNvPr id="23" name="Title 3">
            <a:extLst>
              <a:ext uri="{FF2B5EF4-FFF2-40B4-BE49-F238E27FC236}">
                <a16:creationId xmlns:a16="http://schemas.microsoft.com/office/drawing/2014/main" id="{E8341EDC-9BCC-5FF8-FB7A-24B6D30477FA}"/>
              </a:ext>
            </a:extLst>
          </p:cNvPr>
          <p:cNvSpPr txBox="1">
            <a:spLocks/>
          </p:cNvSpPr>
          <p:nvPr/>
        </p:nvSpPr>
        <p:spPr>
          <a:xfrm>
            <a:off x="548282" y="180000"/>
            <a:ext cx="8640000" cy="720000"/>
          </a:xfrm>
          <a:prstGeom prst="rect">
            <a:avLst/>
          </a:prstGeom>
        </p:spPr>
        <p:txBody>
          <a:bodyPr rIns="0"/>
          <a:lstStyle>
            <a:lvl1pPr algn="l" defTabSz="914400" rtl="0" eaLnBrk="1" latinLnBrk="0" hangingPunct="1">
              <a:lnSpc>
                <a:spcPct val="90000"/>
              </a:lnSpc>
              <a:spcBef>
                <a:spcPct val="0"/>
              </a:spcBef>
              <a:buNone/>
              <a:defRPr sz="2600" kern="1200">
                <a:solidFill>
                  <a:schemeClr val="bg1"/>
                </a:solidFill>
                <a:latin typeface="+mj-lt"/>
                <a:ea typeface="+mj-ea"/>
                <a:cs typeface="+mj-cs"/>
              </a:defRPr>
            </a:lvl1pPr>
          </a:lstStyle>
          <a:p>
            <a:endParaRPr lang="en-GB" dirty="0"/>
          </a:p>
          <a:p>
            <a:r>
              <a:rPr lang="en-GB" dirty="0"/>
              <a:t>Key principles: Microbiome</a:t>
            </a:r>
          </a:p>
        </p:txBody>
      </p:sp>
      <p:sp>
        <p:nvSpPr>
          <p:cNvPr id="3" name="Rectangle: Rounded Corners 2">
            <a:extLst>
              <a:ext uri="{FF2B5EF4-FFF2-40B4-BE49-F238E27FC236}">
                <a16:creationId xmlns:a16="http://schemas.microsoft.com/office/drawing/2014/main" id="{15596ED2-B457-1513-2BF8-E294A01543B1}"/>
              </a:ext>
            </a:extLst>
          </p:cNvPr>
          <p:cNvSpPr/>
          <p:nvPr/>
        </p:nvSpPr>
        <p:spPr>
          <a:xfrm>
            <a:off x="379318" y="4473826"/>
            <a:ext cx="5122349" cy="1256323"/>
          </a:xfrm>
          <a:prstGeom prst="roundRect">
            <a:avLst/>
          </a:prstGeom>
          <a:noFill/>
          <a:ln w="25400">
            <a:solidFill>
              <a:schemeClr val="accent2"/>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0" rIns="72000" bIns="80010" numCol="1" spcCol="1270" anchor="t" anchorCtr="0">
            <a:noAutofit/>
          </a:bodyPr>
          <a:lstStyle/>
          <a:p>
            <a:pPr marL="1350" lvl="1" algn="ctr" defTabSz="711200">
              <a:lnSpc>
                <a:spcPct val="90000"/>
              </a:lnSpc>
              <a:spcBef>
                <a:spcPct val="0"/>
              </a:spcBef>
              <a:spcAft>
                <a:spcPct val="15000"/>
              </a:spcAft>
            </a:pPr>
            <a:r>
              <a:rPr lang="en-GB" b="1" kern="1200" dirty="0">
                <a:solidFill>
                  <a:schemeClr val="tx1"/>
                </a:solidFill>
              </a:rPr>
              <a:t>Commensal bacteria</a:t>
            </a:r>
            <a:endParaRPr lang="en-GB" dirty="0">
              <a:solidFill>
                <a:schemeClr val="tx1"/>
              </a:solidFill>
            </a:endParaRPr>
          </a:p>
          <a:p>
            <a:pPr marL="1350" lvl="1" algn="l" defTabSz="711200">
              <a:lnSpc>
                <a:spcPct val="90000"/>
              </a:lnSpc>
              <a:spcBef>
                <a:spcPct val="0"/>
              </a:spcBef>
              <a:spcAft>
                <a:spcPct val="15000"/>
              </a:spcAft>
            </a:pPr>
            <a:r>
              <a:rPr lang="en-GB" kern="1200" dirty="0">
                <a:solidFill>
                  <a:schemeClr val="tx1"/>
                </a:solidFill>
              </a:rPr>
              <a:t>Commensal bacteria are the microorganisms that reside on and within the human body without causing harm under normal conditions</a:t>
            </a:r>
            <a:r>
              <a:rPr lang="en-GB" baseline="30000" dirty="0">
                <a:solidFill>
                  <a:schemeClr val="tx1"/>
                </a:solidFill>
              </a:rPr>
              <a:t>5</a:t>
            </a:r>
            <a:endParaRPr lang="en-GB" kern="1200" baseline="30000" dirty="0">
              <a:solidFill>
                <a:schemeClr val="tx1"/>
              </a:solidFill>
            </a:endParaRPr>
          </a:p>
        </p:txBody>
      </p:sp>
      <p:grpSp>
        <p:nvGrpSpPr>
          <p:cNvPr id="19" name="Group 18">
            <a:extLst>
              <a:ext uri="{FF2B5EF4-FFF2-40B4-BE49-F238E27FC236}">
                <a16:creationId xmlns:a16="http://schemas.microsoft.com/office/drawing/2014/main" id="{5BC199C6-2AFF-51CB-5E87-BB2D43DFA700}"/>
              </a:ext>
            </a:extLst>
          </p:cNvPr>
          <p:cNvGrpSpPr/>
          <p:nvPr/>
        </p:nvGrpSpPr>
        <p:grpSpPr>
          <a:xfrm>
            <a:off x="582517" y="3585242"/>
            <a:ext cx="11026966" cy="631252"/>
            <a:chOff x="379318" y="3788442"/>
            <a:chExt cx="11026966" cy="631252"/>
          </a:xfrm>
        </p:grpSpPr>
        <p:sp>
          <p:nvSpPr>
            <p:cNvPr id="4" name="Rectangle: Rounded Corners 3">
              <a:extLst>
                <a:ext uri="{FF2B5EF4-FFF2-40B4-BE49-F238E27FC236}">
                  <a16:creationId xmlns:a16="http://schemas.microsoft.com/office/drawing/2014/main" id="{8D94705D-582E-F6AA-D3C2-1D7DDA9D9247}"/>
                </a:ext>
              </a:extLst>
            </p:cNvPr>
            <p:cNvSpPr/>
            <p:nvPr/>
          </p:nvSpPr>
          <p:spPr>
            <a:xfrm>
              <a:off x="379318" y="3788442"/>
              <a:ext cx="4060136" cy="631252"/>
            </a:xfrm>
            <a:prstGeom prst="roundRect">
              <a:avLst/>
            </a:prstGeom>
            <a:solidFill>
              <a:schemeClr val="accent2">
                <a:lumMod val="40000"/>
                <a:lumOff val="60000"/>
              </a:schemeClr>
            </a:solidFill>
            <a:ln w="254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0" rIns="72000" bIns="80010" numCol="1" spcCol="1270" anchor="t" anchorCtr="0">
              <a:noAutofit/>
            </a:bodyPr>
            <a:lstStyle/>
            <a:p>
              <a:pPr marL="1350" lvl="1" algn="ctr" defTabSz="711200">
                <a:lnSpc>
                  <a:spcPct val="90000"/>
                </a:lnSpc>
                <a:spcBef>
                  <a:spcPct val="0"/>
                </a:spcBef>
                <a:spcAft>
                  <a:spcPct val="15000"/>
                </a:spcAft>
              </a:pPr>
              <a:r>
                <a:rPr lang="en-GB" b="1" kern="1200" dirty="0">
                  <a:solidFill>
                    <a:schemeClr val="tx1"/>
                  </a:solidFill>
                </a:rPr>
                <a:t>Bacteriome or bacterial microbiome</a:t>
              </a:r>
              <a:r>
                <a:rPr lang="en-GB" b="1" baseline="30000" dirty="0">
                  <a:solidFill>
                    <a:schemeClr val="tx1"/>
                  </a:solidFill>
                </a:rPr>
                <a:t>4</a:t>
              </a:r>
              <a:endParaRPr lang="en-GB" b="1" kern="1200" baseline="30000" dirty="0">
                <a:solidFill>
                  <a:schemeClr val="tx1"/>
                </a:solidFill>
              </a:endParaRPr>
            </a:p>
            <a:p>
              <a:pPr marL="1350" lvl="1" algn="ctr" defTabSz="711200">
                <a:lnSpc>
                  <a:spcPct val="90000"/>
                </a:lnSpc>
                <a:spcBef>
                  <a:spcPct val="0"/>
                </a:spcBef>
                <a:spcAft>
                  <a:spcPct val="15000"/>
                </a:spcAft>
              </a:pPr>
              <a:r>
                <a:rPr lang="en-GB" dirty="0">
                  <a:solidFill>
                    <a:schemeClr val="tx1"/>
                  </a:solidFill>
                </a:rPr>
                <a:t>Composed of bacteria</a:t>
              </a:r>
              <a:endParaRPr lang="en-GB" kern="1200" dirty="0">
                <a:solidFill>
                  <a:schemeClr val="tx1"/>
                </a:solidFill>
              </a:endParaRPr>
            </a:p>
          </p:txBody>
        </p:sp>
        <p:sp>
          <p:nvSpPr>
            <p:cNvPr id="5" name="Rectangle: Rounded Corners 4">
              <a:extLst>
                <a:ext uri="{FF2B5EF4-FFF2-40B4-BE49-F238E27FC236}">
                  <a16:creationId xmlns:a16="http://schemas.microsoft.com/office/drawing/2014/main" id="{B4239620-104F-187A-90EB-ACCC2AC75C0E}"/>
                </a:ext>
              </a:extLst>
            </p:cNvPr>
            <p:cNvSpPr/>
            <p:nvPr/>
          </p:nvSpPr>
          <p:spPr>
            <a:xfrm>
              <a:off x="5298469" y="3788442"/>
              <a:ext cx="2624398" cy="631252"/>
            </a:xfrm>
            <a:prstGeom prst="roundRect">
              <a:avLst/>
            </a:prstGeom>
            <a:solidFill>
              <a:schemeClr val="accent2">
                <a:lumMod val="40000"/>
                <a:lumOff val="60000"/>
              </a:schemeClr>
            </a:solidFill>
            <a:ln w="254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0" rIns="72000" bIns="80010" numCol="1" spcCol="1270" anchor="t" anchorCtr="0">
              <a:noAutofit/>
            </a:bodyPr>
            <a:lstStyle/>
            <a:p>
              <a:pPr marL="1350" lvl="1" algn="ctr" defTabSz="711200">
                <a:lnSpc>
                  <a:spcPct val="90000"/>
                </a:lnSpc>
                <a:spcBef>
                  <a:spcPct val="0"/>
                </a:spcBef>
                <a:spcAft>
                  <a:spcPct val="15000"/>
                </a:spcAft>
              </a:pPr>
              <a:r>
                <a:rPr lang="en-GB" b="1" kern="1200" dirty="0">
                  <a:solidFill>
                    <a:schemeClr val="tx1"/>
                  </a:solidFill>
                </a:rPr>
                <a:t>Mycobiome</a:t>
              </a:r>
              <a:r>
                <a:rPr lang="en-GB" b="1" kern="1200" baseline="30000" dirty="0">
                  <a:solidFill>
                    <a:schemeClr val="tx1"/>
                  </a:solidFill>
                </a:rPr>
                <a:t>4</a:t>
              </a:r>
              <a:endParaRPr lang="en-GB" b="1" kern="1200" dirty="0">
                <a:solidFill>
                  <a:schemeClr val="tx1"/>
                </a:solidFill>
              </a:endParaRPr>
            </a:p>
            <a:p>
              <a:pPr marL="1350" lvl="1" algn="ctr" defTabSz="711200">
                <a:lnSpc>
                  <a:spcPct val="90000"/>
                </a:lnSpc>
                <a:spcBef>
                  <a:spcPct val="0"/>
                </a:spcBef>
                <a:spcAft>
                  <a:spcPct val="15000"/>
                </a:spcAft>
              </a:pPr>
              <a:r>
                <a:rPr lang="en-GB" dirty="0">
                  <a:solidFill>
                    <a:schemeClr val="tx1"/>
                  </a:solidFill>
                </a:rPr>
                <a:t>Composed of </a:t>
              </a:r>
              <a:r>
                <a:rPr lang="en-GB" dirty="0" err="1">
                  <a:solidFill>
                    <a:schemeClr val="tx1"/>
                  </a:solidFill>
                </a:rPr>
                <a:t>funghi</a:t>
              </a:r>
              <a:endParaRPr lang="en-GB" kern="1200" dirty="0">
                <a:solidFill>
                  <a:schemeClr val="tx1"/>
                </a:solidFill>
              </a:endParaRPr>
            </a:p>
          </p:txBody>
        </p:sp>
        <p:sp>
          <p:nvSpPr>
            <p:cNvPr id="18" name="Rectangle: Rounded Corners 17">
              <a:extLst>
                <a:ext uri="{FF2B5EF4-FFF2-40B4-BE49-F238E27FC236}">
                  <a16:creationId xmlns:a16="http://schemas.microsoft.com/office/drawing/2014/main" id="{FAA0A75E-576C-DFAA-CEBD-55425D9AFE52}"/>
                </a:ext>
              </a:extLst>
            </p:cNvPr>
            <p:cNvSpPr/>
            <p:nvPr/>
          </p:nvSpPr>
          <p:spPr>
            <a:xfrm>
              <a:off x="8781882" y="3788442"/>
              <a:ext cx="2624402" cy="631252"/>
            </a:xfrm>
            <a:prstGeom prst="roundRect">
              <a:avLst/>
            </a:prstGeom>
            <a:solidFill>
              <a:schemeClr val="accent2">
                <a:lumMod val="40000"/>
                <a:lumOff val="60000"/>
              </a:schemeClr>
            </a:solidFill>
            <a:ln w="254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0" rIns="72000" bIns="80010" numCol="1" spcCol="1270" anchor="t" anchorCtr="0">
              <a:noAutofit/>
            </a:bodyPr>
            <a:lstStyle/>
            <a:p>
              <a:pPr marL="1350" lvl="1" algn="ctr" defTabSz="711200">
                <a:lnSpc>
                  <a:spcPct val="90000"/>
                </a:lnSpc>
                <a:spcBef>
                  <a:spcPct val="0"/>
                </a:spcBef>
                <a:spcAft>
                  <a:spcPct val="15000"/>
                </a:spcAft>
              </a:pPr>
              <a:r>
                <a:rPr lang="en-GB" b="1" kern="1200" dirty="0">
                  <a:solidFill>
                    <a:schemeClr val="tx1"/>
                  </a:solidFill>
                </a:rPr>
                <a:t>Virome</a:t>
              </a:r>
              <a:r>
                <a:rPr lang="en-GB" b="1" kern="1200" baseline="30000" dirty="0">
                  <a:solidFill>
                    <a:schemeClr val="tx1"/>
                  </a:solidFill>
                </a:rPr>
                <a:t>4</a:t>
              </a:r>
              <a:endParaRPr lang="en-GB" b="1" kern="1200" dirty="0">
                <a:solidFill>
                  <a:schemeClr val="tx1"/>
                </a:solidFill>
              </a:endParaRPr>
            </a:p>
            <a:p>
              <a:pPr marL="1350" lvl="1" algn="ctr" defTabSz="711200">
                <a:lnSpc>
                  <a:spcPct val="90000"/>
                </a:lnSpc>
                <a:spcBef>
                  <a:spcPct val="0"/>
                </a:spcBef>
                <a:spcAft>
                  <a:spcPct val="15000"/>
                </a:spcAft>
              </a:pPr>
              <a:r>
                <a:rPr lang="en-GB" dirty="0">
                  <a:solidFill>
                    <a:schemeClr val="tx1"/>
                  </a:solidFill>
                </a:rPr>
                <a:t>Composed of viruses</a:t>
              </a:r>
              <a:endParaRPr lang="en-GB" kern="1200" dirty="0">
                <a:solidFill>
                  <a:schemeClr val="tx1"/>
                </a:solidFill>
              </a:endParaRPr>
            </a:p>
          </p:txBody>
        </p:sp>
      </p:grpSp>
    </p:spTree>
    <p:extLst>
      <p:ext uri="{BB962C8B-B14F-4D97-AF65-F5344CB8AC3E}">
        <p14:creationId xmlns:p14="http://schemas.microsoft.com/office/powerpoint/2010/main" val="107398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64B71-4DAE-C339-D12C-7404E55A93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8EAC4-0C2B-9AF9-29C7-C1E4B87D3AE3}"/>
              </a:ext>
            </a:extLst>
          </p:cNvPr>
          <p:cNvSpPr txBox="1">
            <a:spLocks/>
          </p:cNvSpPr>
          <p:nvPr/>
        </p:nvSpPr>
        <p:spPr>
          <a:xfrm>
            <a:off x="548282" y="180000"/>
            <a:ext cx="8640000" cy="720000"/>
          </a:xfrm>
          <a:prstGeom prst="rect">
            <a:avLst/>
          </a:prstGeom>
        </p:spPr>
        <p:txBody>
          <a:bodyPr rIns="0"/>
          <a:lstStyle>
            <a:lvl1pPr algn="l" defTabSz="914400" rtl="0" eaLnBrk="1" latinLnBrk="0" hangingPunct="1">
              <a:lnSpc>
                <a:spcPct val="90000"/>
              </a:lnSpc>
              <a:spcBef>
                <a:spcPct val="0"/>
              </a:spcBef>
              <a:buNone/>
              <a:defRPr sz="2600" kern="1200">
                <a:solidFill>
                  <a:schemeClr val="bg1"/>
                </a:solidFill>
                <a:latin typeface="+mj-lt"/>
                <a:ea typeface="+mj-ea"/>
                <a:cs typeface="+mj-cs"/>
              </a:defRPr>
            </a:lvl1pPr>
          </a:lstStyle>
          <a:p>
            <a:endParaRPr lang="en-GB" dirty="0"/>
          </a:p>
          <a:p>
            <a:r>
              <a:rPr lang="en-GB" dirty="0"/>
              <a:t>Key principles: Homeostasis</a:t>
            </a:r>
          </a:p>
        </p:txBody>
      </p:sp>
      <p:sp>
        <p:nvSpPr>
          <p:cNvPr id="3" name="Rectangle: Rounded Corners 2">
            <a:extLst>
              <a:ext uri="{FF2B5EF4-FFF2-40B4-BE49-F238E27FC236}">
                <a16:creationId xmlns:a16="http://schemas.microsoft.com/office/drawing/2014/main" id="{129E14BD-66A0-1007-70F0-5A912D8A981E}"/>
              </a:ext>
            </a:extLst>
          </p:cNvPr>
          <p:cNvSpPr/>
          <p:nvPr/>
        </p:nvSpPr>
        <p:spPr>
          <a:xfrm>
            <a:off x="891786" y="3913704"/>
            <a:ext cx="2685039" cy="2083108"/>
          </a:xfrm>
          <a:prstGeom prst="roundRect">
            <a:avLst/>
          </a:prstGeom>
          <a:noFill/>
          <a:ln w="25400">
            <a:solidFill>
              <a:schemeClr val="tx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2000" tIns="72000" rIns="72000" bIns="80010" numCol="1" spcCol="1270" anchor="ctr" anchorCtr="0">
            <a:noAutofit/>
          </a:bodyPr>
          <a:lstStyle/>
          <a:p>
            <a:pPr marL="1350" lvl="1" algn="ctr" defTabSz="711200">
              <a:lnSpc>
                <a:spcPct val="90000"/>
              </a:lnSpc>
              <a:spcBef>
                <a:spcPct val="0"/>
              </a:spcBef>
              <a:spcAft>
                <a:spcPct val="15000"/>
              </a:spcAft>
            </a:pPr>
            <a:r>
              <a:rPr lang="en-GB" b="1" kern="1200">
                <a:solidFill>
                  <a:schemeClr val="tx1"/>
                </a:solidFill>
              </a:rPr>
              <a:t>Homeostasis </a:t>
            </a:r>
            <a:endParaRPr lang="en-GB" b="1">
              <a:solidFill>
                <a:schemeClr val="tx1"/>
              </a:solidFill>
            </a:endParaRPr>
          </a:p>
          <a:p>
            <a:pPr marL="1350" lvl="1" algn="ctr" defTabSz="711200">
              <a:lnSpc>
                <a:spcPct val="90000"/>
              </a:lnSpc>
              <a:spcBef>
                <a:spcPct val="0"/>
              </a:spcBef>
              <a:spcAft>
                <a:spcPct val="15000"/>
              </a:spcAft>
            </a:pPr>
            <a:r>
              <a:rPr lang="en-GB" kern="1200">
                <a:solidFill>
                  <a:schemeClr val="tx1"/>
                </a:solidFill>
              </a:rPr>
              <a:t>A balanced, stable </a:t>
            </a:r>
            <a:br>
              <a:rPr lang="en-GB" kern="1200">
                <a:solidFill>
                  <a:schemeClr val="tx1"/>
                </a:solidFill>
              </a:rPr>
            </a:br>
            <a:r>
              <a:rPr lang="en-GB" kern="1200">
                <a:solidFill>
                  <a:schemeClr val="tx1"/>
                </a:solidFill>
              </a:rPr>
              <a:t>host–microbiome state that supports normal function</a:t>
            </a:r>
            <a:r>
              <a:rPr lang="en-GB" baseline="30000">
                <a:solidFill>
                  <a:schemeClr val="tx1"/>
                </a:solidFill>
              </a:rPr>
              <a:t>1</a:t>
            </a:r>
            <a:endParaRPr lang="en-GB" kern="1200" baseline="30000">
              <a:solidFill>
                <a:schemeClr val="tx1"/>
              </a:solidFill>
            </a:endParaRPr>
          </a:p>
        </p:txBody>
      </p:sp>
      <p:sp>
        <p:nvSpPr>
          <p:cNvPr id="8" name="Rectangle: Rounded Corners 7">
            <a:extLst>
              <a:ext uri="{FF2B5EF4-FFF2-40B4-BE49-F238E27FC236}">
                <a16:creationId xmlns:a16="http://schemas.microsoft.com/office/drawing/2014/main" id="{0F13E4F4-1F05-A7A4-16A0-054A063A9A74}"/>
              </a:ext>
            </a:extLst>
          </p:cNvPr>
          <p:cNvSpPr/>
          <p:nvPr/>
        </p:nvSpPr>
        <p:spPr>
          <a:xfrm>
            <a:off x="4584742" y="3913703"/>
            <a:ext cx="2685039" cy="2083109"/>
          </a:xfrm>
          <a:prstGeom prst="roundRect">
            <a:avLst/>
          </a:prstGeom>
          <a:noFill/>
          <a:ln w="25400">
            <a:solidFill>
              <a:schemeClr val="tx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2000" tIns="72000" rIns="72000" bIns="80010" numCol="1" spcCol="1270" anchor="ctr" anchorCtr="0">
            <a:noAutofit/>
          </a:bodyPr>
          <a:lstStyle/>
          <a:p>
            <a:pPr marL="1350" lvl="1" algn="ctr" defTabSz="711200">
              <a:lnSpc>
                <a:spcPct val="90000"/>
              </a:lnSpc>
              <a:spcBef>
                <a:spcPct val="0"/>
              </a:spcBef>
              <a:spcAft>
                <a:spcPct val="15000"/>
              </a:spcAft>
            </a:pPr>
            <a:r>
              <a:rPr lang="en-GB" b="1" err="1">
                <a:solidFill>
                  <a:schemeClr val="tx1"/>
                </a:solidFill>
              </a:rPr>
              <a:t>Dysbiosis</a:t>
            </a:r>
            <a:r>
              <a:rPr lang="en-GB" b="1" baseline="30000" err="1">
                <a:solidFill>
                  <a:schemeClr val="tx1"/>
                </a:solidFill>
              </a:rPr>
              <a:t>a</a:t>
            </a:r>
            <a:endParaRPr lang="en-GB" b="1" baseline="30000">
              <a:solidFill>
                <a:schemeClr val="tx1"/>
              </a:solidFill>
            </a:endParaRPr>
          </a:p>
          <a:p>
            <a:pPr marL="1350" lvl="1" algn="ctr" defTabSz="711200">
              <a:lnSpc>
                <a:spcPct val="90000"/>
              </a:lnSpc>
              <a:spcBef>
                <a:spcPct val="0"/>
              </a:spcBef>
              <a:spcAft>
                <a:spcPct val="15000"/>
              </a:spcAft>
            </a:pPr>
            <a:r>
              <a:rPr lang="en-GB">
                <a:solidFill>
                  <a:schemeClr val="tx1"/>
                </a:solidFill>
              </a:rPr>
              <a:t>Disrupted microbial community is associated with disease </a:t>
            </a:r>
            <a:br>
              <a:rPr lang="en-GB">
                <a:solidFill>
                  <a:schemeClr val="tx1"/>
                </a:solidFill>
              </a:rPr>
            </a:br>
            <a:r>
              <a:rPr lang="en-GB">
                <a:solidFill>
                  <a:schemeClr val="tx1"/>
                </a:solidFill>
              </a:rPr>
              <a:t>or inflammation</a:t>
            </a:r>
            <a:r>
              <a:rPr lang="en-GB" baseline="30000">
                <a:solidFill>
                  <a:schemeClr val="tx1"/>
                </a:solidFill>
              </a:rPr>
              <a:t>2</a:t>
            </a:r>
            <a:endParaRPr lang="en-GB">
              <a:solidFill>
                <a:schemeClr val="tx1"/>
              </a:solidFill>
            </a:endParaRPr>
          </a:p>
        </p:txBody>
      </p:sp>
      <p:sp>
        <p:nvSpPr>
          <p:cNvPr id="12" name="Footer Placeholder 8">
            <a:extLst>
              <a:ext uri="{FF2B5EF4-FFF2-40B4-BE49-F238E27FC236}">
                <a16:creationId xmlns:a16="http://schemas.microsoft.com/office/drawing/2014/main" id="{7AE0E40A-CD78-F02B-FA6E-2F72D24B44F4}"/>
              </a:ext>
            </a:extLst>
          </p:cNvPr>
          <p:cNvSpPr>
            <a:spLocks noGrp="1"/>
          </p:cNvSpPr>
          <p:nvPr>
            <p:ph type="ftr" sz="quarter" idx="11"/>
          </p:nvPr>
        </p:nvSpPr>
        <p:spPr>
          <a:xfrm>
            <a:off x="548282" y="6303600"/>
            <a:ext cx="10512000" cy="288000"/>
          </a:xfrm>
        </p:spPr>
        <p:txBody>
          <a:bodyPr/>
          <a:lstStyle/>
          <a:p>
            <a:br>
              <a:rPr lang="en-GB" sz="800" spc="0" baseline="30000" dirty="0"/>
            </a:br>
            <a:r>
              <a:rPr lang="en-GB" sz="800" spc="0" baseline="30000" dirty="0" err="1"/>
              <a:t>a</a:t>
            </a:r>
            <a:r>
              <a:rPr lang="en-GB" sz="800" spc="0" dirty="0" err="1"/>
              <a:t>Dysbiosis</a:t>
            </a:r>
            <a:r>
              <a:rPr lang="en-GB" sz="800" spc="0" dirty="0"/>
              <a:t> is used as a term to describe a specific clinical phenotype, however it should be noted that it is not well defined as a term and can be considered too broad.</a:t>
            </a:r>
            <a:r>
              <a:rPr lang="en-GB" sz="800" spc="0" baseline="30000" dirty="0"/>
              <a:t>4</a:t>
            </a:r>
          </a:p>
          <a:p>
            <a:r>
              <a:rPr lang="en-GB" sz="800" spc="0" dirty="0"/>
              <a:t>1. Dickson RP, et al. </a:t>
            </a:r>
            <a:r>
              <a:rPr lang="en-GB" sz="800" i="1" spc="0" dirty="0"/>
              <a:t>Am J </a:t>
            </a:r>
            <a:r>
              <a:rPr lang="en-GB" sz="800" i="1" spc="0" dirty="0" err="1"/>
              <a:t>Physiol</a:t>
            </a:r>
            <a:r>
              <a:rPr lang="en-GB" sz="800" i="1" spc="0" dirty="0"/>
              <a:t> Lung Cell Mol Physiol</a:t>
            </a:r>
            <a:r>
              <a:rPr lang="en-GB" sz="800" spc="0" dirty="0"/>
              <a:t>. 2015;309(10):L1047–L1055; 2. Drew GC, et al. </a:t>
            </a:r>
            <a:r>
              <a:rPr lang="en-GB" sz="800" i="1" spc="0" dirty="0"/>
              <a:t>Nat Rev </a:t>
            </a:r>
            <a:r>
              <a:rPr lang="en-GB" sz="800" i="1" spc="0" dirty="0" err="1"/>
              <a:t>Microbiol</a:t>
            </a:r>
            <a:r>
              <a:rPr lang="en-GB" sz="800" spc="0" dirty="0"/>
              <a:t>. 2021;19(10):623–38; 3. Simon JC, et al. </a:t>
            </a:r>
            <a:r>
              <a:rPr lang="en-GB" sz="800" i="1" spc="0" dirty="0"/>
              <a:t>Microbiome</a:t>
            </a:r>
            <a:r>
              <a:rPr lang="en-GB" sz="800" spc="0" dirty="0"/>
              <a:t>. 2019;7(1):5; 4. </a:t>
            </a:r>
            <a:r>
              <a:rPr lang="en-GB" sz="800" spc="0" dirty="0" err="1"/>
              <a:t>Alagiakrishnan</a:t>
            </a:r>
            <a:r>
              <a:rPr lang="en-GB" sz="800" spc="0" dirty="0"/>
              <a:t> K, et al. </a:t>
            </a:r>
            <a:r>
              <a:rPr lang="en-GB" sz="800" i="1" spc="0" dirty="0"/>
              <a:t>Front. </a:t>
            </a:r>
            <a:r>
              <a:rPr lang="en-GB" sz="800" i="1" spc="0" dirty="0" err="1"/>
              <a:t>Nutr</a:t>
            </a:r>
            <a:r>
              <a:rPr lang="en-GB" sz="800" spc="0" dirty="0"/>
              <a:t>. 2024;11:1330903. </a:t>
            </a:r>
            <a:r>
              <a:rPr lang="en-GB" sz="800" spc="0" dirty="0" err="1"/>
              <a:t>doi</a:t>
            </a:r>
            <a:r>
              <a:rPr lang="en-GB" sz="800" spc="0" dirty="0"/>
              <a:t>: 10.3389/fnut.2024.1330903.</a:t>
            </a:r>
          </a:p>
          <a:p>
            <a:r>
              <a:rPr lang="en-GB" sz="800" spc="0" dirty="0"/>
              <a:t>Z4-74944 | Date of preparation: February 2026</a:t>
            </a:r>
            <a:endParaRPr lang="en-GB" sz="800" spc="0" dirty="0">
              <a:ea typeface="Calibri"/>
              <a:cs typeface="Calibri"/>
            </a:endParaRPr>
          </a:p>
        </p:txBody>
      </p:sp>
      <p:pic>
        <p:nvPicPr>
          <p:cNvPr id="13" name="Graphic 12" descr="Germ with solid fill">
            <a:extLst>
              <a:ext uri="{FF2B5EF4-FFF2-40B4-BE49-F238E27FC236}">
                <a16:creationId xmlns:a16="http://schemas.microsoft.com/office/drawing/2014/main" id="{0ABE2D48-41BD-B0C0-7211-EF6025FD95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03097" y="3086146"/>
            <a:ext cx="756731" cy="756731"/>
          </a:xfrm>
          <a:prstGeom prst="rect">
            <a:avLst/>
          </a:prstGeom>
        </p:spPr>
      </p:pic>
      <p:pic>
        <p:nvPicPr>
          <p:cNvPr id="17" name="Graphic 16" descr="Repeat with solid fill">
            <a:extLst>
              <a:ext uri="{FF2B5EF4-FFF2-40B4-BE49-F238E27FC236}">
                <a16:creationId xmlns:a16="http://schemas.microsoft.com/office/drawing/2014/main" id="{A7EA80AA-94E5-1A90-EFF8-057EF0531D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05170">
            <a:off x="9260563" y="2550111"/>
            <a:ext cx="914400" cy="914400"/>
          </a:xfrm>
          <a:prstGeom prst="rect">
            <a:avLst/>
          </a:prstGeom>
        </p:spPr>
      </p:pic>
      <p:sp>
        <p:nvSpPr>
          <p:cNvPr id="18" name="Rectangle: Rounded Corners 17">
            <a:extLst>
              <a:ext uri="{FF2B5EF4-FFF2-40B4-BE49-F238E27FC236}">
                <a16:creationId xmlns:a16="http://schemas.microsoft.com/office/drawing/2014/main" id="{EB6D6A09-C953-7EF5-2646-87B25C066172}"/>
              </a:ext>
            </a:extLst>
          </p:cNvPr>
          <p:cNvSpPr/>
          <p:nvPr/>
        </p:nvSpPr>
        <p:spPr>
          <a:xfrm>
            <a:off x="8375243" y="3913703"/>
            <a:ext cx="2685039" cy="2083110"/>
          </a:xfrm>
          <a:prstGeom prst="roundRect">
            <a:avLst/>
          </a:prstGeom>
          <a:noFill/>
          <a:ln w="25400">
            <a:solidFill>
              <a:schemeClr val="tx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2000" tIns="72000" rIns="72000" bIns="80010" numCol="1" spcCol="1270" anchor="t" anchorCtr="0">
            <a:noAutofit/>
          </a:bodyPr>
          <a:lstStyle/>
          <a:p>
            <a:pPr marL="1350" lvl="1" algn="ctr" defTabSz="711200">
              <a:lnSpc>
                <a:spcPct val="90000"/>
              </a:lnSpc>
              <a:spcBef>
                <a:spcPct val="0"/>
              </a:spcBef>
              <a:spcAft>
                <a:spcPct val="15000"/>
              </a:spcAft>
            </a:pPr>
            <a:r>
              <a:rPr lang="en-GB" b="1">
                <a:solidFill>
                  <a:schemeClr val="tx1"/>
                </a:solidFill>
              </a:rPr>
              <a:t>Host-microbiome interactions</a:t>
            </a:r>
          </a:p>
          <a:p>
            <a:pPr marL="1350" lvl="1" algn="ctr" defTabSz="711200">
              <a:lnSpc>
                <a:spcPct val="90000"/>
              </a:lnSpc>
              <a:spcBef>
                <a:spcPct val="0"/>
              </a:spcBef>
              <a:spcAft>
                <a:spcPct val="15000"/>
              </a:spcAft>
            </a:pPr>
            <a:r>
              <a:rPr lang="en-GB" sz="1600">
                <a:solidFill>
                  <a:schemeClr val="tx1"/>
                </a:solidFill>
              </a:rPr>
              <a:t>Complex relationships between microorganisms and their host, ranging from symbiotic and mutualistic </a:t>
            </a:r>
            <a:br>
              <a:rPr lang="en-GB" sz="1600">
                <a:solidFill>
                  <a:schemeClr val="tx1"/>
                </a:solidFill>
              </a:rPr>
            </a:br>
            <a:r>
              <a:rPr lang="en-GB" sz="1600">
                <a:solidFill>
                  <a:schemeClr val="tx1"/>
                </a:solidFill>
              </a:rPr>
              <a:t>to pathogenic and parasitic dynamics</a:t>
            </a:r>
            <a:r>
              <a:rPr lang="en-GB" sz="1600" baseline="30000">
                <a:solidFill>
                  <a:schemeClr val="tx1"/>
                </a:solidFill>
              </a:rPr>
              <a:t>2,3</a:t>
            </a:r>
          </a:p>
        </p:txBody>
      </p:sp>
      <p:pic>
        <p:nvPicPr>
          <p:cNvPr id="20" name="Graphic 19" descr="User with solid fill">
            <a:extLst>
              <a:ext uri="{FF2B5EF4-FFF2-40B4-BE49-F238E27FC236}">
                <a16:creationId xmlns:a16="http://schemas.microsoft.com/office/drawing/2014/main" id="{CD9DE9F7-116E-D5E0-D8AA-03965333E0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75698" y="1904684"/>
            <a:ext cx="914400" cy="914400"/>
          </a:xfrm>
          <a:prstGeom prst="rect">
            <a:avLst/>
          </a:prstGeom>
        </p:spPr>
      </p:pic>
      <p:sp>
        <p:nvSpPr>
          <p:cNvPr id="5" name="Slide Number Placeholder 1">
            <a:extLst>
              <a:ext uri="{FF2B5EF4-FFF2-40B4-BE49-F238E27FC236}">
                <a16:creationId xmlns:a16="http://schemas.microsoft.com/office/drawing/2014/main" id="{61ABE683-ABBF-1A51-820D-9110C08D3021}"/>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5</a:t>
            </a:fld>
            <a:endParaRPr lang="en-GB"/>
          </a:p>
        </p:txBody>
      </p:sp>
      <p:pic>
        <p:nvPicPr>
          <p:cNvPr id="11" name="Graphic 10" descr="Scales of justice outline">
            <a:extLst>
              <a:ext uri="{FF2B5EF4-FFF2-40B4-BE49-F238E27FC236}">
                <a16:creationId xmlns:a16="http://schemas.microsoft.com/office/drawing/2014/main" id="{BAF959F4-3E11-15D9-5E7C-4B9E97EE7A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60305" y="1916511"/>
            <a:ext cx="1548000" cy="1548000"/>
          </a:xfrm>
          <a:prstGeom prst="rect">
            <a:avLst/>
          </a:prstGeom>
        </p:spPr>
      </p:pic>
      <p:grpSp>
        <p:nvGrpSpPr>
          <p:cNvPr id="16" name="Group 15">
            <a:extLst>
              <a:ext uri="{FF2B5EF4-FFF2-40B4-BE49-F238E27FC236}">
                <a16:creationId xmlns:a16="http://schemas.microsoft.com/office/drawing/2014/main" id="{5DF16293-A832-2DF3-9500-5A81C00DBF4A}"/>
              </a:ext>
            </a:extLst>
          </p:cNvPr>
          <p:cNvGrpSpPr>
            <a:grpSpLocks noChangeAspect="1"/>
          </p:cNvGrpSpPr>
          <p:nvPr/>
        </p:nvGrpSpPr>
        <p:grpSpPr>
          <a:xfrm>
            <a:off x="5292000" y="2045730"/>
            <a:ext cx="1270800" cy="1289562"/>
            <a:chOff x="5551668" y="3617204"/>
            <a:chExt cx="1076405" cy="1092298"/>
          </a:xfrm>
          <a:solidFill>
            <a:schemeClr val="tx2"/>
          </a:solidFill>
        </p:grpSpPr>
        <p:sp>
          <p:nvSpPr>
            <p:cNvPr id="19" name="Free-form: Shape 18">
              <a:extLst>
                <a:ext uri="{FF2B5EF4-FFF2-40B4-BE49-F238E27FC236}">
                  <a16:creationId xmlns:a16="http://schemas.microsoft.com/office/drawing/2014/main" id="{B45B76BC-44BC-9340-C3A8-26F7086B77A1}"/>
                </a:ext>
              </a:extLst>
            </p:cNvPr>
            <p:cNvSpPr/>
            <p:nvPr/>
          </p:nvSpPr>
          <p:spPr>
            <a:xfrm>
              <a:off x="5932037" y="3617204"/>
              <a:ext cx="327690" cy="1051338"/>
            </a:xfrm>
            <a:custGeom>
              <a:avLst/>
              <a:gdLst>
                <a:gd name="connsiteX0" fmla="*/ 1077417 w 1119606"/>
                <a:gd name="connsiteY0" fmla="*/ 648553 h 1051337"/>
                <a:gd name="connsiteX1" fmla="*/ 973006 w 1119606"/>
                <a:gd name="connsiteY1" fmla="*/ 204806 h 1051337"/>
                <a:gd name="connsiteX2" fmla="*/ 1010377 w 1119606"/>
                <a:gd name="connsiteY2" fmla="*/ 204806 h 1051337"/>
                <a:gd name="connsiteX3" fmla="*/ 1024031 w 1119606"/>
                <a:gd name="connsiteY3" fmla="*/ 191152 h 1051337"/>
                <a:gd name="connsiteX4" fmla="*/ 1010377 w 1119606"/>
                <a:gd name="connsiteY4" fmla="*/ 177499 h 1051337"/>
                <a:gd name="connsiteX5" fmla="*/ 612480 w 1119606"/>
                <a:gd name="connsiteY5" fmla="*/ 177499 h 1051337"/>
                <a:gd name="connsiteX6" fmla="*/ 573457 w 1119606"/>
                <a:gd name="connsiteY6" fmla="*/ 138476 h 1051337"/>
                <a:gd name="connsiteX7" fmla="*/ 573457 w 1119606"/>
                <a:gd name="connsiteY7" fmla="*/ 13654 h 1051337"/>
                <a:gd name="connsiteX8" fmla="*/ 559803 w 1119606"/>
                <a:gd name="connsiteY8" fmla="*/ 0 h 1051337"/>
                <a:gd name="connsiteX9" fmla="*/ 546150 w 1119606"/>
                <a:gd name="connsiteY9" fmla="*/ 13654 h 1051337"/>
                <a:gd name="connsiteX10" fmla="*/ 546150 w 1119606"/>
                <a:gd name="connsiteY10" fmla="*/ 138476 h 1051337"/>
                <a:gd name="connsiteX11" fmla="*/ 507127 w 1119606"/>
                <a:gd name="connsiteY11" fmla="*/ 177499 h 1051337"/>
                <a:gd name="connsiteX12" fmla="*/ 109230 w 1119606"/>
                <a:gd name="connsiteY12" fmla="*/ 177499 h 1051337"/>
                <a:gd name="connsiteX13" fmla="*/ 95576 w 1119606"/>
                <a:gd name="connsiteY13" fmla="*/ 191152 h 1051337"/>
                <a:gd name="connsiteX14" fmla="*/ 109230 w 1119606"/>
                <a:gd name="connsiteY14" fmla="*/ 204806 h 1051337"/>
                <a:gd name="connsiteX15" fmla="*/ 146600 w 1119606"/>
                <a:gd name="connsiteY15" fmla="*/ 204806 h 1051337"/>
                <a:gd name="connsiteX16" fmla="*/ 42190 w 1119606"/>
                <a:gd name="connsiteY16" fmla="*/ 648553 h 1051337"/>
                <a:gd name="connsiteX17" fmla="*/ 0 w 1119606"/>
                <a:gd name="connsiteY17" fmla="*/ 648553 h 1051337"/>
                <a:gd name="connsiteX18" fmla="*/ 0 w 1119606"/>
                <a:gd name="connsiteY18" fmla="*/ 662206 h 1051337"/>
                <a:gd name="connsiteX19" fmla="*/ 170672 w 1119606"/>
                <a:gd name="connsiteY19" fmla="*/ 760909 h 1051337"/>
                <a:gd name="connsiteX20" fmla="*/ 341344 w 1119606"/>
                <a:gd name="connsiteY20" fmla="*/ 662206 h 1051337"/>
                <a:gd name="connsiteX21" fmla="*/ 341344 w 1119606"/>
                <a:gd name="connsiteY21" fmla="*/ 648553 h 1051337"/>
                <a:gd name="connsiteX22" fmla="*/ 299153 w 1119606"/>
                <a:gd name="connsiteY22" fmla="*/ 648553 h 1051337"/>
                <a:gd name="connsiteX23" fmla="*/ 194743 w 1119606"/>
                <a:gd name="connsiteY23" fmla="*/ 204806 h 1051337"/>
                <a:gd name="connsiteX24" fmla="*/ 507127 w 1119606"/>
                <a:gd name="connsiteY24" fmla="*/ 204806 h 1051337"/>
                <a:gd name="connsiteX25" fmla="*/ 546150 w 1119606"/>
                <a:gd name="connsiteY25" fmla="*/ 243828 h 1051337"/>
                <a:gd name="connsiteX26" fmla="*/ 546150 w 1119606"/>
                <a:gd name="connsiteY26" fmla="*/ 996723 h 1051337"/>
                <a:gd name="connsiteX27" fmla="*/ 450573 w 1119606"/>
                <a:gd name="connsiteY27" fmla="*/ 996723 h 1051337"/>
                <a:gd name="connsiteX28" fmla="*/ 395958 w 1119606"/>
                <a:gd name="connsiteY28" fmla="*/ 1051338 h 1051337"/>
                <a:gd name="connsiteX29" fmla="*/ 423266 w 1119606"/>
                <a:gd name="connsiteY29" fmla="*/ 1051338 h 1051337"/>
                <a:gd name="connsiteX30" fmla="*/ 450573 w 1119606"/>
                <a:gd name="connsiteY30" fmla="*/ 1024031 h 1051337"/>
                <a:gd name="connsiteX31" fmla="*/ 669033 w 1119606"/>
                <a:gd name="connsiteY31" fmla="*/ 1024031 h 1051337"/>
                <a:gd name="connsiteX32" fmla="*/ 696341 w 1119606"/>
                <a:gd name="connsiteY32" fmla="*/ 1051338 h 1051337"/>
                <a:gd name="connsiteX33" fmla="*/ 723648 w 1119606"/>
                <a:gd name="connsiteY33" fmla="*/ 1051338 h 1051337"/>
                <a:gd name="connsiteX34" fmla="*/ 669033 w 1119606"/>
                <a:gd name="connsiteY34" fmla="*/ 996723 h 1051337"/>
                <a:gd name="connsiteX35" fmla="*/ 573457 w 1119606"/>
                <a:gd name="connsiteY35" fmla="*/ 996723 h 1051337"/>
                <a:gd name="connsiteX36" fmla="*/ 573457 w 1119606"/>
                <a:gd name="connsiteY36" fmla="*/ 243828 h 1051337"/>
                <a:gd name="connsiteX37" fmla="*/ 612480 w 1119606"/>
                <a:gd name="connsiteY37" fmla="*/ 204806 h 1051337"/>
                <a:gd name="connsiteX38" fmla="*/ 924863 w 1119606"/>
                <a:gd name="connsiteY38" fmla="*/ 204806 h 1051337"/>
                <a:gd name="connsiteX39" fmla="*/ 820453 w 1119606"/>
                <a:gd name="connsiteY39" fmla="*/ 648553 h 1051337"/>
                <a:gd name="connsiteX40" fmla="*/ 778263 w 1119606"/>
                <a:gd name="connsiteY40" fmla="*/ 648553 h 1051337"/>
                <a:gd name="connsiteX41" fmla="*/ 778263 w 1119606"/>
                <a:gd name="connsiteY41" fmla="*/ 662206 h 1051337"/>
                <a:gd name="connsiteX42" fmla="*/ 948935 w 1119606"/>
                <a:gd name="connsiteY42" fmla="*/ 760909 h 1051337"/>
                <a:gd name="connsiteX43" fmla="*/ 1119607 w 1119606"/>
                <a:gd name="connsiteY43" fmla="*/ 662206 h 1051337"/>
                <a:gd name="connsiteX44" fmla="*/ 1119607 w 1119606"/>
                <a:gd name="connsiteY44" fmla="*/ 648553 h 1051337"/>
                <a:gd name="connsiteX45" fmla="*/ 1049358 w 1119606"/>
                <a:gd name="connsiteY45" fmla="*/ 648553 h 1051337"/>
                <a:gd name="connsiteX46" fmla="*/ 848512 w 1119606"/>
                <a:gd name="connsiteY46" fmla="*/ 648553 h 1051337"/>
                <a:gd name="connsiteX47" fmla="*/ 948798 w 1119606"/>
                <a:gd name="connsiteY47" fmla="*/ 222324 h 1051337"/>
                <a:gd name="connsiteX48" fmla="*/ 948935 w 1119606"/>
                <a:gd name="connsiteY48" fmla="*/ 222187 h 1051337"/>
                <a:gd name="connsiteX49" fmla="*/ 949071 w 1119606"/>
                <a:gd name="connsiteY49" fmla="*/ 222324 h 1051337"/>
                <a:gd name="connsiteX50" fmla="*/ 170808 w 1119606"/>
                <a:gd name="connsiteY50" fmla="*/ 222324 h 1051337"/>
                <a:gd name="connsiteX51" fmla="*/ 271095 w 1119606"/>
                <a:gd name="connsiteY51" fmla="*/ 648553 h 1051337"/>
                <a:gd name="connsiteX52" fmla="*/ 70249 w 1119606"/>
                <a:gd name="connsiteY52" fmla="*/ 648553 h 1051337"/>
                <a:gd name="connsiteX53" fmla="*/ 170535 w 1119606"/>
                <a:gd name="connsiteY53" fmla="*/ 222324 h 1051337"/>
                <a:gd name="connsiteX54" fmla="*/ 170672 w 1119606"/>
                <a:gd name="connsiteY54" fmla="*/ 222187 h 1051337"/>
                <a:gd name="connsiteX55" fmla="*/ 170808 w 1119606"/>
                <a:gd name="connsiteY55" fmla="*/ 222324 h 1051337"/>
                <a:gd name="connsiteX56" fmla="*/ 170672 w 1119606"/>
                <a:gd name="connsiteY56" fmla="*/ 733602 h 1051337"/>
                <a:gd name="connsiteX57" fmla="*/ 30038 w 1119606"/>
                <a:gd name="connsiteY57" fmla="*/ 675860 h 1051337"/>
                <a:gd name="connsiteX58" fmla="*/ 311305 w 1119606"/>
                <a:gd name="connsiteY58" fmla="*/ 675860 h 1051337"/>
                <a:gd name="connsiteX59" fmla="*/ 170672 w 1119606"/>
                <a:gd name="connsiteY59" fmla="*/ 733602 h 1051337"/>
                <a:gd name="connsiteX60" fmla="*/ 559803 w 1119606"/>
                <a:gd name="connsiteY60" fmla="*/ 218460 h 1051337"/>
                <a:gd name="connsiteX61" fmla="*/ 532496 w 1119606"/>
                <a:gd name="connsiteY61" fmla="*/ 191152 h 1051337"/>
                <a:gd name="connsiteX62" fmla="*/ 559803 w 1119606"/>
                <a:gd name="connsiteY62" fmla="*/ 163845 h 1051337"/>
                <a:gd name="connsiteX63" fmla="*/ 587111 w 1119606"/>
                <a:gd name="connsiteY63" fmla="*/ 191152 h 1051337"/>
                <a:gd name="connsiteX64" fmla="*/ 559803 w 1119606"/>
                <a:gd name="connsiteY64" fmla="*/ 218460 h 1051337"/>
                <a:gd name="connsiteX65" fmla="*/ 948935 w 1119606"/>
                <a:gd name="connsiteY65" fmla="*/ 733602 h 1051337"/>
                <a:gd name="connsiteX66" fmla="*/ 808301 w 1119606"/>
                <a:gd name="connsiteY66" fmla="*/ 675860 h 1051337"/>
                <a:gd name="connsiteX67" fmla="*/ 1089569 w 1119606"/>
                <a:gd name="connsiteY67" fmla="*/ 675860 h 1051337"/>
                <a:gd name="connsiteX68" fmla="*/ 948935 w 1119606"/>
                <a:gd name="connsiteY68" fmla="*/ 733602 h 1051337"/>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0 w 1119607"/>
                <a:gd name="connsiteY16" fmla="*/ 648553 h 1051338"/>
                <a:gd name="connsiteX17" fmla="*/ 0 w 1119607"/>
                <a:gd name="connsiteY17" fmla="*/ 662206 h 1051338"/>
                <a:gd name="connsiteX18" fmla="*/ 170672 w 1119607"/>
                <a:gd name="connsiteY18" fmla="*/ 760909 h 1051338"/>
                <a:gd name="connsiteX19" fmla="*/ 341344 w 1119607"/>
                <a:gd name="connsiteY19" fmla="*/ 662206 h 1051338"/>
                <a:gd name="connsiteX20" fmla="*/ 341344 w 1119607"/>
                <a:gd name="connsiteY20" fmla="*/ 648553 h 1051338"/>
                <a:gd name="connsiteX21" fmla="*/ 299153 w 1119607"/>
                <a:gd name="connsiteY21" fmla="*/ 648553 h 1051338"/>
                <a:gd name="connsiteX22" fmla="*/ 194743 w 1119607"/>
                <a:gd name="connsiteY22" fmla="*/ 204806 h 1051338"/>
                <a:gd name="connsiteX23" fmla="*/ 507127 w 1119607"/>
                <a:gd name="connsiteY23" fmla="*/ 204806 h 1051338"/>
                <a:gd name="connsiteX24" fmla="*/ 546150 w 1119607"/>
                <a:gd name="connsiteY24" fmla="*/ 243828 h 1051338"/>
                <a:gd name="connsiteX25" fmla="*/ 546150 w 1119607"/>
                <a:gd name="connsiteY25" fmla="*/ 996723 h 1051338"/>
                <a:gd name="connsiteX26" fmla="*/ 450573 w 1119607"/>
                <a:gd name="connsiteY26" fmla="*/ 996723 h 1051338"/>
                <a:gd name="connsiteX27" fmla="*/ 395958 w 1119607"/>
                <a:gd name="connsiteY27" fmla="*/ 1051338 h 1051338"/>
                <a:gd name="connsiteX28" fmla="*/ 423266 w 1119607"/>
                <a:gd name="connsiteY28" fmla="*/ 1051338 h 1051338"/>
                <a:gd name="connsiteX29" fmla="*/ 450573 w 1119607"/>
                <a:gd name="connsiteY29" fmla="*/ 1024031 h 1051338"/>
                <a:gd name="connsiteX30" fmla="*/ 669033 w 1119607"/>
                <a:gd name="connsiteY30" fmla="*/ 1024031 h 1051338"/>
                <a:gd name="connsiteX31" fmla="*/ 696341 w 1119607"/>
                <a:gd name="connsiteY31" fmla="*/ 1051338 h 1051338"/>
                <a:gd name="connsiteX32" fmla="*/ 723648 w 1119607"/>
                <a:gd name="connsiteY32" fmla="*/ 1051338 h 1051338"/>
                <a:gd name="connsiteX33" fmla="*/ 669033 w 1119607"/>
                <a:gd name="connsiteY33" fmla="*/ 996723 h 1051338"/>
                <a:gd name="connsiteX34" fmla="*/ 573457 w 1119607"/>
                <a:gd name="connsiteY34" fmla="*/ 996723 h 1051338"/>
                <a:gd name="connsiteX35" fmla="*/ 573457 w 1119607"/>
                <a:gd name="connsiteY35" fmla="*/ 243828 h 1051338"/>
                <a:gd name="connsiteX36" fmla="*/ 612480 w 1119607"/>
                <a:gd name="connsiteY36" fmla="*/ 204806 h 1051338"/>
                <a:gd name="connsiteX37" fmla="*/ 924863 w 1119607"/>
                <a:gd name="connsiteY37" fmla="*/ 204806 h 1051338"/>
                <a:gd name="connsiteX38" fmla="*/ 820453 w 1119607"/>
                <a:gd name="connsiteY38" fmla="*/ 648553 h 1051338"/>
                <a:gd name="connsiteX39" fmla="*/ 778263 w 1119607"/>
                <a:gd name="connsiteY39" fmla="*/ 648553 h 1051338"/>
                <a:gd name="connsiteX40" fmla="*/ 778263 w 1119607"/>
                <a:gd name="connsiteY40" fmla="*/ 662206 h 1051338"/>
                <a:gd name="connsiteX41" fmla="*/ 948935 w 1119607"/>
                <a:gd name="connsiteY41" fmla="*/ 760909 h 1051338"/>
                <a:gd name="connsiteX42" fmla="*/ 1119607 w 1119607"/>
                <a:gd name="connsiteY42" fmla="*/ 662206 h 1051338"/>
                <a:gd name="connsiteX43" fmla="*/ 1119607 w 1119607"/>
                <a:gd name="connsiteY43" fmla="*/ 648553 h 1051338"/>
                <a:gd name="connsiteX44" fmla="*/ 1077417 w 1119607"/>
                <a:gd name="connsiteY44" fmla="*/ 648553 h 1051338"/>
                <a:gd name="connsiteX45" fmla="*/ 1049358 w 1119607"/>
                <a:gd name="connsiteY45" fmla="*/ 648553 h 1051338"/>
                <a:gd name="connsiteX46" fmla="*/ 848512 w 1119607"/>
                <a:gd name="connsiteY46" fmla="*/ 648553 h 1051338"/>
                <a:gd name="connsiteX47" fmla="*/ 948798 w 1119607"/>
                <a:gd name="connsiteY47" fmla="*/ 222324 h 1051338"/>
                <a:gd name="connsiteX48" fmla="*/ 948935 w 1119607"/>
                <a:gd name="connsiteY48" fmla="*/ 222187 h 1051338"/>
                <a:gd name="connsiteX49" fmla="*/ 949071 w 1119607"/>
                <a:gd name="connsiteY49" fmla="*/ 222324 h 1051338"/>
                <a:gd name="connsiteX50" fmla="*/ 1049358 w 1119607"/>
                <a:gd name="connsiteY50" fmla="*/ 648553 h 1051338"/>
                <a:gd name="connsiteX51" fmla="*/ 170808 w 1119607"/>
                <a:gd name="connsiteY51" fmla="*/ 222324 h 1051338"/>
                <a:gd name="connsiteX52" fmla="*/ 271095 w 1119607"/>
                <a:gd name="connsiteY52" fmla="*/ 648553 h 1051338"/>
                <a:gd name="connsiteX53" fmla="*/ 70249 w 1119607"/>
                <a:gd name="connsiteY53" fmla="*/ 648553 h 1051338"/>
                <a:gd name="connsiteX54" fmla="*/ 170535 w 1119607"/>
                <a:gd name="connsiteY54" fmla="*/ 222324 h 1051338"/>
                <a:gd name="connsiteX55" fmla="*/ 170672 w 1119607"/>
                <a:gd name="connsiteY55" fmla="*/ 222187 h 1051338"/>
                <a:gd name="connsiteX56" fmla="*/ 170808 w 1119607"/>
                <a:gd name="connsiteY56" fmla="*/ 222324 h 1051338"/>
                <a:gd name="connsiteX57" fmla="*/ 170672 w 1119607"/>
                <a:gd name="connsiteY57" fmla="*/ 733602 h 1051338"/>
                <a:gd name="connsiteX58" fmla="*/ 30038 w 1119607"/>
                <a:gd name="connsiteY58" fmla="*/ 675860 h 1051338"/>
                <a:gd name="connsiteX59" fmla="*/ 311305 w 1119607"/>
                <a:gd name="connsiteY59" fmla="*/ 675860 h 1051338"/>
                <a:gd name="connsiteX60" fmla="*/ 170672 w 1119607"/>
                <a:gd name="connsiteY60" fmla="*/ 733602 h 1051338"/>
                <a:gd name="connsiteX61" fmla="*/ 559803 w 1119607"/>
                <a:gd name="connsiteY61" fmla="*/ 218460 h 1051338"/>
                <a:gd name="connsiteX62" fmla="*/ 532496 w 1119607"/>
                <a:gd name="connsiteY62" fmla="*/ 191152 h 1051338"/>
                <a:gd name="connsiteX63" fmla="*/ 559803 w 1119607"/>
                <a:gd name="connsiteY63" fmla="*/ 163845 h 1051338"/>
                <a:gd name="connsiteX64" fmla="*/ 587111 w 1119607"/>
                <a:gd name="connsiteY64" fmla="*/ 191152 h 1051338"/>
                <a:gd name="connsiteX65" fmla="*/ 559803 w 1119607"/>
                <a:gd name="connsiteY65" fmla="*/ 218460 h 1051338"/>
                <a:gd name="connsiteX66" fmla="*/ 948935 w 1119607"/>
                <a:gd name="connsiteY66" fmla="*/ 733602 h 1051338"/>
                <a:gd name="connsiteX67" fmla="*/ 808301 w 1119607"/>
                <a:gd name="connsiteY67" fmla="*/ 675860 h 1051338"/>
                <a:gd name="connsiteX68" fmla="*/ 1089569 w 1119607"/>
                <a:gd name="connsiteY68" fmla="*/ 675860 h 1051338"/>
                <a:gd name="connsiteX69" fmla="*/ 948935 w 1119607"/>
                <a:gd name="connsiteY69"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0 w 1119607"/>
                <a:gd name="connsiteY16" fmla="*/ 648553 h 1051338"/>
                <a:gd name="connsiteX17" fmla="*/ 170672 w 1119607"/>
                <a:gd name="connsiteY17" fmla="*/ 760909 h 1051338"/>
                <a:gd name="connsiteX18" fmla="*/ 341344 w 1119607"/>
                <a:gd name="connsiteY18" fmla="*/ 662206 h 1051338"/>
                <a:gd name="connsiteX19" fmla="*/ 341344 w 1119607"/>
                <a:gd name="connsiteY19" fmla="*/ 648553 h 1051338"/>
                <a:gd name="connsiteX20" fmla="*/ 299153 w 1119607"/>
                <a:gd name="connsiteY20" fmla="*/ 648553 h 1051338"/>
                <a:gd name="connsiteX21" fmla="*/ 194743 w 1119607"/>
                <a:gd name="connsiteY21" fmla="*/ 204806 h 1051338"/>
                <a:gd name="connsiteX22" fmla="*/ 507127 w 1119607"/>
                <a:gd name="connsiteY22" fmla="*/ 204806 h 1051338"/>
                <a:gd name="connsiteX23" fmla="*/ 546150 w 1119607"/>
                <a:gd name="connsiteY23" fmla="*/ 243828 h 1051338"/>
                <a:gd name="connsiteX24" fmla="*/ 546150 w 1119607"/>
                <a:gd name="connsiteY24" fmla="*/ 996723 h 1051338"/>
                <a:gd name="connsiteX25" fmla="*/ 450573 w 1119607"/>
                <a:gd name="connsiteY25" fmla="*/ 996723 h 1051338"/>
                <a:gd name="connsiteX26" fmla="*/ 395958 w 1119607"/>
                <a:gd name="connsiteY26" fmla="*/ 1051338 h 1051338"/>
                <a:gd name="connsiteX27" fmla="*/ 423266 w 1119607"/>
                <a:gd name="connsiteY27" fmla="*/ 1051338 h 1051338"/>
                <a:gd name="connsiteX28" fmla="*/ 450573 w 1119607"/>
                <a:gd name="connsiteY28" fmla="*/ 1024031 h 1051338"/>
                <a:gd name="connsiteX29" fmla="*/ 669033 w 1119607"/>
                <a:gd name="connsiteY29" fmla="*/ 1024031 h 1051338"/>
                <a:gd name="connsiteX30" fmla="*/ 696341 w 1119607"/>
                <a:gd name="connsiteY30" fmla="*/ 1051338 h 1051338"/>
                <a:gd name="connsiteX31" fmla="*/ 723648 w 1119607"/>
                <a:gd name="connsiteY31" fmla="*/ 1051338 h 1051338"/>
                <a:gd name="connsiteX32" fmla="*/ 669033 w 1119607"/>
                <a:gd name="connsiteY32" fmla="*/ 996723 h 1051338"/>
                <a:gd name="connsiteX33" fmla="*/ 573457 w 1119607"/>
                <a:gd name="connsiteY33" fmla="*/ 996723 h 1051338"/>
                <a:gd name="connsiteX34" fmla="*/ 573457 w 1119607"/>
                <a:gd name="connsiteY34" fmla="*/ 243828 h 1051338"/>
                <a:gd name="connsiteX35" fmla="*/ 612480 w 1119607"/>
                <a:gd name="connsiteY35" fmla="*/ 204806 h 1051338"/>
                <a:gd name="connsiteX36" fmla="*/ 924863 w 1119607"/>
                <a:gd name="connsiteY36" fmla="*/ 204806 h 1051338"/>
                <a:gd name="connsiteX37" fmla="*/ 820453 w 1119607"/>
                <a:gd name="connsiteY37" fmla="*/ 648553 h 1051338"/>
                <a:gd name="connsiteX38" fmla="*/ 778263 w 1119607"/>
                <a:gd name="connsiteY38" fmla="*/ 648553 h 1051338"/>
                <a:gd name="connsiteX39" fmla="*/ 778263 w 1119607"/>
                <a:gd name="connsiteY39" fmla="*/ 662206 h 1051338"/>
                <a:gd name="connsiteX40" fmla="*/ 948935 w 1119607"/>
                <a:gd name="connsiteY40" fmla="*/ 760909 h 1051338"/>
                <a:gd name="connsiteX41" fmla="*/ 1119607 w 1119607"/>
                <a:gd name="connsiteY41" fmla="*/ 662206 h 1051338"/>
                <a:gd name="connsiteX42" fmla="*/ 1119607 w 1119607"/>
                <a:gd name="connsiteY42" fmla="*/ 648553 h 1051338"/>
                <a:gd name="connsiteX43" fmla="*/ 1077417 w 1119607"/>
                <a:gd name="connsiteY43" fmla="*/ 648553 h 1051338"/>
                <a:gd name="connsiteX44" fmla="*/ 1049358 w 1119607"/>
                <a:gd name="connsiteY44" fmla="*/ 648553 h 1051338"/>
                <a:gd name="connsiteX45" fmla="*/ 848512 w 1119607"/>
                <a:gd name="connsiteY45" fmla="*/ 648553 h 1051338"/>
                <a:gd name="connsiteX46" fmla="*/ 948798 w 1119607"/>
                <a:gd name="connsiteY46" fmla="*/ 222324 h 1051338"/>
                <a:gd name="connsiteX47" fmla="*/ 948935 w 1119607"/>
                <a:gd name="connsiteY47" fmla="*/ 222187 h 1051338"/>
                <a:gd name="connsiteX48" fmla="*/ 949071 w 1119607"/>
                <a:gd name="connsiteY48" fmla="*/ 222324 h 1051338"/>
                <a:gd name="connsiteX49" fmla="*/ 1049358 w 1119607"/>
                <a:gd name="connsiteY49" fmla="*/ 648553 h 1051338"/>
                <a:gd name="connsiteX50" fmla="*/ 170808 w 1119607"/>
                <a:gd name="connsiteY50" fmla="*/ 222324 h 1051338"/>
                <a:gd name="connsiteX51" fmla="*/ 271095 w 1119607"/>
                <a:gd name="connsiteY51" fmla="*/ 648553 h 1051338"/>
                <a:gd name="connsiteX52" fmla="*/ 70249 w 1119607"/>
                <a:gd name="connsiteY52" fmla="*/ 648553 h 1051338"/>
                <a:gd name="connsiteX53" fmla="*/ 170535 w 1119607"/>
                <a:gd name="connsiteY53" fmla="*/ 222324 h 1051338"/>
                <a:gd name="connsiteX54" fmla="*/ 170672 w 1119607"/>
                <a:gd name="connsiteY54" fmla="*/ 222187 h 1051338"/>
                <a:gd name="connsiteX55" fmla="*/ 170808 w 1119607"/>
                <a:gd name="connsiteY55" fmla="*/ 222324 h 1051338"/>
                <a:gd name="connsiteX56" fmla="*/ 170672 w 1119607"/>
                <a:gd name="connsiteY56" fmla="*/ 733602 h 1051338"/>
                <a:gd name="connsiteX57" fmla="*/ 30038 w 1119607"/>
                <a:gd name="connsiteY57" fmla="*/ 675860 h 1051338"/>
                <a:gd name="connsiteX58" fmla="*/ 311305 w 1119607"/>
                <a:gd name="connsiteY58" fmla="*/ 675860 h 1051338"/>
                <a:gd name="connsiteX59" fmla="*/ 170672 w 1119607"/>
                <a:gd name="connsiteY59" fmla="*/ 733602 h 1051338"/>
                <a:gd name="connsiteX60" fmla="*/ 559803 w 1119607"/>
                <a:gd name="connsiteY60" fmla="*/ 218460 h 1051338"/>
                <a:gd name="connsiteX61" fmla="*/ 532496 w 1119607"/>
                <a:gd name="connsiteY61" fmla="*/ 191152 h 1051338"/>
                <a:gd name="connsiteX62" fmla="*/ 559803 w 1119607"/>
                <a:gd name="connsiteY62" fmla="*/ 163845 h 1051338"/>
                <a:gd name="connsiteX63" fmla="*/ 587111 w 1119607"/>
                <a:gd name="connsiteY63" fmla="*/ 191152 h 1051338"/>
                <a:gd name="connsiteX64" fmla="*/ 559803 w 1119607"/>
                <a:gd name="connsiteY64" fmla="*/ 218460 h 1051338"/>
                <a:gd name="connsiteX65" fmla="*/ 948935 w 1119607"/>
                <a:gd name="connsiteY65" fmla="*/ 733602 h 1051338"/>
                <a:gd name="connsiteX66" fmla="*/ 808301 w 1119607"/>
                <a:gd name="connsiteY66" fmla="*/ 675860 h 1051338"/>
                <a:gd name="connsiteX67" fmla="*/ 1089569 w 1119607"/>
                <a:gd name="connsiteY67" fmla="*/ 675860 h 1051338"/>
                <a:gd name="connsiteX68" fmla="*/ 948935 w 1119607"/>
                <a:gd name="connsiteY68" fmla="*/ 733602 h 1051338"/>
                <a:gd name="connsiteX0" fmla="*/ 1047379 w 1089569"/>
                <a:gd name="connsiteY0" fmla="*/ 648553 h 1051338"/>
                <a:gd name="connsiteX1" fmla="*/ 942968 w 1089569"/>
                <a:gd name="connsiteY1" fmla="*/ 204806 h 1051338"/>
                <a:gd name="connsiteX2" fmla="*/ 980339 w 1089569"/>
                <a:gd name="connsiteY2" fmla="*/ 204806 h 1051338"/>
                <a:gd name="connsiteX3" fmla="*/ 993993 w 1089569"/>
                <a:gd name="connsiteY3" fmla="*/ 191152 h 1051338"/>
                <a:gd name="connsiteX4" fmla="*/ 980339 w 1089569"/>
                <a:gd name="connsiteY4" fmla="*/ 177499 h 1051338"/>
                <a:gd name="connsiteX5" fmla="*/ 582442 w 1089569"/>
                <a:gd name="connsiteY5" fmla="*/ 177499 h 1051338"/>
                <a:gd name="connsiteX6" fmla="*/ 543419 w 1089569"/>
                <a:gd name="connsiteY6" fmla="*/ 138476 h 1051338"/>
                <a:gd name="connsiteX7" fmla="*/ 543419 w 1089569"/>
                <a:gd name="connsiteY7" fmla="*/ 13654 h 1051338"/>
                <a:gd name="connsiteX8" fmla="*/ 529765 w 1089569"/>
                <a:gd name="connsiteY8" fmla="*/ 0 h 1051338"/>
                <a:gd name="connsiteX9" fmla="*/ 516112 w 1089569"/>
                <a:gd name="connsiteY9" fmla="*/ 13654 h 1051338"/>
                <a:gd name="connsiteX10" fmla="*/ 516112 w 1089569"/>
                <a:gd name="connsiteY10" fmla="*/ 138476 h 1051338"/>
                <a:gd name="connsiteX11" fmla="*/ 477089 w 1089569"/>
                <a:gd name="connsiteY11" fmla="*/ 177499 h 1051338"/>
                <a:gd name="connsiteX12" fmla="*/ 79192 w 1089569"/>
                <a:gd name="connsiteY12" fmla="*/ 177499 h 1051338"/>
                <a:gd name="connsiteX13" fmla="*/ 65538 w 1089569"/>
                <a:gd name="connsiteY13" fmla="*/ 191152 h 1051338"/>
                <a:gd name="connsiteX14" fmla="*/ 79192 w 1089569"/>
                <a:gd name="connsiteY14" fmla="*/ 204806 h 1051338"/>
                <a:gd name="connsiteX15" fmla="*/ 116562 w 1089569"/>
                <a:gd name="connsiteY15" fmla="*/ 204806 h 1051338"/>
                <a:gd name="connsiteX16" fmla="*/ 140634 w 1089569"/>
                <a:gd name="connsiteY16" fmla="*/ 760909 h 1051338"/>
                <a:gd name="connsiteX17" fmla="*/ 311306 w 1089569"/>
                <a:gd name="connsiteY17" fmla="*/ 662206 h 1051338"/>
                <a:gd name="connsiteX18" fmla="*/ 311306 w 1089569"/>
                <a:gd name="connsiteY18" fmla="*/ 648553 h 1051338"/>
                <a:gd name="connsiteX19" fmla="*/ 269115 w 1089569"/>
                <a:gd name="connsiteY19" fmla="*/ 648553 h 1051338"/>
                <a:gd name="connsiteX20" fmla="*/ 164705 w 1089569"/>
                <a:gd name="connsiteY20" fmla="*/ 204806 h 1051338"/>
                <a:gd name="connsiteX21" fmla="*/ 477089 w 1089569"/>
                <a:gd name="connsiteY21" fmla="*/ 204806 h 1051338"/>
                <a:gd name="connsiteX22" fmla="*/ 516112 w 1089569"/>
                <a:gd name="connsiteY22" fmla="*/ 243828 h 1051338"/>
                <a:gd name="connsiteX23" fmla="*/ 516112 w 1089569"/>
                <a:gd name="connsiteY23" fmla="*/ 996723 h 1051338"/>
                <a:gd name="connsiteX24" fmla="*/ 420535 w 1089569"/>
                <a:gd name="connsiteY24" fmla="*/ 996723 h 1051338"/>
                <a:gd name="connsiteX25" fmla="*/ 365920 w 1089569"/>
                <a:gd name="connsiteY25" fmla="*/ 1051338 h 1051338"/>
                <a:gd name="connsiteX26" fmla="*/ 393228 w 1089569"/>
                <a:gd name="connsiteY26" fmla="*/ 1051338 h 1051338"/>
                <a:gd name="connsiteX27" fmla="*/ 420535 w 1089569"/>
                <a:gd name="connsiteY27" fmla="*/ 1024031 h 1051338"/>
                <a:gd name="connsiteX28" fmla="*/ 638995 w 1089569"/>
                <a:gd name="connsiteY28" fmla="*/ 1024031 h 1051338"/>
                <a:gd name="connsiteX29" fmla="*/ 666303 w 1089569"/>
                <a:gd name="connsiteY29" fmla="*/ 1051338 h 1051338"/>
                <a:gd name="connsiteX30" fmla="*/ 693610 w 1089569"/>
                <a:gd name="connsiteY30" fmla="*/ 1051338 h 1051338"/>
                <a:gd name="connsiteX31" fmla="*/ 638995 w 1089569"/>
                <a:gd name="connsiteY31" fmla="*/ 996723 h 1051338"/>
                <a:gd name="connsiteX32" fmla="*/ 543419 w 1089569"/>
                <a:gd name="connsiteY32" fmla="*/ 996723 h 1051338"/>
                <a:gd name="connsiteX33" fmla="*/ 543419 w 1089569"/>
                <a:gd name="connsiteY33" fmla="*/ 243828 h 1051338"/>
                <a:gd name="connsiteX34" fmla="*/ 582442 w 1089569"/>
                <a:gd name="connsiteY34" fmla="*/ 204806 h 1051338"/>
                <a:gd name="connsiteX35" fmla="*/ 894825 w 1089569"/>
                <a:gd name="connsiteY35" fmla="*/ 204806 h 1051338"/>
                <a:gd name="connsiteX36" fmla="*/ 790415 w 1089569"/>
                <a:gd name="connsiteY36" fmla="*/ 648553 h 1051338"/>
                <a:gd name="connsiteX37" fmla="*/ 748225 w 1089569"/>
                <a:gd name="connsiteY37" fmla="*/ 648553 h 1051338"/>
                <a:gd name="connsiteX38" fmla="*/ 748225 w 1089569"/>
                <a:gd name="connsiteY38" fmla="*/ 662206 h 1051338"/>
                <a:gd name="connsiteX39" fmla="*/ 918897 w 1089569"/>
                <a:gd name="connsiteY39" fmla="*/ 760909 h 1051338"/>
                <a:gd name="connsiteX40" fmla="*/ 1089569 w 1089569"/>
                <a:gd name="connsiteY40" fmla="*/ 662206 h 1051338"/>
                <a:gd name="connsiteX41" fmla="*/ 1089569 w 1089569"/>
                <a:gd name="connsiteY41" fmla="*/ 648553 h 1051338"/>
                <a:gd name="connsiteX42" fmla="*/ 1047379 w 1089569"/>
                <a:gd name="connsiteY42" fmla="*/ 648553 h 1051338"/>
                <a:gd name="connsiteX43" fmla="*/ 1019320 w 1089569"/>
                <a:gd name="connsiteY43" fmla="*/ 648553 h 1051338"/>
                <a:gd name="connsiteX44" fmla="*/ 818474 w 1089569"/>
                <a:gd name="connsiteY44" fmla="*/ 648553 h 1051338"/>
                <a:gd name="connsiteX45" fmla="*/ 918760 w 1089569"/>
                <a:gd name="connsiteY45" fmla="*/ 222324 h 1051338"/>
                <a:gd name="connsiteX46" fmla="*/ 918897 w 1089569"/>
                <a:gd name="connsiteY46" fmla="*/ 222187 h 1051338"/>
                <a:gd name="connsiteX47" fmla="*/ 919033 w 1089569"/>
                <a:gd name="connsiteY47" fmla="*/ 222324 h 1051338"/>
                <a:gd name="connsiteX48" fmla="*/ 1019320 w 1089569"/>
                <a:gd name="connsiteY48" fmla="*/ 648553 h 1051338"/>
                <a:gd name="connsiteX49" fmla="*/ 140770 w 1089569"/>
                <a:gd name="connsiteY49" fmla="*/ 222324 h 1051338"/>
                <a:gd name="connsiteX50" fmla="*/ 241057 w 1089569"/>
                <a:gd name="connsiteY50" fmla="*/ 648553 h 1051338"/>
                <a:gd name="connsiteX51" fmla="*/ 40211 w 1089569"/>
                <a:gd name="connsiteY51" fmla="*/ 648553 h 1051338"/>
                <a:gd name="connsiteX52" fmla="*/ 140497 w 1089569"/>
                <a:gd name="connsiteY52" fmla="*/ 222324 h 1051338"/>
                <a:gd name="connsiteX53" fmla="*/ 140634 w 1089569"/>
                <a:gd name="connsiteY53" fmla="*/ 222187 h 1051338"/>
                <a:gd name="connsiteX54" fmla="*/ 140770 w 1089569"/>
                <a:gd name="connsiteY54" fmla="*/ 222324 h 1051338"/>
                <a:gd name="connsiteX55" fmla="*/ 140634 w 1089569"/>
                <a:gd name="connsiteY55" fmla="*/ 733602 h 1051338"/>
                <a:gd name="connsiteX56" fmla="*/ 0 w 1089569"/>
                <a:gd name="connsiteY56" fmla="*/ 675860 h 1051338"/>
                <a:gd name="connsiteX57" fmla="*/ 281267 w 1089569"/>
                <a:gd name="connsiteY57" fmla="*/ 675860 h 1051338"/>
                <a:gd name="connsiteX58" fmla="*/ 140634 w 1089569"/>
                <a:gd name="connsiteY58" fmla="*/ 733602 h 1051338"/>
                <a:gd name="connsiteX59" fmla="*/ 529765 w 1089569"/>
                <a:gd name="connsiteY59" fmla="*/ 218460 h 1051338"/>
                <a:gd name="connsiteX60" fmla="*/ 502458 w 1089569"/>
                <a:gd name="connsiteY60" fmla="*/ 191152 h 1051338"/>
                <a:gd name="connsiteX61" fmla="*/ 529765 w 1089569"/>
                <a:gd name="connsiteY61" fmla="*/ 163845 h 1051338"/>
                <a:gd name="connsiteX62" fmla="*/ 557073 w 1089569"/>
                <a:gd name="connsiteY62" fmla="*/ 191152 h 1051338"/>
                <a:gd name="connsiteX63" fmla="*/ 529765 w 1089569"/>
                <a:gd name="connsiteY63" fmla="*/ 218460 h 1051338"/>
                <a:gd name="connsiteX64" fmla="*/ 918897 w 1089569"/>
                <a:gd name="connsiteY64" fmla="*/ 733602 h 1051338"/>
                <a:gd name="connsiteX65" fmla="*/ 778263 w 1089569"/>
                <a:gd name="connsiteY65" fmla="*/ 675860 h 1051338"/>
                <a:gd name="connsiteX66" fmla="*/ 1059531 w 1089569"/>
                <a:gd name="connsiteY66" fmla="*/ 675860 h 1051338"/>
                <a:gd name="connsiteX67" fmla="*/ 918897 w 1089569"/>
                <a:gd name="connsiteY67" fmla="*/ 733602 h 1051338"/>
                <a:gd name="connsiteX0" fmla="*/ 1007168 w 1049358"/>
                <a:gd name="connsiteY0" fmla="*/ 648553 h 1051338"/>
                <a:gd name="connsiteX1" fmla="*/ 902757 w 1049358"/>
                <a:gd name="connsiteY1" fmla="*/ 204806 h 1051338"/>
                <a:gd name="connsiteX2" fmla="*/ 940128 w 1049358"/>
                <a:gd name="connsiteY2" fmla="*/ 204806 h 1051338"/>
                <a:gd name="connsiteX3" fmla="*/ 953782 w 1049358"/>
                <a:gd name="connsiteY3" fmla="*/ 191152 h 1051338"/>
                <a:gd name="connsiteX4" fmla="*/ 940128 w 1049358"/>
                <a:gd name="connsiteY4" fmla="*/ 177499 h 1051338"/>
                <a:gd name="connsiteX5" fmla="*/ 542231 w 1049358"/>
                <a:gd name="connsiteY5" fmla="*/ 177499 h 1051338"/>
                <a:gd name="connsiteX6" fmla="*/ 503208 w 1049358"/>
                <a:gd name="connsiteY6" fmla="*/ 138476 h 1051338"/>
                <a:gd name="connsiteX7" fmla="*/ 503208 w 1049358"/>
                <a:gd name="connsiteY7" fmla="*/ 13654 h 1051338"/>
                <a:gd name="connsiteX8" fmla="*/ 489554 w 1049358"/>
                <a:gd name="connsiteY8" fmla="*/ 0 h 1051338"/>
                <a:gd name="connsiteX9" fmla="*/ 475901 w 1049358"/>
                <a:gd name="connsiteY9" fmla="*/ 13654 h 1051338"/>
                <a:gd name="connsiteX10" fmla="*/ 475901 w 1049358"/>
                <a:gd name="connsiteY10" fmla="*/ 138476 h 1051338"/>
                <a:gd name="connsiteX11" fmla="*/ 436878 w 1049358"/>
                <a:gd name="connsiteY11" fmla="*/ 177499 h 1051338"/>
                <a:gd name="connsiteX12" fmla="*/ 38981 w 1049358"/>
                <a:gd name="connsiteY12" fmla="*/ 177499 h 1051338"/>
                <a:gd name="connsiteX13" fmla="*/ 25327 w 1049358"/>
                <a:gd name="connsiteY13" fmla="*/ 191152 h 1051338"/>
                <a:gd name="connsiteX14" fmla="*/ 38981 w 1049358"/>
                <a:gd name="connsiteY14" fmla="*/ 204806 h 1051338"/>
                <a:gd name="connsiteX15" fmla="*/ 76351 w 1049358"/>
                <a:gd name="connsiteY15" fmla="*/ 204806 h 1051338"/>
                <a:gd name="connsiteX16" fmla="*/ 100423 w 1049358"/>
                <a:gd name="connsiteY16" fmla="*/ 760909 h 1051338"/>
                <a:gd name="connsiteX17" fmla="*/ 271095 w 1049358"/>
                <a:gd name="connsiteY17" fmla="*/ 662206 h 1051338"/>
                <a:gd name="connsiteX18" fmla="*/ 271095 w 1049358"/>
                <a:gd name="connsiteY18" fmla="*/ 648553 h 1051338"/>
                <a:gd name="connsiteX19" fmla="*/ 228904 w 1049358"/>
                <a:gd name="connsiteY19" fmla="*/ 648553 h 1051338"/>
                <a:gd name="connsiteX20" fmla="*/ 124494 w 1049358"/>
                <a:gd name="connsiteY20" fmla="*/ 204806 h 1051338"/>
                <a:gd name="connsiteX21" fmla="*/ 436878 w 1049358"/>
                <a:gd name="connsiteY21" fmla="*/ 204806 h 1051338"/>
                <a:gd name="connsiteX22" fmla="*/ 475901 w 1049358"/>
                <a:gd name="connsiteY22" fmla="*/ 243828 h 1051338"/>
                <a:gd name="connsiteX23" fmla="*/ 475901 w 1049358"/>
                <a:gd name="connsiteY23" fmla="*/ 996723 h 1051338"/>
                <a:gd name="connsiteX24" fmla="*/ 380324 w 1049358"/>
                <a:gd name="connsiteY24" fmla="*/ 996723 h 1051338"/>
                <a:gd name="connsiteX25" fmla="*/ 325709 w 1049358"/>
                <a:gd name="connsiteY25" fmla="*/ 1051338 h 1051338"/>
                <a:gd name="connsiteX26" fmla="*/ 353017 w 1049358"/>
                <a:gd name="connsiteY26" fmla="*/ 1051338 h 1051338"/>
                <a:gd name="connsiteX27" fmla="*/ 380324 w 1049358"/>
                <a:gd name="connsiteY27" fmla="*/ 1024031 h 1051338"/>
                <a:gd name="connsiteX28" fmla="*/ 598784 w 1049358"/>
                <a:gd name="connsiteY28" fmla="*/ 1024031 h 1051338"/>
                <a:gd name="connsiteX29" fmla="*/ 626092 w 1049358"/>
                <a:gd name="connsiteY29" fmla="*/ 1051338 h 1051338"/>
                <a:gd name="connsiteX30" fmla="*/ 653399 w 1049358"/>
                <a:gd name="connsiteY30" fmla="*/ 1051338 h 1051338"/>
                <a:gd name="connsiteX31" fmla="*/ 598784 w 1049358"/>
                <a:gd name="connsiteY31" fmla="*/ 996723 h 1051338"/>
                <a:gd name="connsiteX32" fmla="*/ 503208 w 1049358"/>
                <a:gd name="connsiteY32" fmla="*/ 996723 h 1051338"/>
                <a:gd name="connsiteX33" fmla="*/ 503208 w 1049358"/>
                <a:gd name="connsiteY33" fmla="*/ 243828 h 1051338"/>
                <a:gd name="connsiteX34" fmla="*/ 542231 w 1049358"/>
                <a:gd name="connsiteY34" fmla="*/ 204806 h 1051338"/>
                <a:gd name="connsiteX35" fmla="*/ 854614 w 1049358"/>
                <a:gd name="connsiteY35" fmla="*/ 204806 h 1051338"/>
                <a:gd name="connsiteX36" fmla="*/ 750204 w 1049358"/>
                <a:gd name="connsiteY36" fmla="*/ 648553 h 1051338"/>
                <a:gd name="connsiteX37" fmla="*/ 708014 w 1049358"/>
                <a:gd name="connsiteY37" fmla="*/ 648553 h 1051338"/>
                <a:gd name="connsiteX38" fmla="*/ 708014 w 1049358"/>
                <a:gd name="connsiteY38" fmla="*/ 662206 h 1051338"/>
                <a:gd name="connsiteX39" fmla="*/ 878686 w 1049358"/>
                <a:gd name="connsiteY39" fmla="*/ 760909 h 1051338"/>
                <a:gd name="connsiteX40" fmla="*/ 1049358 w 1049358"/>
                <a:gd name="connsiteY40" fmla="*/ 662206 h 1051338"/>
                <a:gd name="connsiteX41" fmla="*/ 1049358 w 1049358"/>
                <a:gd name="connsiteY41" fmla="*/ 648553 h 1051338"/>
                <a:gd name="connsiteX42" fmla="*/ 1007168 w 1049358"/>
                <a:gd name="connsiteY42" fmla="*/ 648553 h 1051338"/>
                <a:gd name="connsiteX43" fmla="*/ 979109 w 1049358"/>
                <a:gd name="connsiteY43" fmla="*/ 648553 h 1051338"/>
                <a:gd name="connsiteX44" fmla="*/ 778263 w 1049358"/>
                <a:gd name="connsiteY44" fmla="*/ 648553 h 1051338"/>
                <a:gd name="connsiteX45" fmla="*/ 878549 w 1049358"/>
                <a:gd name="connsiteY45" fmla="*/ 222324 h 1051338"/>
                <a:gd name="connsiteX46" fmla="*/ 878686 w 1049358"/>
                <a:gd name="connsiteY46" fmla="*/ 222187 h 1051338"/>
                <a:gd name="connsiteX47" fmla="*/ 878822 w 1049358"/>
                <a:gd name="connsiteY47" fmla="*/ 222324 h 1051338"/>
                <a:gd name="connsiteX48" fmla="*/ 979109 w 1049358"/>
                <a:gd name="connsiteY48" fmla="*/ 648553 h 1051338"/>
                <a:gd name="connsiteX49" fmla="*/ 100559 w 1049358"/>
                <a:gd name="connsiteY49" fmla="*/ 222324 h 1051338"/>
                <a:gd name="connsiteX50" fmla="*/ 200846 w 1049358"/>
                <a:gd name="connsiteY50" fmla="*/ 648553 h 1051338"/>
                <a:gd name="connsiteX51" fmla="*/ 0 w 1049358"/>
                <a:gd name="connsiteY51" fmla="*/ 648553 h 1051338"/>
                <a:gd name="connsiteX52" fmla="*/ 100286 w 1049358"/>
                <a:gd name="connsiteY52" fmla="*/ 222324 h 1051338"/>
                <a:gd name="connsiteX53" fmla="*/ 100423 w 1049358"/>
                <a:gd name="connsiteY53" fmla="*/ 222187 h 1051338"/>
                <a:gd name="connsiteX54" fmla="*/ 100559 w 1049358"/>
                <a:gd name="connsiteY54" fmla="*/ 222324 h 1051338"/>
                <a:gd name="connsiteX55" fmla="*/ 100423 w 1049358"/>
                <a:gd name="connsiteY55" fmla="*/ 733602 h 1051338"/>
                <a:gd name="connsiteX56" fmla="*/ 241056 w 1049358"/>
                <a:gd name="connsiteY56" fmla="*/ 675860 h 1051338"/>
                <a:gd name="connsiteX57" fmla="*/ 100423 w 1049358"/>
                <a:gd name="connsiteY57" fmla="*/ 733602 h 1051338"/>
                <a:gd name="connsiteX58" fmla="*/ 489554 w 1049358"/>
                <a:gd name="connsiteY58" fmla="*/ 218460 h 1051338"/>
                <a:gd name="connsiteX59" fmla="*/ 462247 w 1049358"/>
                <a:gd name="connsiteY59" fmla="*/ 191152 h 1051338"/>
                <a:gd name="connsiteX60" fmla="*/ 489554 w 1049358"/>
                <a:gd name="connsiteY60" fmla="*/ 163845 h 1051338"/>
                <a:gd name="connsiteX61" fmla="*/ 516862 w 1049358"/>
                <a:gd name="connsiteY61" fmla="*/ 191152 h 1051338"/>
                <a:gd name="connsiteX62" fmla="*/ 489554 w 1049358"/>
                <a:gd name="connsiteY62" fmla="*/ 218460 h 1051338"/>
                <a:gd name="connsiteX63" fmla="*/ 878686 w 1049358"/>
                <a:gd name="connsiteY63" fmla="*/ 733602 h 1051338"/>
                <a:gd name="connsiteX64" fmla="*/ 738052 w 1049358"/>
                <a:gd name="connsiteY64" fmla="*/ 675860 h 1051338"/>
                <a:gd name="connsiteX65" fmla="*/ 1019320 w 1049358"/>
                <a:gd name="connsiteY65" fmla="*/ 675860 h 1051338"/>
                <a:gd name="connsiteX66" fmla="*/ 878686 w 1049358"/>
                <a:gd name="connsiteY66" fmla="*/ 733602 h 1051338"/>
                <a:gd name="connsiteX0" fmla="*/ 1007168 w 1049358"/>
                <a:gd name="connsiteY0" fmla="*/ 648553 h 1051338"/>
                <a:gd name="connsiteX1" fmla="*/ 902757 w 1049358"/>
                <a:gd name="connsiteY1" fmla="*/ 204806 h 1051338"/>
                <a:gd name="connsiteX2" fmla="*/ 940128 w 1049358"/>
                <a:gd name="connsiteY2" fmla="*/ 204806 h 1051338"/>
                <a:gd name="connsiteX3" fmla="*/ 953782 w 1049358"/>
                <a:gd name="connsiteY3" fmla="*/ 191152 h 1051338"/>
                <a:gd name="connsiteX4" fmla="*/ 940128 w 1049358"/>
                <a:gd name="connsiteY4" fmla="*/ 177499 h 1051338"/>
                <a:gd name="connsiteX5" fmla="*/ 542231 w 1049358"/>
                <a:gd name="connsiteY5" fmla="*/ 177499 h 1051338"/>
                <a:gd name="connsiteX6" fmla="*/ 503208 w 1049358"/>
                <a:gd name="connsiteY6" fmla="*/ 138476 h 1051338"/>
                <a:gd name="connsiteX7" fmla="*/ 503208 w 1049358"/>
                <a:gd name="connsiteY7" fmla="*/ 13654 h 1051338"/>
                <a:gd name="connsiteX8" fmla="*/ 489554 w 1049358"/>
                <a:gd name="connsiteY8" fmla="*/ 0 h 1051338"/>
                <a:gd name="connsiteX9" fmla="*/ 475901 w 1049358"/>
                <a:gd name="connsiteY9" fmla="*/ 13654 h 1051338"/>
                <a:gd name="connsiteX10" fmla="*/ 475901 w 1049358"/>
                <a:gd name="connsiteY10" fmla="*/ 138476 h 1051338"/>
                <a:gd name="connsiteX11" fmla="*/ 436878 w 1049358"/>
                <a:gd name="connsiteY11" fmla="*/ 177499 h 1051338"/>
                <a:gd name="connsiteX12" fmla="*/ 38981 w 1049358"/>
                <a:gd name="connsiteY12" fmla="*/ 177499 h 1051338"/>
                <a:gd name="connsiteX13" fmla="*/ 25327 w 1049358"/>
                <a:gd name="connsiteY13" fmla="*/ 191152 h 1051338"/>
                <a:gd name="connsiteX14" fmla="*/ 38981 w 1049358"/>
                <a:gd name="connsiteY14" fmla="*/ 204806 h 1051338"/>
                <a:gd name="connsiteX15" fmla="*/ 76351 w 1049358"/>
                <a:gd name="connsiteY15" fmla="*/ 204806 h 1051338"/>
                <a:gd name="connsiteX16" fmla="*/ 100423 w 1049358"/>
                <a:gd name="connsiteY16" fmla="*/ 760909 h 1051338"/>
                <a:gd name="connsiteX17" fmla="*/ 271095 w 1049358"/>
                <a:gd name="connsiteY17" fmla="*/ 662206 h 1051338"/>
                <a:gd name="connsiteX18" fmla="*/ 271095 w 1049358"/>
                <a:gd name="connsiteY18" fmla="*/ 648553 h 1051338"/>
                <a:gd name="connsiteX19" fmla="*/ 228904 w 1049358"/>
                <a:gd name="connsiteY19" fmla="*/ 648553 h 1051338"/>
                <a:gd name="connsiteX20" fmla="*/ 124494 w 1049358"/>
                <a:gd name="connsiteY20" fmla="*/ 204806 h 1051338"/>
                <a:gd name="connsiteX21" fmla="*/ 436878 w 1049358"/>
                <a:gd name="connsiteY21" fmla="*/ 204806 h 1051338"/>
                <a:gd name="connsiteX22" fmla="*/ 475901 w 1049358"/>
                <a:gd name="connsiteY22" fmla="*/ 243828 h 1051338"/>
                <a:gd name="connsiteX23" fmla="*/ 475901 w 1049358"/>
                <a:gd name="connsiteY23" fmla="*/ 996723 h 1051338"/>
                <a:gd name="connsiteX24" fmla="*/ 380324 w 1049358"/>
                <a:gd name="connsiteY24" fmla="*/ 996723 h 1051338"/>
                <a:gd name="connsiteX25" fmla="*/ 325709 w 1049358"/>
                <a:gd name="connsiteY25" fmla="*/ 1051338 h 1051338"/>
                <a:gd name="connsiteX26" fmla="*/ 353017 w 1049358"/>
                <a:gd name="connsiteY26" fmla="*/ 1051338 h 1051338"/>
                <a:gd name="connsiteX27" fmla="*/ 380324 w 1049358"/>
                <a:gd name="connsiteY27" fmla="*/ 1024031 h 1051338"/>
                <a:gd name="connsiteX28" fmla="*/ 598784 w 1049358"/>
                <a:gd name="connsiteY28" fmla="*/ 1024031 h 1051338"/>
                <a:gd name="connsiteX29" fmla="*/ 626092 w 1049358"/>
                <a:gd name="connsiteY29" fmla="*/ 1051338 h 1051338"/>
                <a:gd name="connsiteX30" fmla="*/ 653399 w 1049358"/>
                <a:gd name="connsiteY30" fmla="*/ 1051338 h 1051338"/>
                <a:gd name="connsiteX31" fmla="*/ 598784 w 1049358"/>
                <a:gd name="connsiteY31" fmla="*/ 996723 h 1051338"/>
                <a:gd name="connsiteX32" fmla="*/ 503208 w 1049358"/>
                <a:gd name="connsiteY32" fmla="*/ 996723 h 1051338"/>
                <a:gd name="connsiteX33" fmla="*/ 503208 w 1049358"/>
                <a:gd name="connsiteY33" fmla="*/ 243828 h 1051338"/>
                <a:gd name="connsiteX34" fmla="*/ 542231 w 1049358"/>
                <a:gd name="connsiteY34" fmla="*/ 204806 h 1051338"/>
                <a:gd name="connsiteX35" fmla="*/ 854614 w 1049358"/>
                <a:gd name="connsiteY35" fmla="*/ 204806 h 1051338"/>
                <a:gd name="connsiteX36" fmla="*/ 750204 w 1049358"/>
                <a:gd name="connsiteY36" fmla="*/ 648553 h 1051338"/>
                <a:gd name="connsiteX37" fmla="*/ 708014 w 1049358"/>
                <a:gd name="connsiteY37" fmla="*/ 648553 h 1051338"/>
                <a:gd name="connsiteX38" fmla="*/ 708014 w 1049358"/>
                <a:gd name="connsiteY38" fmla="*/ 662206 h 1051338"/>
                <a:gd name="connsiteX39" fmla="*/ 878686 w 1049358"/>
                <a:gd name="connsiteY39" fmla="*/ 760909 h 1051338"/>
                <a:gd name="connsiteX40" fmla="*/ 1049358 w 1049358"/>
                <a:gd name="connsiteY40" fmla="*/ 662206 h 1051338"/>
                <a:gd name="connsiteX41" fmla="*/ 1049358 w 1049358"/>
                <a:gd name="connsiteY41" fmla="*/ 648553 h 1051338"/>
                <a:gd name="connsiteX42" fmla="*/ 1007168 w 1049358"/>
                <a:gd name="connsiteY42" fmla="*/ 648553 h 1051338"/>
                <a:gd name="connsiteX43" fmla="*/ 979109 w 1049358"/>
                <a:gd name="connsiteY43" fmla="*/ 648553 h 1051338"/>
                <a:gd name="connsiteX44" fmla="*/ 778263 w 1049358"/>
                <a:gd name="connsiteY44" fmla="*/ 648553 h 1051338"/>
                <a:gd name="connsiteX45" fmla="*/ 878549 w 1049358"/>
                <a:gd name="connsiteY45" fmla="*/ 222324 h 1051338"/>
                <a:gd name="connsiteX46" fmla="*/ 878686 w 1049358"/>
                <a:gd name="connsiteY46" fmla="*/ 222187 h 1051338"/>
                <a:gd name="connsiteX47" fmla="*/ 878822 w 1049358"/>
                <a:gd name="connsiteY47" fmla="*/ 222324 h 1051338"/>
                <a:gd name="connsiteX48" fmla="*/ 979109 w 1049358"/>
                <a:gd name="connsiteY48" fmla="*/ 648553 h 1051338"/>
                <a:gd name="connsiteX49" fmla="*/ 100559 w 1049358"/>
                <a:gd name="connsiteY49" fmla="*/ 222324 h 1051338"/>
                <a:gd name="connsiteX50" fmla="*/ 200846 w 1049358"/>
                <a:gd name="connsiteY50" fmla="*/ 648553 h 1051338"/>
                <a:gd name="connsiteX51" fmla="*/ 0 w 1049358"/>
                <a:gd name="connsiteY51" fmla="*/ 648553 h 1051338"/>
                <a:gd name="connsiteX52" fmla="*/ 3317 w 1049358"/>
                <a:gd name="connsiteY52" fmla="*/ 620841 h 1051338"/>
                <a:gd name="connsiteX53" fmla="*/ 100286 w 1049358"/>
                <a:gd name="connsiteY53" fmla="*/ 222324 h 1051338"/>
                <a:gd name="connsiteX54" fmla="*/ 100423 w 1049358"/>
                <a:gd name="connsiteY54" fmla="*/ 222187 h 1051338"/>
                <a:gd name="connsiteX55" fmla="*/ 100559 w 1049358"/>
                <a:gd name="connsiteY55" fmla="*/ 222324 h 1051338"/>
                <a:gd name="connsiteX56" fmla="*/ 100423 w 1049358"/>
                <a:gd name="connsiteY56" fmla="*/ 733602 h 1051338"/>
                <a:gd name="connsiteX57" fmla="*/ 241056 w 1049358"/>
                <a:gd name="connsiteY57" fmla="*/ 675860 h 1051338"/>
                <a:gd name="connsiteX58" fmla="*/ 100423 w 1049358"/>
                <a:gd name="connsiteY58" fmla="*/ 733602 h 1051338"/>
                <a:gd name="connsiteX59" fmla="*/ 489554 w 1049358"/>
                <a:gd name="connsiteY59" fmla="*/ 218460 h 1051338"/>
                <a:gd name="connsiteX60" fmla="*/ 462247 w 1049358"/>
                <a:gd name="connsiteY60" fmla="*/ 191152 h 1051338"/>
                <a:gd name="connsiteX61" fmla="*/ 489554 w 1049358"/>
                <a:gd name="connsiteY61" fmla="*/ 163845 h 1051338"/>
                <a:gd name="connsiteX62" fmla="*/ 516862 w 1049358"/>
                <a:gd name="connsiteY62" fmla="*/ 191152 h 1051338"/>
                <a:gd name="connsiteX63" fmla="*/ 489554 w 1049358"/>
                <a:gd name="connsiteY63" fmla="*/ 218460 h 1051338"/>
                <a:gd name="connsiteX64" fmla="*/ 878686 w 1049358"/>
                <a:gd name="connsiteY64" fmla="*/ 733602 h 1051338"/>
                <a:gd name="connsiteX65" fmla="*/ 738052 w 1049358"/>
                <a:gd name="connsiteY65" fmla="*/ 675860 h 1051338"/>
                <a:gd name="connsiteX66" fmla="*/ 1019320 w 1049358"/>
                <a:gd name="connsiteY66" fmla="*/ 675860 h 1051338"/>
                <a:gd name="connsiteX67" fmla="*/ 878686 w 1049358"/>
                <a:gd name="connsiteY67" fmla="*/ 733602 h 1051338"/>
                <a:gd name="connsiteX0" fmla="*/ 1007168 w 1049358"/>
                <a:gd name="connsiteY0" fmla="*/ 648553 h 1051338"/>
                <a:gd name="connsiteX1" fmla="*/ 902757 w 1049358"/>
                <a:gd name="connsiteY1" fmla="*/ 204806 h 1051338"/>
                <a:gd name="connsiteX2" fmla="*/ 940128 w 1049358"/>
                <a:gd name="connsiteY2" fmla="*/ 204806 h 1051338"/>
                <a:gd name="connsiteX3" fmla="*/ 953782 w 1049358"/>
                <a:gd name="connsiteY3" fmla="*/ 191152 h 1051338"/>
                <a:gd name="connsiteX4" fmla="*/ 940128 w 1049358"/>
                <a:gd name="connsiteY4" fmla="*/ 177499 h 1051338"/>
                <a:gd name="connsiteX5" fmla="*/ 542231 w 1049358"/>
                <a:gd name="connsiteY5" fmla="*/ 177499 h 1051338"/>
                <a:gd name="connsiteX6" fmla="*/ 503208 w 1049358"/>
                <a:gd name="connsiteY6" fmla="*/ 138476 h 1051338"/>
                <a:gd name="connsiteX7" fmla="*/ 503208 w 1049358"/>
                <a:gd name="connsiteY7" fmla="*/ 13654 h 1051338"/>
                <a:gd name="connsiteX8" fmla="*/ 489554 w 1049358"/>
                <a:gd name="connsiteY8" fmla="*/ 0 h 1051338"/>
                <a:gd name="connsiteX9" fmla="*/ 475901 w 1049358"/>
                <a:gd name="connsiteY9" fmla="*/ 13654 h 1051338"/>
                <a:gd name="connsiteX10" fmla="*/ 475901 w 1049358"/>
                <a:gd name="connsiteY10" fmla="*/ 138476 h 1051338"/>
                <a:gd name="connsiteX11" fmla="*/ 436878 w 1049358"/>
                <a:gd name="connsiteY11" fmla="*/ 177499 h 1051338"/>
                <a:gd name="connsiteX12" fmla="*/ 38981 w 1049358"/>
                <a:gd name="connsiteY12" fmla="*/ 177499 h 1051338"/>
                <a:gd name="connsiteX13" fmla="*/ 25327 w 1049358"/>
                <a:gd name="connsiteY13" fmla="*/ 191152 h 1051338"/>
                <a:gd name="connsiteX14" fmla="*/ 38981 w 1049358"/>
                <a:gd name="connsiteY14" fmla="*/ 204806 h 1051338"/>
                <a:gd name="connsiteX15" fmla="*/ 76351 w 1049358"/>
                <a:gd name="connsiteY15" fmla="*/ 204806 h 1051338"/>
                <a:gd name="connsiteX16" fmla="*/ 100423 w 1049358"/>
                <a:gd name="connsiteY16" fmla="*/ 760909 h 1051338"/>
                <a:gd name="connsiteX17" fmla="*/ 271095 w 1049358"/>
                <a:gd name="connsiteY17" fmla="*/ 662206 h 1051338"/>
                <a:gd name="connsiteX18" fmla="*/ 271095 w 1049358"/>
                <a:gd name="connsiteY18" fmla="*/ 648553 h 1051338"/>
                <a:gd name="connsiteX19" fmla="*/ 228904 w 1049358"/>
                <a:gd name="connsiteY19" fmla="*/ 648553 h 1051338"/>
                <a:gd name="connsiteX20" fmla="*/ 124494 w 1049358"/>
                <a:gd name="connsiteY20" fmla="*/ 204806 h 1051338"/>
                <a:gd name="connsiteX21" fmla="*/ 436878 w 1049358"/>
                <a:gd name="connsiteY21" fmla="*/ 204806 h 1051338"/>
                <a:gd name="connsiteX22" fmla="*/ 475901 w 1049358"/>
                <a:gd name="connsiteY22" fmla="*/ 243828 h 1051338"/>
                <a:gd name="connsiteX23" fmla="*/ 475901 w 1049358"/>
                <a:gd name="connsiteY23" fmla="*/ 996723 h 1051338"/>
                <a:gd name="connsiteX24" fmla="*/ 380324 w 1049358"/>
                <a:gd name="connsiteY24" fmla="*/ 996723 h 1051338"/>
                <a:gd name="connsiteX25" fmla="*/ 325709 w 1049358"/>
                <a:gd name="connsiteY25" fmla="*/ 1051338 h 1051338"/>
                <a:gd name="connsiteX26" fmla="*/ 353017 w 1049358"/>
                <a:gd name="connsiteY26" fmla="*/ 1051338 h 1051338"/>
                <a:gd name="connsiteX27" fmla="*/ 380324 w 1049358"/>
                <a:gd name="connsiteY27" fmla="*/ 1024031 h 1051338"/>
                <a:gd name="connsiteX28" fmla="*/ 598784 w 1049358"/>
                <a:gd name="connsiteY28" fmla="*/ 1024031 h 1051338"/>
                <a:gd name="connsiteX29" fmla="*/ 626092 w 1049358"/>
                <a:gd name="connsiteY29" fmla="*/ 1051338 h 1051338"/>
                <a:gd name="connsiteX30" fmla="*/ 653399 w 1049358"/>
                <a:gd name="connsiteY30" fmla="*/ 1051338 h 1051338"/>
                <a:gd name="connsiteX31" fmla="*/ 598784 w 1049358"/>
                <a:gd name="connsiteY31" fmla="*/ 996723 h 1051338"/>
                <a:gd name="connsiteX32" fmla="*/ 503208 w 1049358"/>
                <a:gd name="connsiteY32" fmla="*/ 996723 h 1051338"/>
                <a:gd name="connsiteX33" fmla="*/ 503208 w 1049358"/>
                <a:gd name="connsiteY33" fmla="*/ 243828 h 1051338"/>
                <a:gd name="connsiteX34" fmla="*/ 542231 w 1049358"/>
                <a:gd name="connsiteY34" fmla="*/ 204806 h 1051338"/>
                <a:gd name="connsiteX35" fmla="*/ 854614 w 1049358"/>
                <a:gd name="connsiteY35" fmla="*/ 204806 h 1051338"/>
                <a:gd name="connsiteX36" fmla="*/ 750204 w 1049358"/>
                <a:gd name="connsiteY36" fmla="*/ 648553 h 1051338"/>
                <a:gd name="connsiteX37" fmla="*/ 708014 w 1049358"/>
                <a:gd name="connsiteY37" fmla="*/ 648553 h 1051338"/>
                <a:gd name="connsiteX38" fmla="*/ 708014 w 1049358"/>
                <a:gd name="connsiteY38" fmla="*/ 662206 h 1051338"/>
                <a:gd name="connsiteX39" fmla="*/ 878686 w 1049358"/>
                <a:gd name="connsiteY39" fmla="*/ 760909 h 1051338"/>
                <a:gd name="connsiteX40" fmla="*/ 1049358 w 1049358"/>
                <a:gd name="connsiteY40" fmla="*/ 662206 h 1051338"/>
                <a:gd name="connsiteX41" fmla="*/ 1049358 w 1049358"/>
                <a:gd name="connsiteY41" fmla="*/ 648553 h 1051338"/>
                <a:gd name="connsiteX42" fmla="*/ 1007168 w 1049358"/>
                <a:gd name="connsiteY42" fmla="*/ 648553 h 1051338"/>
                <a:gd name="connsiteX43" fmla="*/ 979109 w 1049358"/>
                <a:gd name="connsiteY43" fmla="*/ 648553 h 1051338"/>
                <a:gd name="connsiteX44" fmla="*/ 778263 w 1049358"/>
                <a:gd name="connsiteY44" fmla="*/ 648553 h 1051338"/>
                <a:gd name="connsiteX45" fmla="*/ 878549 w 1049358"/>
                <a:gd name="connsiteY45" fmla="*/ 222324 h 1051338"/>
                <a:gd name="connsiteX46" fmla="*/ 878686 w 1049358"/>
                <a:gd name="connsiteY46" fmla="*/ 222187 h 1051338"/>
                <a:gd name="connsiteX47" fmla="*/ 878822 w 1049358"/>
                <a:gd name="connsiteY47" fmla="*/ 222324 h 1051338"/>
                <a:gd name="connsiteX48" fmla="*/ 979109 w 1049358"/>
                <a:gd name="connsiteY48" fmla="*/ 648553 h 1051338"/>
                <a:gd name="connsiteX49" fmla="*/ 100559 w 1049358"/>
                <a:gd name="connsiteY49" fmla="*/ 222324 h 1051338"/>
                <a:gd name="connsiteX50" fmla="*/ 200846 w 1049358"/>
                <a:gd name="connsiteY50" fmla="*/ 648553 h 1051338"/>
                <a:gd name="connsiteX51" fmla="*/ 0 w 1049358"/>
                <a:gd name="connsiteY51" fmla="*/ 648553 h 1051338"/>
                <a:gd name="connsiteX52" fmla="*/ 3317 w 1049358"/>
                <a:gd name="connsiteY52" fmla="*/ 620841 h 1051338"/>
                <a:gd name="connsiteX53" fmla="*/ 100286 w 1049358"/>
                <a:gd name="connsiteY53" fmla="*/ 222324 h 1051338"/>
                <a:gd name="connsiteX54" fmla="*/ 100423 w 1049358"/>
                <a:gd name="connsiteY54" fmla="*/ 222187 h 1051338"/>
                <a:gd name="connsiteX55" fmla="*/ 100559 w 1049358"/>
                <a:gd name="connsiteY55" fmla="*/ 222324 h 1051338"/>
                <a:gd name="connsiteX56" fmla="*/ 489554 w 1049358"/>
                <a:gd name="connsiteY56" fmla="*/ 218460 h 1051338"/>
                <a:gd name="connsiteX57" fmla="*/ 462247 w 1049358"/>
                <a:gd name="connsiteY57" fmla="*/ 191152 h 1051338"/>
                <a:gd name="connsiteX58" fmla="*/ 489554 w 1049358"/>
                <a:gd name="connsiteY58" fmla="*/ 163845 h 1051338"/>
                <a:gd name="connsiteX59" fmla="*/ 516862 w 1049358"/>
                <a:gd name="connsiteY59" fmla="*/ 191152 h 1051338"/>
                <a:gd name="connsiteX60" fmla="*/ 489554 w 1049358"/>
                <a:gd name="connsiteY60" fmla="*/ 218460 h 1051338"/>
                <a:gd name="connsiteX61" fmla="*/ 878686 w 1049358"/>
                <a:gd name="connsiteY61" fmla="*/ 733602 h 1051338"/>
                <a:gd name="connsiteX62" fmla="*/ 738052 w 1049358"/>
                <a:gd name="connsiteY62" fmla="*/ 675860 h 1051338"/>
                <a:gd name="connsiteX63" fmla="*/ 1019320 w 1049358"/>
                <a:gd name="connsiteY63" fmla="*/ 675860 h 1051338"/>
                <a:gd name="connsiteX64" fmla="*/ 878686 w 1049358"/>
                <a:gd name="connsiteY64" fmla="*/ 733602 h 1051338"/>
                <a:gd name="connsiteX0" fmla="*/ 1007168 w 1049358"/>
                <a:gd name="connsiteY0" fmla="*/ 648553 h 1051338"/>
                <a:gd name="connsiteX1" fmla="*/ 902757 w 1049358"/>
                <a:gd name="connsiteY1" fmla="*/ 204806 h 1051338"/>
                <a:gd name="connsiteX2" fmla="*/ 940128 w 1049358"/>
                <a:gd name="connsiteY2" fmla="*/ 204806 h 1051338"/>
                <a:gd name="connsiteX3" fmla="*/ 953782 w 1049358"/>
                <a:gd name="connsiteY3" fmla="*/ 191152 h 1051338"/>
                <a:gd name="connsiteX4" fmla="*/ 940128 w 1049358"/>
                <a:gd name="connsiteY4" fmla="*/ 177499 h 1051338"/>
                <a:gd name="connsiteX5" fmla="*/ 542231 w 1049358"/>
                <a:gd name="connsiteY5" fmla="*/ 177499 h 1051338"/>
                <a:gd name="connsiteX6" fmla="*/ 503208 w 1049358"/>
                <a:gd name="connsiteY6" fmla="*/ 138476 h 1051338"/>
                <a:gd name="connsiteX7" fmla="*/ 503208 w 1049358"/>
                <a:gd name="connsiteY7" fmla="*/ 13654 h 1051338"/>
                <a:gd name="connsiteX8" fmla="*/ 489554 w 1049358"/>
                <a:gd name="connsiteY8" fmla="*/ 0 h 1051338"/>
                <a:gd name="connsiteX9" fmla="*/ 475901 w 1049358"/>
                <a:gd name="connsiteY9" fmla="*/ 13654 h 1051338"/>
                <a:gd name="connsiteX10" fmla="*/ 475901 w 1049358"/>
                <a:gd name="connsiteY10" fmla="*/ 138476 h 1051338"/>
                <a:gd name="connsiteX11" fmla="*/ 436878 w 1049358"/>
                <a:gd name="connsiteY11" fmla="*/ 177499 h 1051338"/>
                <a:gd name="connsiteX12" fmla="*/ 38981 w 1049358"/>
                <a:gd name="connsiteY12" fmla="*/ 177499 h 1051338"/>
                <a:gd name="connsiteX13" fmla="*/ 25327 w 1049358"/>
                <a:gd name="connsiteY13" fmla="*/ 191152 h 1051338"/>
                <a:gd name="connsiteX14" fmla="*/ 38981 w 1049358"/>
                <a:gd name="connsiteY14" fmla="*/ 204806 h 1051338"/>
                <a:gd name="connsiteX15" fmla="*/ 76351 w 1049358"/>
                <a:gd name="connsiteY15" fmla="*/ 204806 h 1051338"/>
                <a:gd name="connsiteX16" fmla="*/ 271095 w 1049358"/>
                <a:gd name="connsiteY16" fmla="*/ 662206 h 1051338"/>
                <a:gd name="connsiteX17" fmla="*/ 271095 w 1049358"/>
                <a:gd name="connsiteY17" fmla="*/ 648553 h 1051338"/>
                <a:gd name="connsiteX18" fmla="*/ 228904 w 1049358"/>
                <a:gd name="connsiteY18" fmla="*/ 648553 h 1051338"/>
                <a:gd name="connsiteX19" fmla="*/ 124494 w 1049358"/>
                <a:gd name="connsiteY19" fmla="*/ 204806 h 1051338"/>
                <a:gd name="connsiteX20" fmla="*/ 436878 w 1049358"/>
                <a:gd name="connsiteY20" fmla="*/ 204806 h 1051338"/>
                <a:gd name="connsiteX21" fmla="*/ 475901 w 1049358"/>
                <a:gd name="connsiteY21" fmla="*/ 243828 h 1051338"/>
                <a:gd name="connsiteX22" fmla="*/ 475901 w 1049358"/>
                <a:gd name="connsiteY22" fmla="*/ 996723 h 1051338"/>
                <a:gd name="connsiteX23" fmla="*/ 380324 w 1049358"/>
                <a:gd name="connsiteY23" fmla="*/ 996723 h 1051338"/>
                <a:gd name="connsiteX24" fmla="*/ 325709 w 1049358"/>
                <a:gd name="connsiteY24" fmla="*/ 1051338 h 1051338"/>
                <a:gd name="connsiteX25" fmla="*/ 353017 w 1049358"/>
                <a:gd name="connsiteY25" fmla="*/ 1051338 h 1051338"/>
                <a:gd name="connsiteX26" fmla="*/ 380324 w 1049358"/>
                <a:gd name="connsiteY26" fmla="*/ 1024031 h 1051338"/>
                <a:gd name="connsiteX27" fmla="*/ 598784 w 1049358"/>
                <a:gd name="connsiteY27" fmla="*/ 1024031 h 1051338"/>
                <a:gd name="connsiteX28" fmla="*/ 626092 w 1049358"/>
                <a:gd name="connsiteY28" fmla="*/ 1051338 h 1051338"/>
                <a:gd name="connsiteX29" fmla="*/ 653399 w 1049358"/>
                <a:gd name="connsiteY29" fmla="*/ 1051338 h 1051338"/>
                <a:gd name="connsiteX30" fmla="*/ 598784 w 1049358"/>
                <a:gd name="connsiteY30" fmla="*/ 996723 h 1051338"/>
                <a:gd name="connsiteX31" fmla="*/ 503208 w 1049358"/>
                <a:gd name="connsiteY31" fmla="*/ 996723 h 1051338"/>
                <a:gd name="connsiteX32" fmla="*/ 503208 w 1049358"/>
                <a:gd name="connsiteY32" fmla="*/ 243828 h 1051338"/>
                <a:gd name="connsiteX33" fmla="*/ 542231 w 1049358"/>
                <a:gd name="connsiteY33" fmla="*/ 204806 h 1051338"/>
                <a:gd name="connsiteX34" fmla="*/ 854614 w 1049358"/>
                <a:gd name="connsiteY34" fmla="*/ 204806 h 1051338"/>
                <a:gd name="connsiteX35" fmla="*/ 750204 w 1049358"/>
                <a:gd name="connsiteY35" fmla="*/ 648553 h 1051338"/>
                <a:gd name="connsiteX36" fmla="*/ 708014 w 1049358"/>
                <a:gd name="connsiteY36" fmla="*/ 648553 h 1051338"/>
                <a:gd name="connsiteX37" fmla="*/ 708014 w 1049358"/>
                <a:gd name="connsiteY37" fmla="*/ 662206 h 1051338"/>
                <a:gd name="connsiteX38" fmla="*/ 878686 w 1049358"/>
                <a:gd name="connsiteY38" fmla="*/ 760909 h 1051338"/>
                <a:gd name="connsiteX39" fmla="*/ 1049358 w 1049358"/>
                <a:gd name="connsiteY39" fmla="*/ 662206 h 1051338"/>
                <a:gd name="connsiteX40" fmla="*/ 1049358 w 1049358"/>
                <a:gd name="connsiteY40" fmla="*/ 648553 h 1051338"/>
                <a:gd name="connsiteX41" fmla="*/ 1007168 w 1049358"/>
                <a:gd name="connsiteY41" fmla="*/ 648553 h 1051338"/>
                <a:gd name="connsiteX42" fmla="*/ 979109 w 1049358"/>
                <a:gd name="connsiteY42" fmla="*/ 648553 h 1051338"/>
                <a:gd name="connsiteX43" fmla="*/ 778263 w 1049358"/>
                <a:gd name="connsiteY43" fmla="*/ 648553 h 1051338"/>
                <a:gd name="connsiteX44" fmla="*/ 878549 w 1049358"/>
                <a:gd name="connsiteY44" fmla="*/ 222324 h 1051338"/>
                <a:gd name="connsiteX45" fmla="*/ 878686 w 1049358"/>
                <a:gd name="connsiteY45" fmla="*/ 222187 h 1051338"/>
                <a:gd name="connsiteX46" fmla="*/ 878822 w 1049358"/>
                <a:gd name="connsiteY46" fmla="*/ 222324 h 1051338"/>
                <a:gd name="connsiteX47" fmla="*/ 979109 w 1049358"/>
                <a:gd name="connsiteY47" fmla="*/ 648553 h 1051338"/>
                <a:gd name="connsiteX48" fmla="*/ 100559 w 1049358"/>
                <a:gd name="connsiteY48" fmla="*/ 222324 h 1051338"/>
                <a:gd name="connsiteX49" fmla="*/ 200846 w 1049358"/>
                <a:gd name="connsiteY49" fmla="*/ 648553 h 1051338"/>
                <a:gd name="connsiteX50" fmla="*/ 0 w 1049358"/>
                <a:gd name="connsiteY50" fmla="*/ 648553 h 1051338"/>
                <a:gd name="connsiteX51" fmla="*/ 3317 w 1049358"/>
                <a:gd name="connsiteY51" fmla="*/ 620841 h 1051338"/>
                <a:gd name="connsiteX52" fmla="*/ 100286 w 1049358"/>
                <a:gd name="connsiteY52" fmla="*/ 222324 h 1051338"/>
                <a:gd name="connsiteX53" fmla="*/ 100423 w 1049358"/>
                <a:gd name="connsiteY53" fmla="*/ 222187 h 1051338"/>
                <a:gd name="connsiteX54" fmla="*/ 100559 w 1049358"/>
                <a:gd name="connsiteY54" fmla="*/ 222324 h 1051338"/>
                <a:gd name="connsiteX55" fmla="*/ 489554 w 1049358"/>
                <a:gd name="connsiteY55" fmla="*/ 218460 h 1051338"/>
                <a:gd name="connsiteX56" fmla="*/ 462247 w 1049358"/>
                <a:gd name="connsiteY56" fmla="*/ 191152 h 1051338"/>
                <a:gd name="connsiteX57" fmla="*/ 489554 w 1049358"/>
                <a:gd name="connsiteY57" fmla="*/ 163845 h 1051338"/>
                <a:gd name="connsiteX58" fmla="*/ 516862 w 1049358"/>
                <a:gd name="connsiteY58" fmla="*/ 191152 h 1051338"/>
                <a:gd name="connsiteX59" fmla="*/ 489554 w 1049358"/>
                <a:gd name="connsiteY59" fmla="*/ 218460 h 1051338"/>
                <a:gd name="connsiteX60" fmla="*/ 878686 w 1049358"/>
                <a:gd name="connsiteY60" fmla="*/ 733602 h 1051338"/>
                <a:gd name="connsiteX61" fmla="*/ 738052 w 1049358"/>
                <a:gd name="connsiteY61" fmla="*/ 675860 h 1051338"/>
                <a:gd name="connsiteX62" fmla="*/ 1019320 w 1049358"/>
                <a:gd name="connsiteY62" fmla="*/ 675860 h 1051338"/>
                <a:gd name="connsiteX63" fmla="*/ 878686 w 1049358"/>
                <a:gd name="connsiteY63" fmla="*/ 733602 h 1051338"/>
                <a:gd name="connsiteX0" fmla="*/ 1007168 w 1049358"/>
                <a:gd name="connsiteY0" fmla="*/ 648553 h 1051338"/>
                <a:gd name="connsiteX1" fmla="*/ 902757 w 1049358"/>
                <a:gd name="connsiteY1" fmla="*/ 204806 h 1051338"/>
                <a:gd name="connsiteX2" fmla="*/ 940128 w 1049358"/>
                <a:gd name="connsiteY2" fmla="*/ 204806 h 1051338"/>
                <a:gd name="connsiteX3" fmla="*/ 953782 w 1049358"/>
                <a:gd name="connsiteY3" fmla="*/ 191152 h 1051338"/>
                <a:gd name="connsiteX4" fmla="*/ 940128 w 1049358"/>
                <a:gd name="connsiteY4" fmla="*/ 177499 h 1051338"/>
                <a:gd name="connsiteX5" fmla="*/ 542231 w 1049358"/>
                <a:gd name="connsiteY5" fmla="*/ 177499 h 1051338"/>
                <a:gd name="connsiteX6" fmla="*/ 503208 w 1049358"/>
                <a:gd name="connsiteY6" fmla="*/ 138476 h 1051338"/>
                <a:gd name="connsiteX7" fmla="*/ 503208 w 1049358"/>
                <a:gd name="connsiteY7" fmla="*/ 13654 h 1051338"/>
                <a:gd name="connsiteX8" fmla="*/ 489554 w 1049358"/>
                <a:gd name="connsiteY8" fmla="*/ 0 h 1051338"/>
                <a:gd name="connsiteX9" fmla="*/ 475901 w 1049358"/>
                <a:gd name="connsiteY9" fmla="*/ 13654 h 1051338"/>
                <a:gd name="connsiteX10" fmla="*/ 475901 w 1049358"/>
                <a:gd name="connsiteY10" fmla="*/ 138476 h 1051338"/>
                <a:gd name="connsiteX11" fmla="*/ 436878 w 1049358"/>
                <a:gd name="connsiteY11" fmla="*/ 177499 h 1051338"/>
                <a:gd name="connsiteX12" fmla="*/ 38981 w 1049358"/>
                <a:gd name="connsiteY12" fmla="*/ 177499 h 1051338"/>
                <a:gd name="connsiteX13" fmla="*/ 25327 w 1049358"/>
                <a:gd name="connsiteY13" fmla="*/ 191152 h 1051338"/>
                <a:gd name="connsiteX14" fmla="*/ 38981 w 1049358"/>
                <a:gd name="connsiteY14" fmla="*/ 204806 h 1051338"/>
                <a:gd name="connsiteX15" fmla="*/ 76351 w 1049358"/>
                <a:gd name="connsiteY15" fmla="*/ 204806 h 1051338"/>
                <a:gd name="connsiteX16" fmla="*/ 271095 w 1049358"/>
                <a:gd name="connsiteY16" fmla="*/ 662206 h 1051338"/>
                <a:gd name="connsiteX17" fmla="*/ 271095 w 1049358"/>
                <a:gd name="connsiteY17" fmla="*/ 648553 h 1051338"/>
                <a:gd name="connsiteX18" fmla="*/ 124494 w 1049358"/>
                <a:gd name="connsiteY18" fmla="*/ 204806 h 1051338"/>
                <a:gd name="connsiteX19" fmla="*/ 436878 w 1049358"/>
                <a:gd name="connsiteY19" fmla="*/ 204806 h 1051338"/>
                <a:gd name="connsiteX20" fmla="*/ 475901 w 1049358"/>
                <a:gd name="connsiteY20" fmla="*/ 243828 h 1051338"/>
                <a:gd name="connsiteX21" fmla="*/ 475901 w 1049358"/>
                <a:gd name="connsiteY21" fmla="*/ 996723 h 1051338"/>
                <a:gd name="connsiteX22" fmla="*/ 380324 w 1049358"/>
                <a:gd name="connsiteY22" fmla="*/ 996723 h 1051338"/>
                <a:gd name="connsiteX23" fmla="*/ 325709 w 1049358"/>
                <a:gd name="connsiteY23" fmla="*/ 1051338 h 1051338"/>
                <a:gd name="connsiteX24" fmla="*/ 353017 w 1049358"/>
                <a:gd name="connsiteY24" fmla="*/ 1051338 h 1051338"/>
                <a:gd name="connsiteX25" fmla="*/ 380324 w 1049358"/>
                <a:gd name="connsiteY25" fmla="*/ 1024031 h 1051338"/>
                <a:gd name="connsiteX26" fmla="*/ 598784 w 1049358"/>
                <a:gd name="connsiteY26" fmla="*/ 1024031 h 1051338"/>
                <a:gd name="connsiteX27" fmla="*/ 626092 w 1049358"/>
                <a:gd name="connsiteY27" fmla="*/ 1051338 h 1051338"/>
                <a:gd name="connsiteX28" fmla="*/ 653399 w 1049358"/>
                <a:gd name="connsiteY28" fmla="*/ 1051338 h 1051338"/>
                <a:gd name="connsiteX29" fmla="*/ 598784 w 1049358"/>
                <a:gd name="connsiteY29" fmla="*/ 996723 h 1051338"/>
                <a:gd name="connsiteX30" fmla="*/ 503208 w 1049358"/>
                <a:gd name="connsiteY30" fmla="*/ 996723 h 1051338"/>
                <a:gd name="connsiteX31" fmla="*/ 503208 w 1049358"/>
                <a:gd name="connsiteY31" fmla="*/ 243828 h 1051338"/>
                <a:gd name="connsiteX32" fmla="*/ 542231 w 1049358"/>
                <a:gd name="connsiteY32" fmla="*/ 204806 h 1051338"/>
                <a:gd name="connsiteX33" fmla="*/ 854614 w 1049358"/>
                <a:gd name="connsiteY33" fmla="*/ 204806 h 1051338"/>
                <a:gd name="connsiteX34" fmla="*/ 750204 w 1049358"/>
                <a:gd name="connsiteY34" fmla="*/ 648553 h 1051338"/>
                <a:gd name="connsiteX35" fmla="*/ 708014 w 1049358"/>
                <a:gd name="connsiteY35" fmla="*/ 648553 h 1051338"/>
                <a:gd name="connsiteX36" fmla="*/ 708014 w 1049358"/>
                <a:gd name="connsiteY36" fmla="*/ 662206 h 1051338"/>
                <a:gd name="connsiteX37" fmla="*/ 878686 w 1049358"/>
                <a:gd name="connsiteY37" fmla="*/ 760909 h 1051338"/>
                <a:gd name="connsiteX38" fmla="*/ 1049358 w 1049358"/>
                <a:gd name="connsiteY38" fmla="*/ 662206 h 1051338"/>
                <a:gd name="connsiteX39" fmla="*/ 1049358 w 1049358"/>
                <a:gd name="connsiteY39" fmla="*/ 648553 h 1051338"/>
                <a:gd name="connsiteX40" fmla="*/ 1007168 w 1049358"/>
                <a:gd name="connsiteY40" fmla="*/ 648553 h 1051338"/>
                <a:gd name="connsiteX41" fmla="*/ 979109 w 1049358"/>
                <a:gd name="connsiteY41" fmla="*/ 648553 h 1051338"/>
                <a:gd name="connsiteX42" fmla="*/ 778263 w 1049358"/>
                <a:gd name="connsiteY42" fmla="*/ 648553 h 1051338"/>
                <a:gd name="connsiteX43" fmla="*/ 878549 w 1049358"/>
                <a:gd name="connsiteY43" fmla="*/ 222324 h 1051338"/>
                <a:gd name="connsiteX44" fmla="*/ 878686 w 1049358"/>
                <a:gd name="connsiteY44" fmla="*/ 222187 h 1051338"/>
                <a:gd name="connsiteX45" fmla="*/ 878822 w 1049358"/>
                <a:gd name="connsiteY45" fmla="*/ 222324 h 1051338"/>
                <a:gd name="connsiteX46" fmla="*/ 979109 w 1049358"/>
                <a:gd name="connsiteY46" fmla="*/ 648553 h 1051338"/>
                <a:gd name="connsiteX47" fmla="*/ 100559 w 1049358"/>
                <a:gd name="connsiteY47" fmla="*/ 222324 h 1051338"/>
                <a:gd name="connsiteX48" fmla="*/ 200846 w 1049358"/>
                <a:gd name="connsiteY48" fmla="*/ 648553 h 1051338"/>
                <a:gd name="connsiteX49" fmla="*/ 0 w 1049358"/>
                <a:gd name="connsiteY49" fmla="*/ 648553 h 1051338"/>
                <a:gd name="connsiteX50" fmla="*/ 3317 w 1049358"/>
                <a:gd name="connsiteY50" fmla="*/ 620841 h 1051338"/>
                <a:gd name="connsiteX51" fmla="*/ 100286 w 1049358"/>
                <a:gd name="connsiteY51" fmla="*/ 222324 h 1051338"/>
                <a:gd name="connsiteX52" fmla="*/ 100423 w 1049358"/>
                <a:gd name="connsiteY52" fmla="*/ 222187 h 1051338"/>
                <a:gd name="connsiteX53" fmla="*/ 100559 w 1049358"/>
                <a:gd name="connsiteY53" fmla="*/ 222324 h 1051338"/>
                <a:gd name="connsiteX54" fmla="*/ 489554 w 1049358"/>
                <a:gd name="connsiteY54" fmla="*/ 218460 h 1051338"/>
                <a:gd name="connsiteX55" fmla="*/ 462247 w 1049358"/>
                <a:gd name="connsiteY55" fmla="*/ 191152 h 1051338"/>
                <a:gd name="connsiteX56" fmla="*/ 489554 w 1049358"/>
                <a:gd name="connsiteY56" fmla="*/ 163845 h 1051338"/>
                <a:gd name="connsiteX57" fmla="*/ 516862 w 1049358"/>
                <a:gd name="connsiteY57" fmla="*/ 191152 h 1051338"/>
                <a:gd name="connsiteX58" fmla="*/ 489554 w 1049358"/>
                <a:gd name="connsiteY58" fmla="*/ 218460 h 1051338"/>
                <a:gd name="connsiteX59" fmla="*/ 878686 w 1049358"/>
                <a:gd name="connsiteY59" fmla="*/ 733602 h 1051338"/>
                <a:gd name="connsiteX60" fmla="*/ 738052 w 1049358"/>
                <a:gd name="connsiteY60" fmla="*/ 675860 h 1051338"/>
                <a:gd name="connsiteX61" fmla="*/ 1019320 w 1049358"/>
                <a:gd name="connsiteY61" fmla="*/ 675860 h 1051338"/>
                <a:gd name="connsiteX62" fmla="*/ 878686 w 1049358"/>
                <a:gd name="connsiteY62" fmla="*/ 733602 h 1051338"/>
                <a:gd name="connsiteX0" fmla="*/ 1007168 w 1049358"/>
                <a:gd name="connsiteY0" fmla="*/ 648553 h 1051338"/>
                <a:gd name="connsiteX1" fmla="*/ 902757 w 1049358"/>
                <a:gd name="connsiteY1" fmla="*/ 204806 h 1051338"/>
                <a:gd name="connsiteX2" fmla="*/ 940128 w 1049358"/>
                <a:gd name="connsiteY2" fmla="*/ 204806 h 1051338"/>
                <a:gd name="connsiteX3" fmla="*/ 953782 w 1049358"/>
                <a:gd name="connsiteY3" fmla="*/ 191152 h 1051338"/>
                <a:gd name="connsiteX4" fmla="*/ 940128 w 1049358"/>
                <a:gd name="connsiteY4" fmla="*/ 177499 h 1051338"/>
                <a:gd name="connsiteX5" fmla="*/ 542231 w 1049358"/>
                <a:gd name="connsiteY5" fmla="*/ 177499 h 1051338"/>
                <a:gd name="connsiteX6" fmla="*/ 503208 w 1049358"/>
                <a:gd name="connsiteY6" fmla="*/ 138476 h 1051338"/>
                <a:gd name="connsiteX7" fmla="*/ 503208 w 1049358"/>
                <a:gd name="connsiteY7" fmla="*/ 13654 h 1051338"/>
                <a:gd name="connsiteX8" fmla="*/ 489554 w 1049358"/>
                <a:gd name="connsiteY8" fmla="*/ 0 h 1051338"/>
                <a:gd name="connsiteX9" fmla="*/ 475901 w 1049358"/>
                <a:gd name="connsiteY9" fmla="*/ 13654 h 1051338"/>
                <a:gd name="connsiteX10" fmla="*/ 475901 w 1049358"/>
                <a:gd name="connsiteY10" fmla="*/ 138476 h 1051338"/>
                <a:gd name="connsiteX11" fmla="*/ 436878 w 1049358"/>
                <a:gd name="connsiteY11" fmla="*/ 177499 h 1051338"/>
                <a:gd name="connsiteX12" fmla="*/ 38981 w 1049358"/>
                <a:gd name="connsiteY12" fmla="*/ 177499 h 1051338"/>
                <a:gd name="connsiteX13" fmla="*/ 25327 w 1049358"/>
                <a:gd name="connsiteY13" fmla="*/ 191152 h 1051338"/>
                <a:gd name="connsiteX14" fmla="*/ 38981 w 1049358"/>
                <a:gd name="connsiteY14" fmla="*/ 204806 h 1051338"/>
                <a:gd name="connsiteX15" fmla="*/ 76351 w 1049358"/>
                <a:gd name="connsiteY15" fmla="*/ 204806 h 1051338"/>
                <a:gd name="connsiteX16" fmla="*/ 271095 w 1049358"/>
                <a:gd name="connsiteY16" fmla="*/ 662206 h 1051338"/>
                <a:gd name="connsiteX17" fmla="*/ 124494 w 1049358"/>
                <a:gd name="connsiteY17" fmla="*/ 204806 h 1051338"/>
                <a:gd name="connsiteX18" fmla="*/ 436878 w 1049358"/>
                <a:gd name="connsiteY18" fmla="*/ 204806 h 1051338"/>
                <a:gd name="connsiteX19" fmla="*/ 475901 w 1049358"/>
                <a:gd name="connsiteY19" fmla="*/ 243828 h 1051338"/>
                <a:gd name="connsiteX20" fmla="*/ 475901 w 1049358"/>
                <a:gd name="connsiteY20" fmla="*/ 996723 h 1051338"/>
                <a:gd name="connsiteX21" fmla="*/ 380324 w 1049358"/>
                <a:gd name="connsiteY21" fmla="*/ 996723 h 1051338"/>
                <a:gd name="connsiteX22" fmla="*/ 325709 w 1049358"/>
                <a:gd name="connsiteY22" fmla="*/ 1051338 h 1051338"/>
                <a:gd name="connsiteX23" fmla="*/ 353017 w 1049358"/>
                <a:gd name="connsiteY23" fmla="*/ 1051338 h 1051338"/>
                <a:gd name="connsiteX24" fmla="*/ 380324 w 1049358"/>
                <a:gd name="connsiteY24" fmla="*/ 1024031 h 1051338"/>
                <a:gd name="connsiteX25" fmla="*/ 598784 w 1049358"/>
                <a:gd name="connsiteY25" fmla="*/ 1024031 h 1051338"/>
                <a:gd name="connsiteX26" fmla="*/ 626092 w 1049358"/>
                <a:gd name="connsiteY26" fmla="*/ 1051338 h 1051338"/>
                <a:gd name="connsiteX27" fmla="*/ 653399 w 1049358"/>
                <a:gd name="connsiteY27" fmla="*/ 1051338 h 1051338"/>
                <a:gd name="connsiteX28" fmla="*/ 598784 w 1049358"/>
                <a:gd name="connsiteY28" fmla="*/ 996723 h 1051338"/>
                <a:gd name="connsiteX29" fmla="*/ 503208 w 1049358"/>
                <a:gd name="connsiteY29" fmla="*/ 996723 h 1051338"/>
                <a:gd name="connsiteX30" fmla="*/ 503208 w 1049358"/>
                <a:gd name="connsiteY30" fmla="*/ 243828 h 1051338"/>
                <a:gd name="connsiteX31" fmla="*/ 542231 w 1049358"/>
                <a:gd name="connsiteY31" fmla="*/ 204806 h 1051338"/>
                <a:gd name="connsiteX32" fmla="*/ 854614 w 1049358"/>
                <a:gd name="connsiteY32" fmla="*/ 204806 h 1051338"/>
                <a:gd name="connsiteX33" fmla="*/ 750204 w 1049358"/>
                <a:gd name="connsiteY33" fmla="*/ 648553 h 1051338"/>
                <a:gd name="connsiteX34" fmla="*/ 708014 w 1049358"/>
                <a:gd name="connsiteY34" fmla="*/ 648553 h 1051338"/>
                <a:gd name="connsiteX35" fmla="*/ 708014 w 1049358"/>
                <a:gd name="connsiteY35" fmla="*/ 662206 h 1051338"/>
                <a:gd name="connsiteX36" fmla="*/ 878686 w 1049358"/>
                <a:gd name="connsiteY36" fmla="*/ 760909 h 1051338"/>
                <a:gd name="connsiteX37" fmla="*/ 1049358 w 1049358"/>
                <a:gd name="connsiteY37" fmla="*/ 662206 h 1051338"/>
                <a:gd name="connsiteX38" fmla="*/ 1049358 w 1049358"/>
                <a:gd name="connsiteY38" fmla="*/ 648553 h 1051338"/>
                <a:gd name="connsiteX39" fmla="*/ 1007168 w 1049358"/>
                <a:gd name="connsiteY39" fmla="*/ 648553 h 1051338"/>
                <a:gd name="connsiteX40" fmla="*/ 979109 w 1049358"/>
                <a:gd name="connsiteY40" fmla="*/ 648553 h 1051338"/>
                <a:gd name="connsiteX41" fmla="*/ 778263 w 1049358"/>
                <a:gd name="connsiteY41" fmla="*/ 648553 h 1051338"/>
                <a:gd name="connsiteX42" fmla="*/ 878549 w 1049358"/>
                <a:gd name="connsiteY42" fmla="*/ 222324 h 1051338"/>
                <a:gd name="connsiteX43" fmla="*/ 878686 w 1049358"/>
                <a:gd name="connsiteY43" fmla="*/ 222187 h 1051338"/>
                <a:gd name="connsiteX44" fmla="*/ 878822 w 1049358"/>
                <a:gd name="connsiteY44" fmla="*/ 222324 h 1051338"/>
                <a:gd name="connsiteX45" fmla="*/ 979109 w 1049358"/>
                <a:gd name="connsiteY45" fmla="*/ 648553 h 1051338"/>
                <a:gd name="connsiteX46" fmla="*/ 100559 w 1049358"/>
                <a:gd name="connsiteY46" fmla="*/ 222324 h 1051338"/>
                <a:gd name="connsiteX47" fmla="*/ 200846 w 1049358"/>
                <a:gd name="connsiteY47" fmla="*/ 648553 h 1051338"/>
                <a:gd name="connsiteX48" fmla="*/ 0 w 1049358"/>
                <a:gd name="connsiteY48" fmla="*/ 648553 h 1051338"/>
                <a:gd name="connsiteX49" fmla="*/ 3317 w 1049358"/>
                <a:gd name="connsiteY49" fmla="*/ 620841 h 1051338"/>
                <a:gd name="connsiteX50" fmla="*/ 100286 w 1049358"/>
                <a:gd name="connsiteY50" fmla="*/ 222324 h 1051338"/>
                <a:gd name="connsiteX51" fmla="*/ 100423 w 1049358"/>
                <a:gd name="connsiteY51" fmla="*/ 222187 h 1051338"/>
                <a:gd name="connsiteX52" fmla="*/ 100559 w 1049358"/>
                <a:gd name="connsiteY52" fmla="*/ 222324 h 1051338"/>
                <a:gd name="connsiteX53" fmla="*/ 489554 w 1049358"/>
                <a:gd name="connsiteY53" fmla="*/ 218460 h 1051338"/>
                <a:gd name="connsiteX54" fmla="*/ 462247 w 1049358"/>
                <a:gd name="connsiteY54" fmla="*/ 191152 h 1051338"/>
                <a:gd name="connsiteX55" fmla="*/ 489554 w 1049358"/>
                <a:gd name="connsiteY55" fmla="*/ 163845 h 1051338"/>
                <a:gd name="connsiteX56" fmla="*/ 516862 w 1049358"/>
                <a:gd name="connsiteY56" fmla="*/ 191152 h 1051338"/>
                <a:gd name="connsiteX57" fmla="*/ 489554 w 1049358"/>
                <a:gd name="connsiteY57" fmla="*/ 218460 h 1051338"/>
                <a:gd name="connsiteX58" fmla="*/ 878686 w 1049358"/>
                <a:gd name="connsiteY58" fmla="*/ 733602 h 1051338"/>
                <a:gd name="connsiteX59" fmla="*/ 738052 w 1049358"/>
                <a:gd name="connsiteY59" fmla="*/ 675860 h 1051338"/>
                <a:gd name="connsiteX60" fmla="*/ 1019320 w 1049358"/>
                <a:gd name="connsiteY60" fmla="*/ 675860 h 1051338"/>
                <a:gd name="connsiteX61" fmla="*/ 878686 w 1049358"/>
                <a:gd name="connsiteY61" fmla="*/ 733602 h 1051338"/>
                <a:gd name="connsiteX0" fmla="*/ 1007168 w 1049358"/>
                <a:gd name="connsiteY0" fmla="*/ 648553 h 1051338"/>
                <a:gd name="connsiteX1" fmla="*/ 902757 w 1049358"/>
                <a:gd name="connsiteY1" fmla="*/ 204806 h 1051338"/>
                <a:gd name="connsiteX2" fmla="*/ 940128 w 1049358"/>
                <a:gd name="connsiteY2" fmla="*/ 204806 h 1051338"/>
                <a:gd name="connsiteX3" fmla="*/ 953782 w 1049358"/>
                <a:gd name="connsiteY3" fmla="*/ 191152 h 1051338"/>
                <a:gd name="connsiteX4" fmla="*/ 940128 w 1049358"/>
                <a:gd name="connsiteY4" fmla="*/ 177499 h 1051338"/>
                <a:gd name="connsiteX5" fmla="*/ 542231 w 1049358"/>
                <a:gd name="connsiteY5" fmla="*/ 177499 h 1051338"/>
                <a:gd name="connsiteX6" fmla="*/ 503208 w 1049358"/>
                <a:gd name="connsiteY6" fmla="*/ 138476 h 1051338"/>
                <a:gd name="connsiteX7" fmla="*/ 503208 w 1049358"/>
                <a:gd name="connsiteY7" fmla="*/ 13654 h 1051338"/>
                <a:gd name="connsiteX8" fmla="*/ 489554 w 1049358"/>
                <a:gd name="connsiteY8" fmla="*/ 0 h 1051338"/>
                <a:gd name="connsiteX9" fmla="*/ 475901 w 1049358"/>
                <a:gd name="connsiteY9" fmla="*/ 13654 h 1051338"/>
                <a:gd name="connsiteX10" fmla="*/ 475901 w 1049358"/>
                <a:gd name="connsiteY10" fmla="*/ 138476 h 1051338"/>
                <a:gd name="connsiteX11" fmla="*/ 436878 w 1049358"/>
                <a:gd name="connsiteY11" fmla="*/ 177499 h 1051338"/>
                <a:gd name="connsiteX12" fmla="*/ 38981 w 1049358"/>
                <a:gd name="connsiteY12" fmla="*/ 177499 h 1051338"/>
                <a:gd name="connsiteX13" fmla="*/ 25327 w 1049358"/>
                <a:gd name="connsiteY13" fmla="*/ 191152 h 1051338"/>
                <a:gd name="connsiteX14" fmla="*/ 38981 w 1049358"/>
                <a:gd name="connsiteY14" fmla="*/ 204806 h 1051338"/>
                <a:gd name="connsiteX15" fmla="*/ 76351 w 1049358"/>
                <a:gd name="connsiteY15" fmla="*/ 204806 h 1051338"/>
                <a:gd name="connsiteX16" fmla="*/ 124494 w 1049358"/>
                <a:gd name="connsiteY16" fmla="*/ 204806 h 1051338"/>
                <a:gd name="connsiteX17" fmla="*/ 436878 w 1049358"/>
                <a:gd name="connsiteY17" fmla="*/ 204806 h 1051338"/>
                <a:gd name="connsiteX18" fmla="*/ 475901 w 1049358"/>
                <a:gd name="connsiteY18" fmla="*/ 243828 h 1051338"/>
                <a:gd name="connsiteX19" fmla="*/ 475901 w 1049358"/>
                <a:gd name="connsiteY19" fmla="*/ 996723 h 1051338"/>
                <a:gd name="connsiteX20" fmla="*/ 380324 w 1049358"/>
                <a:gd name="connsiteY20" fmla="*/ 996723 h 1051338"/>
                <a:gd name="connsiteX21" fmla="*/ 325709 w 1049358"/>
                <a:gd name="connsiteY21" fmla="*/ 1051338 h 1051338"/>
                <a:gd name="connsiteX22" fmla="*/ 353017 w 1049358"/>
                <a:gd name="connsiteY22" fmla="*/ 1051338 h 1051338"/>
                <a:gd name="connsiteX23" fmla="*/ 380324 w 1049358"/>
                <a:gd name="connsiteY23" fmla="*/ 1024031 h 1051338"/>
                <a:gd name="connsiteX24" fmla="*/ 598784 w 1049358"/>
                <a:gd name="connsiteY24" fmla="*/ 1024031 h 1051338"/>
                <a:gd name="connsiteX25" fmla="*/ 626092 w 1049358"/>
                <a:gd name="connsiteY25" fmla="*/ 1051338 h 1051338"/>
                <a:gd name="connsiteX26" fmla="*/ 653399 w 1049358"/>
                <a:gd name="connsiteY26" fmla="*/ 1051338 h 1051338"/>
                <a:gd name="connsiteX27" fmla="*/ 598784 w 1049358"/>
                <a:gd name="connsiteY27" fmla="*/ 996723 h 1051338"/>
                <a:gd name="connsiteX28" fmla="*/ 503208 w 1049358"/>
                <a:gd name="connsiteY28" fmla="*/ 996723 h 1051338"/>
                <a:gd name="connsiteX29" fmla="*/ 503208 w 1049358"/>
                <a:gd name="connsiteY29" fmla="*/ 243828 h 1051338"/>
                <a:gd name="connsiteX30" fmla="*/ 542231 w 1049358"/>
                <a:gd name="connsiteY30" fmla="*/ 204806 h 1051338"/>
                <a:gd name="connsiteX31" fmla="*/ 854614 w 1049358"/>
                <a:gd name="connsiteY31" fmla="*/ 204806 h 1051338"/>
                <a:gd name="connsiteX32" fmla="*/ 750204 w 1049358"/>
                <a:gd name="connsiteY32" fmla="*/ 648553 h 1051338"/>
                <a:gd name="connsiteX33" fmla="*/ 708014 w 1049358"/>
                <a:gd name="connsiteY33" fmla="*/ 648553 h 1051338"/>
                <a:gd name="connsiteX34" fmla="*/ 708014 w 1049358"/>
                <a:gd name="connsiteY34" fmla="*/ 662206 h 1051338"/>
                <a:gd name="connsiteX35" fmla="*/ 878686 w 1049358"/>
                <a:gd name="connsiteY35" fmla="*/ 760909 h 1051338"/>
                <a:gd name="connsiteX36" fmla="*/ 1049358 w 1049358"/>
                <a:gd name="connsiteY36" fmla="*/ 662206 h 1051338"/>
                <a:gd name="connsiteX37" fmla="*/ 1049358 w 1049358"/>
                <a:gd name="connsiteY37" fmla="*/ 648553 h 1051338"/>
                <a:gd name="connsiteX38" fmla="*/ 1007168 w 1049358"/>
                <a:gd name="connsiteY38" fmla="*/ 648553 h 1051338"/>
                <a:gd name="connsiteX39" fmla="*/ 979109 w 1049358"/>
                <a:gd name="connsiteY39" fmla="*/ 648553 h 1051338"/>
                <a:gd name="connsiteX40" fmla="*/ 778263 w 1049358"/>
                <a:gd name="connsiteY40" fmla="*/ 648553 h 1051338"/>
                <a:gd name="connsiteX41" fmla="*/ 878549 w 1049358"/>
                <a:gd name="connsiteY41" fmla="*/ 222324 h 1051338"/>
                <a:gd name="connsiteX42" fmla="*/ 878686 w 1049358"/>
                <a:gd name="connsiteY42" fmla="*/ 222187 h 1051338"/>
                <a:gd name="connsiteX43" fmla="*/ 878822 w 1049358"/>
                <a:gd name="connsiteY43" fmla="*/ 222324 h 1051338"/>
                <a:gd name="connsiteX44" fmla="*/ 979109 w 1049358"/>
                <a:gd name="connsiteY44" fmla="*/ 648553 h 1051338"/>
                <a:gd name="connsiteX45" fmla="*/ 100559 w 1049358"/>
                <a:gd name="connsiteY45" fmla="*/ 222324 h 1051338"/>
                <a:gd name="connsiteX46" fmla="*/ 200846 w 1049358"/>
                <a:gd name="connsiteY46" fmla="*/ 648553 h 1051338"/>
                <a:gd name="connsiteX47" fmla="*/ 0 w 1049358"/>
                <a:gd name="connsiteY47" fmla="*/ 648553 h 1051338"/>
                <a:gd name="connsiteX48" fmla="*/ 3317 w 1049358"/>
                <a:gd name="connsiteY48" fmla="*/ 620841 h 1051338"/>
                <a:gd name="connsiteX49" fmla="*/ 100286 w 1049358"/>
                <a:gd name="connsiteY49" fmla="*/ 222324 h 1051338"/>
                <a:gd name="connsiteX50" fmla="*/ 100423 w 1049358"/>
                <a:gd name="connsiteY50" fmla="*/ 222187 h 1051338"/>
                <a:gd name="connsiteX51" fmla="*/ 100559 w 1049358"/>
                <a:gd name="connsiteY51" fmla="*/ 222324 h 1051338"/>
                <a:gd name="connsiteX52" fmla="*/ 489554 w 1049358"/>
                <a:gd name="connsiteY52" fmla="*/ 218460 h 1051338"/>
                <a:gd name="connsiteX53" fmla="*/ 462247 w 1049358"/>
                <a:gd name="connsiteY53" fmla="*/ 191152 h 1051338"/>
                <a:gd name="connsiteX54" fmla="*/ 489554 w 1049358"/>
                <a:gd name="connsiteY54" fmla="*/ 163845 h 1051338"/>
                <a:gd name="connsiteX55" fmla="*/ 516862 w 1049358"/>
                <a:gd name="connsiteY55" fmla="*/ 191152 h 1051338"/>
                <a:gd name="connsiteX56" fmla="*/ 489554 w 1049358"/>
                <a:gd name="connsiteY56" fmla="*/ 218460 h 1051338"/>
                <a:gd name="connsiteX57" fmla="*/ 878686 w 1049358"/>
                <a:gd name="connsiteY57" fmla="*/ 733602 h 1051338"/>
                <a:gd name="connsiteX58" fmla="*/ 738052 w 1049358"/>
                <a:gd name="connsiteY58" fmla="*/ 675860 h 1051338"/>
                <a:gd name="connsiteX59" fmla="*/ 1019320 w 1049358"/>
                <a:gd name="connsiteY59" fmla="*/ 675860 h 1051338"/>
                <a:gd name="connsiteX60" fmla="*/ 878686 w 1049358"/>
                <a:gd name="connsiteY60" fmla="*/ 733602 h 1051338"/>
                <a:gd name="connsiteX0" fmla="*/ 1007168 w 1049358"/>
                <a:gd name="connsiteY0" fmla="*/ 648553 h 1051338"/>
                <a:gd name="connsiteX1" fmla="*/ 902757 w 1049358"/>
                <a:gd name="connsiteY1" fmla="*/ 204806 h 1051338"/>
                <a:gd name="connsiteX2" fmla="*/ 940128 w 1049358"/>
                <a:gd name="connsiteY2" fmla="*/ 204806 h 1051338"/>
                <a:gd name="connsiteX3" fmla="*/ 953782 w 1049358"/>
                <a:gd name="connsiteY3" fmla="*/ 191152 h 1051338"/>
                <a:gd name="connsiteX4" fmla="*/ 940128 w 1049358"/>
                <a:gd name="connsiteY4" fmla="*/ 177499 h 1051338"/>
                <a:gd name="connsiteX5" fmla="*/ 542231 w 1049358"/>
                <a:gd name="connsiteY5" fmla="*/ 177499 h 1051338"/>
                <a:gd name="connsiteX6" fmla="*/ 503208 w 1049358"/>
                <a:gd name="connsiteY6" fmla="*/ 138476 h 1051338"/>
                <a:gd name="connsiteX7" fmla="*/ 503208 w 1049358"/>
                <a:gd name="connsiteY7" fmla="*/ 13654 h 1051338"/>
                <a:gd name="connsiteX8" fmla="*/ 489554 w 1049358"/>
                <a:gd name="connsiteY8" fmla="*/ 0 h 1051338"/>
                <a:gd name="connsiteX9" fmla="*/ 475901 w 1049358"/>
                <a:gd name="connsiteY9" fmla="*/ 13654 h 1051338"/>
                <a:gd name="connsiteX10" fmla="*/ 475901 w 1049358"/>
                <a:gd name="connsiteY10" fmla="*/ 138476 h 1051338"/>
                <a:gd name="connsiteX11" fmla="*/ 436878 w 1049358"/>
                <a:gd name="connsiteY11" fmla="*/ 177499 h 1051338"/>
                <a:gd name="connsiteX12" fmla="*/ 38981 w 1049358"/>
                <a:gd name="connsiteY12" fmla="*/ 177499 h 1051338"/>
                <a:gd name="connsiteX13" fmla="*/ 25327 w 1049358"/>
                <a:gd name="connsiteY13" fmla="*/ 191152 h 1051338"/>
                <a:gd name="connsiteX14" fmla="*/ 38981 w 1049358"/>
                <a:gd name="connsiteY14" fmla="*/ 204806 h 1051338"/>
                <a:gd name="connsiteX15" fmla="*/ 76351 w 1049358"/>
                <a:gd name="connsiteY15" fmla="*/ 204806 h 1051338"/>
                <a:gd name="connsiteX16" fmla="*/ 124494 w 1049358"/>
                <a:gd name="connsiteY16" fmla="*/ 204806 h 1051338"/>
                <a:gd name="connsiteX17" fmla="*/ 436878 w 1049358"/>
                <a:gd name="connsiteY17" fmla="*/ 204806 h 1051338"/>
                <a:gd name="connsiteX18" fmla="*/ 475901 w 1049358"/>
                <a:gd name="connsiteY18" fmla="*/ 243828 h 1051338"/>
                <a:gd name="connsiteX19" fmla="*/ 475901 w 1049358"/>
                <a:gd name="connsiteY19" fmla="*/ 996723 h 1051338"/>
                <a:gd name="connsiteX20" fmla="*/ 380324 w 1049358"/>
                <a:gd name="connsiteY20" fmla="*/ 996723 h 1051338"/>
                <a:gd name="connsiteX21" fmla="*/ 325709 w 1049358"/>
                <a:gd name="connsiteY21" fmla="*/ 1051338 h 1051338"/>
                <a:gd name="connsiteX22" fmla="*/ 353017 w 1049358"/>
                <a:gd name="connsiteY22" fmla="*/ 1051338 h 1051338"/>
                <a:gd name="connsiteX23" fmla="*/ 380324 w 1049358"/>
                <a:gd name="connsiteY23" fmla="*/ 1024031 h 1051338"/>
                <a:gd name="connsiteX24" fmla="*/ 598784 w 1049358"/>
                <a:gd name="connsiteY24" fmla="*/ 1024031 h 1051338"/>
                <a:gd name="connsiteX25" fmla="*/ 626092 w 1049358"/>
                <a:gd name="connsiteY25" fmla="*/ 1051338 h 1051338"/>
                <a:gd name="connsiteX26" fmla="*/ 653399 w 1049358"/>
                <a:gd name="connsiteY26" fmla="*/ 1051338 h 1051338"/>
                <a:gd name="connsiteX27" fmla="*/ 598784 w 1049358"/>
                <a:gd name="connsiteY27" fmla="*/ 996723 h 1051338"/>
                <a:gd name="connsiteX28" fmla="*/ 503208 w 1049358"/>
                <a:gd name="connsiteY28" fmla="*/ 996723 h 1051338"/>
                <a:gd name="connsiteX29" fmla="*/ 503208 w 1049358"/>
                <a:gd name="connsiteY29" fmla="*/ 243828 h 1051338"/>
                <a:gd name="connsiteX30" fmla="*/ 542231 w 1049358"/>
                <a:gd name="connsiteY30" fmla="*/ 204806 h 1051338"/>
                <a:gd name="connsiteX31" fmla="*/ 854614 w 1049358"/>
                <a:gd name="connsiteY31" fmla="*/ 204806 h 1051338"/>
                <a:gd name="connsiteX32" fmla="*/ 750204 w 1049358"/>
                <a:gd name="connsiteY32" fmla="*/ 648553 h 1051338"/>
                <a:gd name="connsiteX33" fmla="*/ 708014 w 1049358"/>
                <a:gd name="connsiteY33" fmla="*/ 648553 h 1051338"/>
                <a:gd name="connsiteX34" fmla="*/ 708014 w 1049358"/>
                <a:gd name="connsiteY34" fmla="*/ 662206 h 1051338"/>
                <a:gd name="connsiteX35" fmla="*/ 878686 w 1049358"/>
                <a:gd name="connsiteY35" fmla="*/ 760909 h 1051338"/>
                <a:gd name="connsiteX36" fmla="*/ 1049358 w 1049358"/>
                <a:gd name="connsiteY36" fmla="*/ 662206 h 1051338"/>
                <a:gd name="connsiteX37" fmla="*/ 1049358 w 1049358"/>
                <a:gd name="connsiteY37" fmla="*/ 648553 h 1051338"/>
                <a:gd name="connsiteX38" fmla="*/ 1007168 w 1049358"/>
                <a:gd name="connsiteY38" fmla="*/ 648553 h 1051338"/>
                <a:gd name="connsiteX39" fmla="*/ 979109 w 1049358"/>
                <a:gd name="connsiteY39" fmla="*/ 648553 h 1051338"/>
                <a:gd name="connsiteX40" fmla="*/ 778263 w 1049358"/>
                <a:gd name="connsiteY40" fmla="*/ 648553 h 1051338"/>
                <a:gd name="connsiteX41" fmla="*/ 878549 w 1049358"/>
                <a:gd name="connsiteY41" fmla="*/ 222324 h 1051338"/>
                <a:gd name="connsiteX42" fmla="*/ 878686 w 1049358"/>
                <a:gd name="connsiteY42" fmla="*/ 222187 h 1051338"/>
                <a:gd name="connsiteX43" fmla="*/ 878822 w 1049358"/>
                <a:gd name="connsiteY43" fmla="*/ 222324 h 1051338"/>
                <a:gd name="connsiteX44" fmla="*/ 979109 w 1049358"/>
                <a:gd name="connsiteY44" fmla="*/ 648553 h 1051338"/>
                <a:gd name="connsiteX45" fmla="*/ 100559 w 1049358"/>
                <a:gd name="connsiteY45" fmla="*/ 222324 h 1051338"/>
                <a:gd name="connsiteX46" fmla="*/ 0 w 1049358"/>
                <a:gd name="connsiteY46" fmla="*/ 648553 h 1051338"/>
                <a:gd name="connsiteX47" fmla="*/ 3317 w 1049358"/>
                <a:gd name="connsiteY47" fmla="*/ 620841 h 1051338"/>
                <a:gd name="connsiteX48" fmla="*/ 100286 w 1049358"/>
                <a:gd name="connsiteY48" fmla="*/ 222324 h 1051338"/>
                <a:gd name="connsiteX49" fmla="*/ 100423 w 1049358"/>
                <a:gd name="connsiteY49" fmla="*/ 222187 h 1051338"/>
                <a:gd name="connsiteX50" fmla="*/ 100559 w 1049358"/>
                <a:gd name="connsiteY50" fmla="*/ 222324 h 1051338"/>
                <a:gd name="connsiteX51" fmla="*/ 489554 w 1049358"/>
                <a:gd name="connsiteY51" fmla="*/ 218460 h 1051338"/>
                <a:gd name="connsiteX52" fmla="*/ 462247 w 1049358"/>
                <a:gd name="connsiteY52" fmla="*/ 191152 h 1051338"/>
                <a:gd name="connsiteX53" fmla="*/ 489554 w 1049358"/>
                <a:gd name="connsiteY53" fmla="*/ 163845 h 1051338"/>
                <a:gd name="connsiteX54" fmla="*/ 516862 w 1049358"/>
                <a:gd name="connsiteY54" fmla="*/ 191152 h 1051338"/>
                <a:gd name="connsiteX55" fmla="*/ 489554 w 1049358"/>
                <a:gd name="connsiteY55" fmla="*/ 218460 h 1051338"/>
                <a:gd name="connsiteX56" fmla="*/ 878686 w 1049358"/>
                <a:gd name="connsiteY56" fmla="*/ 733602 h 1051338"/>
                <a:gd name="connsiteX57" fmla="*/ 738052 w 1049358"/>
                <a:gd name="connsiteY57" fmla="*/ 675860 h 1051338"/>
                <a:gd name="connsiteX58" fmla="*/ 1019320 w 1049358"/>
                <a:gd name="connsiteY58" fmla="*/ 675860 h 1051338"/>
                <a:gd name="connsiteX59" fmla="*/ 878686 w 1049358"/>
                <a:gd name="connsiteY59" fmla="*/ 733602 h 1051338"/>
                <a:gd name="connsiteX0" fmla="*/ 1007168 w 1049358"/>
                <a:gd name="connsiteY0" fmla="*/ 648553 h 1051338"/>
                <a:gd name="connsiteX1" fmla="*/ 902757 w 1049358"/>
                <a:gd name="connsiteY1" fmla="*/ 204806 h 1051338"/>
                <a:gd name="connsiteX2" fmla="*/ 940128 w 1049358"/>
                <a:gd name="connsiteY2" fmla="*/ 204806 h 1051338"/>
                <a:gd name="connsiteX3" fmla="*/ 953782 w 1049358"/>
                <a:gd name="connsiteY3" fmla="*/ 191152 h 1051338"/>
                <a:gd name="connsiteX4" fmla="*/ 940128 w 1049358"/>
                <a:gd name="connsiteY4" fmla="*/ 177499 h 1051338"/>
                <a:gd name="connsiteX5" fmla="*/ 542231 w 1049358"/>
                <a:gd name="connsiteY5" fmla="*/ 177499 h 1051338"/>
                <a:gd name="connsiteX6" fmla="*/ 503208 w 1049358"/>
                <a:gd name="connsiteY6" fmla="*/ 138476 h 1051338"/>
                <a:gd name="connsiteX7" fmla="*/ 503208 w 1049358"/>
                <a:gd name="connsiteY7" fmla="*/ 13654 h 1051338"/>
                <a:gd name="connsiteX8" fmla="*/ 489554 w 1049358"/>
                <a:gd name="connsiteY8" fmla="*/ 0 h 1051338"/>
                <a:gd name="connsiteX9" fmla="*/ 475901 w 1049358"/>
                <a:gd name="connsiteY9" fmla="*/ 13654 h 1051338"/>
                <a:gd name="connsiteX10" fmla="*/ 475901 w 1049358"/>
                <a:gd name="connsiteY10" fmla="*/ 138476 h 1051338"/>
                <a:gd name="connsiteX11" fmla="*/ 436878 w 1049358"/>
                <a:gd name="connsiteY11" fmla="*/ 177499 h 1051338"/>
                <a:gd name="connsiteX12" fmla="*/ 38981 w 1049358"/>
                <a:gd name="connsiteY12" fmla="*/ 177499 h 1051338"/>
                <a:gd name="connsiteX13" fmla="*/ 25327 w 1049358"/>
                <a:gd name="connsiteY13" fmla="*/ 191152 h 1051338"/>
                <a:gd name="connsiteX14" fmla="*/ 38981 w 1049358"/>
                <a:gd name="connsiteY14" fmla="*/ 204806 h 1051338"/>
                <a:gd name="connsiteX15" fmla="*/ 76351 w 1049358"/>
                <a:gd name="connsiteY15" fmla="*/ 204806 h 1051338"/>
                <a:gd name="connsiteX16" fmla="*/ 124494 w 1049358"/>
                <a:gd name="connsiteY16" fmla="*/ 204806 h 1051338"/>
                <a:gd name="connsiteX17" fmla="*/ 436878 w 1049358"/>
                <a:gd name="connsiteY17" fmla="*/ 204806 h 1051338"/>
                <a:gd name="connsiteX18" fmla="*/ 475901 w 1049358"/>
                <a:gd name="connsiteY18" fmla="*/ 243828 h 1051338"/>
                <a:gd name="connsiteX19" fmla="*/ 475901 w 1049358"/>
                <a:gd name="connsiteY19" fmla="*/ 996723 h 1051338"/>
                <a:gd name="connsiteX20" fmla="*/ 380324 w 1049358"/>
                <a:gd name="connsiteY20" fmla="*/ 996723 h 1051338"/>
                <a:gd name="connsiteX21" fmla="*/ 325709 w 1049358"/>
                <a:gd name="connsiteY21" fmla="*/ 1051338 h 1051338"/>
                <a:gd name="connsiteX22" fmla="*/ 353017 w 1049358"/>
                <a:gd name="connsiteY22" fmla="*/ 1051338 h 1051338"/>
                <a:gd name="connsiteX23" fmla="*/ 380324 w 1049358"/>
                <a:gd name="connsiteY23" fmla="*/ 1024031 h 1051338"/>
                <a:gd name="connsiteX24" fmla="*/ 598784 w 1049358"/>
                <a:gd name="connsiteY24" fmla="*/ 1024031 h 1051338"/>
                <a:gd name="connsiteX25" fmla="*/ 626092 w 1049358"/>
                <a:gd name="connsiteY25" fmla="*/ 1051338 h 1051338"/>
                <a:gd name="connsiteX26" fmla="*/ 653399 w 1049358"/>
                <a:gd name="connsiteY26" fmla="*/ 1051338 h 1051338"/>
                <a:gd name="connsiteX27" fmla="*/ 598784 w 1049358"/>
                <a:gd name="connsiteY27" fmla="*/ 996723 h 1051338"/>
                <a:gd name="connsiteX28" fmla="*/ 503208 w 1049358"/>
                <a:gd name="connsiteY28" fmla="*/ 996723 h 1051338"/>
                <a:gd name="connsiteX29" fmla="*/ 503208 w 1049358"/>
                <a:gd name="connsiteY29" fmla="*/ 243828 h 1051338"/>
                <a:gd name="connsiteX30" fmla="*/ 542231 w 1049358"/>
                <a:gd name="connsiteY30" fmla="*/ 204806 h 1051338"/>
                <a:gd name="connsiteX31" fmla="*/ 854614 w 1049358"/>
                <a:gd name="connsiteY31" fmla="*/ 204806 h 1051338"/>
                <a:gd name="connsiteX32" fmla="*/ 750204 w 1049358"/>
                <a:gd name="connsiteY32" fmla="*/ 648553 h 1051338"/>
                <a:gd name="connsiteX33" fmla="*/ 708014 w 1049358"/>
                <a:gd name="connsiteY33" fmla="*/ 648553 h 1051338"/>
                <a:gd name="connsiteX34" fmla="*/ 708014 w 1049358"/>
                <a:gd name="connsiteY34" fmla="*/ 662206 h 1051338"/>
                <a:gd name="connsiteX35" fmla="*/ 878686 w 1049358"/>
                <a:gd name="connsiteY35" fmla="*/ 760909 h 1051338"/>
                <a:gd name="connsiteX36" fmla="*/ 1049358 w 1049358"/>
                <a:gd name="connsiteY36" fmla="*/ 662206 h 1051338"/>
                <a:gd name="connsiteX37" fmla="*/ 1049358 w 1049358"/>
                <a:gd name="connsiteY37" fmla="*/ 648553 h 1051338"/>
                <a:gd name="connsiteX38" fmla="*/ 1007168 w 1049358"/>
                <a:gd name="connsiteY38" fmla="*/ 648553 h 1051338"/>
                <a:gd name="connsiteX39" fmla="*/ 979109 w 1049358"/>
                <a:gd name="connsiteY39" fmla="*/ 648553 h 1051338"/>
                <a:gd name="connsiteX40" fmla="*/ 778263 w 1049358"/>
                <a:gd name="connsiteY40" fmla="*/ 648553 h 1051338"/>
                <a:gd name="connsiteX41" fmla="*/ 878549 w 1049358"/>
                <a:gd name="connsiteY41" fmla="*/ 222324 h 1051338"/>
                <a:gd name="connsiteX42" fmla="*/ 878686 w 1049358"/>
                <a:gd name="connsiteY42" fmla="*/ 222187 h 1051338"/>
                <a:gd name="connsiteX43" fmla="*/ 878822 w 1049358"/>
                <a:gd name="connsiteY43" fmla="*/ 222324 h 1051338"/>
                <a:gd name="connsiteX44" fmla="*/ 979109 w 1049358"/>
                <a:gd name="connsiteY44" fmla="*/ 648553 h 1051338"/>
                <a:gd name="connsiteX45" fmla="*/ 100559 w 1049358"/>
                <a:gd name="connsiteY45" fmla="*/ 222324 h 1051338"/>
                <a:gd name="connsiteX46" fmla="*/ 0 w 1049358"/>
                <a:gd name="connsiteY46" fmla="*/ 648553 h 1051338"/>
                <a:gd name="connsiteX47" fmla="*/ 100286 w 1049358"/>
                <a:gd name="connsiteY47" fmla="*/ 222324 h 1051338"/>
                <a:gd name="connsiteX48" fmla="*/ 100423 w 1049358"/>
                <a:gd name="connsiteY48" fmla="*/ 222187 h 1051338"/>
                <a:gd name="connsiteX49" fmla="*/ 100559 w 1049358"/>
                <a:gd name="connsiteY49" fmla="*/ 222324 h 1051338"/>
                <a:gd name="connsiteX50" fmla="*/ 489554 w 1049358"/>
                <a:gd name="connsiteY50" fmla="*/ 218460 h 1051338"/>
                <a:gd name="connsiteX51" fmla="*/ 462247 w 1049358"/>
                <a:gd name="connsiteY51" fmla="*/ 191152 h 1051338"/>
                <a:gd name="connsiteX52" fmla="*/ 489554 w 1049358"/>
                <a:gd name="connsiteY52" fmla="*/ 163845 h 1051338"/>
                <a:gd name="connsiteX53" fmla="*/ 516862 w 1049358"/>
                <a:gd name="connsiteY53" fmla="*/ 191152 h 1051338"/>
                <a:gd name="connsiteX54" fmla="*/ 489554 w 1049358"/>
                <a:gd name="connsiteY54" fmla="*/ 218460 h 1051338"/>
                <a:gd name="connsiteX55" fmla="*/ 878686 w 1049358"/>
                <a:gd name="connsiteY55" fmla="*/ 733602 h 1051338"/>
                <a:gd name="connsiteX56" fmla="*/ 738052 w 1049358"/>
                <a:gd name="connsiteY56" fmla="*/ 675860 h 1051338"/>
                <a:gd name="connsiteX57" fmla="*/ 1019320 w 1049358"/>
                <a:gd name="connsiteY57" fmla="*/ 675860 h 1051338"/>
                <a:gd name="connsiteX58" fmla="*/ 878686 w 1049358"/>
                <a:gd name="connsiteY58" fmla="*/ 733602 h 1051338"/>
                <a:gd name="connsiteX0" fmla="*/ 981841 w 1024031"/>
                <a:gd name="connsiteY0" fmla="*/ 648553 h 1051338"/>
                <a:gd name="connsiteX1" fmla="*/ 877430 w 1024031"/>
                <a:gd name="connsiteY1" fmla="*/ 204806 h 1051338"/>
                <a:gd name="connsiteX2" fmla="*/ 914801 w 1024031"/>
                <a:gd name="connsiteY2" fmla="*/ 204806 h 1051338"/>
                <a:gd name="connsiteX3" fmla="*/ 928455 w 1024031"/>
                <a:gd name="connsiteY3" fmla="*/ 191152 h 1051338"/>
                <a:gd name="connsiteX4" fmla="*/ 914801 w 1024031"/>
                <a:gd name="connsiteY4" fmla="*/ 177499 h 1051338"/>
                <a:gd name="connsiteX5" fmla="*/ 516904 w 1024031"/>
                <a:gd name="connsiteY5" fmla="*/ 177499 h 1051338"/>
                <a:gd name="connsiteX6" fmla="*/ 477881 w 1024031"/>
                <a:gd name="connsiteY6" fmla="*/ 138476 h 1051338"/>
                <a:gd name="connsiteX7" fmla="*/ 477881 w 1024031"/>
                <a:gd name="connsiteY7" fmla="*/ 13654 h 1051338"/>
                <a:gd name="connsiteX8" fmla="*/ 464227 w 1024031"/>
                <a:gd name="connsiteY8" fmla="*/ 0 h 1051338"/>
                <a:gd name="connsiteX9" fmla="*/ 450574 w 1024031"/>
                <a:gd name="connsiteY9" fmla="*/ 13654 h 1051338"/>
                <a:gd name="connsiteX10" fmla="*/ 450574 w 1024031"/>
                <a:gd name="connsiteY10" fmla="*/ 138476 h 1051338"/>
                <a:gd name="connsiteX11" fmla="*/ 411551 w 1024031"/>
                <a:gd name="connsiteY11" fmla="*/ 177499 h 1051338"/>
                <a:gd name="connsiteX12" fmla="*/ 13654 w 1024031"/>
                <a:gd name="connsiteY12" fmla="*/ 177499 h 1051338"/>
                <a:gd name="connsiteX13" fmla="*/ 0 w 1024031"/>
                <a:gd name="connsiteY13" fmla="*/ 191152 h 1051338"/>
                <a:gd name="connsiteX14" fmla="*/ 13654 w 1024031"/>
                <a:gd name="connsiteY14" fmla="*/ 204806 h 1051338"/>
                <a:gd name="connsiteX15" fmla="*/ 51024 w 1024031"/>
                <a:gd name="connsiteY15" fmla="*/ 204806 h 1051338"/>
                <a:gd name="connsiteX16" fmla="*/ 99167 w 1024031"/>
                <a:gd name="connsiteY16" fmla="*/ 204806 h 1051338"/>
                <a:gd name="connsiteX17" fmla="*/ 411551 w 1024031"/>
                <a:gd name="connsiteY17" fmla="*/ 204806 h 1051338"/>
                <a:gd name="connsiteX18" fmla="*/ 450574 w 1024031"/>
                <a:gd name="connsiteY18" fmla="*/ 243828 h 1051338"/>
                <a:gd name="connsiteX19" fmla="*/ 450574 w 1024031"/>
                <a:gd name="connsiteY19" fmla="*/ 996723 h 1051338"/>
                <a:gd name="connsiteX20" fmla="*/ 354997 w 1024031"/>
                <a:gd name="connsiteY20" fmla="*/ 996723 h 1051338"/>
                <a:gd name="connsiteX21" fmla="*/ 300382 w 1024031"/>
                <a:gd name="connsiteY21" fmla="*/ 1051338 h 1051338"/>
                <a:gd name="connsiteX22" fmla="*/ 327690 w 1024031"/>
                <a:gd name="connsiteY22" fmla="*/ 1051338 h 1051338"/>
                <a:gd name="connsiteX23" fmla="*/ 354997 w 1024031"/>
                <a:gd name="connsiteY23" fmla="*/ 1024031 h 1051338"/>
                <a:gd name="connsiteX24" fmla="*/ 573457 w 1024031"/>
                <a:gd name="connsiteY24" fmla="*/ 1024031 h 1051338"/>
                <a:gd name="connsiteX25" fmla="*/ 600765 w 1024031"/>
                <a:gd name="connsiteY25" fmla="*/ 1051338 h 1051338"/>
                <a:gd name="connsiteX26" fmla="*/ 628072 w 1024031"/>
                <a:gd name="connsiteY26" fmla="*/ 1051338 h 1051338"/>
                <a:gd name="connsiteX27" fmla="*/ 573457 w 1024031"/>
                <a:gd name="connsiteY27" fmla="*/ 996723 h 1051338"/>
                <a:gd name="connsiteX28" fmla="*/ 477881 w 1024031"/>
                <a:gd name="connsiteY28" fmla="*/ 996723 h 1051338"/>
                <a:gd name="connsiteX29" fmla="*/ 477881 w 1024031"/>
                <a:gd name="connsiteY29" fmla="*/ 243828 h 1051338"/>
                <a:gd name="connsiteX30" fmla="*/ 516904 w 1024031"/>
                <a:gd name="connsiteY30" fmla="*/ 204806 h 1051338"/>
                <a:gd name="connsiteX31" fmla="*/ 829287 w 1024031"/>
                <a:gd name="connsiteY31" fmla="*/ 204806 h 1051338"/>
                <a:gd name="connsiteX32" fmla="*/ 724877 w 1024031"/>
                <a:gd name="connsiteY32" fmla="*/ 648553 h 1051338"/>
                <a:gd name="connsiteX33" fmla="*/ 682687 w 1024031"/>
                <a:gd name="connsiteY33" fmla="*/ 648553 h 1051338"/>
                <a:gd name="connsiteX34" fmla="*/ 682687 w 1024031"/>
                <a:gd name="connsiteY34" fmla="*/ 662206 h 1051338"/>
                <a:gd name="connsiteX35" fmla="*/ 853359 w 1024031"/>
                <a:gd name="connsiteY35" fmla="*/ 760909 h 1051338"/>
                <a:gd name="connsiteX36" fmla="*/ 1024031 w 1024031"/>
                <a:gd name="connsiteY36" fmla="*/ 662206 h 1051338"/>
                <a:gd name="connsiteX37" fmla="*/ 1024031 w 1024031"/>
                <a:gd name="connsiteY37" fmla="*/ 648553 h 1051338"/>
                <a:gd name="connsiteX38" fmla="*/ 981841 w 1024031"/>
                <a:gd name="connsiteY38" fmla="*/ 648553 h 1051338"/>
                <a:gd name="connsiteX39" fmla="*/ 953782 w 1024031"/>
                <a:gd name="connsiteY39" fmla="*/ 648553 h 1051338"/>
                <a:gd name="connsiteX40" fmla="*/ 752936 w 1024031"/>
                <a:gd name="connsiteY40" fmla="*/ 648553 h 1051338"/>
                <a:gd name="connsiteX41" fmla="*/ 853222 w 1024031"/>
                <a:gd name="connsiteY41" fmla="*/ 222324 h 1051338"/>
                <a:gd name="connsiteX42" fmla="*/ 853359 w 1024031"/>
                <a:gd name="connsiteY42" fmla="*/ 222187 h 1051338"/>
                <a:gd name="connsiteX43" fmla="*/ 853495 w 1024031"/>
                <a:gd name="connsiteY43" fmla="*/ 222324 h 1051338"/>
                <a:gd name="connsiteX44" fmla="*/ 953782 w 1024031"/>
                <a:gd name="connsiteY44" fmla="*/ 648553 h 1051338"/>
                <a:gd name="connsiteX45" fmla="*/ 75232 w 1024031"/>
                <a:gd name="connsiteY45" fmla="*/ 222324 h 1051338"/>
                <a:gd name="connsiteX46" fmla="*/ 74959 w 1024031"/>
                <a:gd name="connsiteY46" fmla="*/ 222324 h 1051338"/>
                <a:gd name="connsiteX47" fmla="*/ 75096 w 1024031"/>
                <a:gd name="connsiteY47" fmla="*/ 222187 h 1051338"/>
                <a:gd name="connsiteX48" fmla="*/ 75232 w 1024031"/>
                <a:gd name="connsiteY48" fmla="*/ 222324 h 1051338"/>
                <a:gd name="connsiteX49" fmla="*/ 464227 w 1024031"/>
                <a:gd name="connsiteY49" fmla="*/ 218460 h 1051338"/>
                <a:gd name="connsiteX50" fmla="*/ 436920 w 1024031"/>
                <a:gd name="connsiteY50" fmla="*/ 191152 h 1051338"/>
                <a:gd name="connsiteX51" fmla="*/ 464227 w 1024031"/>
                <a:gd name="connsiteY51" fmla="*/ 163845 h 1051338"/>
                <a:gd name="connsiteX52" fmla="*/ 491535 w 1024031"/>
                <a:gd name="connsiteY52" fmla="*/ 191152 h 1051338"/>
                <a:gd name="connsiteX53" fmla="*/ 464227 w 1024031"/>
                <a:gd name="connsiteY53" fmla="*/ 218460 h 1051338"/>
                <a:gd name="connsiteX54" fmla="*/ 853359 w 1024031"/>
                <a:gd name="connsiteY54" fmla="*/ 733602 h 1051338"/>
                <a:gd name="connsiteX55" fmla="*/ 712725 w 1024031"/>
                <a:gd name="connsiteY55" fmla="*/ 675860 h 1051338"/>
                <a:gd name="connsiteX56" fmla="*/ 993993 w 1024031"/>
                <a:gd name="connsiteY56" fmla="*/ 675860 h 1051338"/>
                <a:gd name="connsiteX57" fmla="*/ 853359 w 1024031"/>
                <a:gd name="connsiteY57" fmla="*/ 733602 h 1051338"/>
                <a:gd name="connsiteX0" fmla="*/ 981841 w 1024031"/>
                <a:gd name="connsiteY0" fmla="*/ 648553 h 1051338"/>
                <a:gd name="connsiteX1" fmla="*/ 877430 w 1024031"/>
                <a:gd name="connsiteY1" fmla="*/ 204806 h 1051338"/>
                <a:gd name="connsiteX2" fmla="*/ 914801 w 1024031"/>
                <a:gd name="connsiteY2" fmla="*/ 204806 h 1051338"/>
                <a:gd name="connsiteX3" fmla="*/ 928455 w 1024031"/>
                <a:gd name="connsiteY3" fmla="*/ 191152 h 1051338"/>
                <a:gd name="connsiteX4" fmla="*/ 914801 w 1024031"/>
                <a:gd name="connsiteY4" fmla="*/ 177499 h 1051338"/>
                <a:gd name="connsiteX5" fmla="*/ 516904 w 1024031"/>
                <a:gd name="connsiteY5" fmla="*/ 177499 h 1051338"/>
                <a:gd name="connsiteX6" fmla="*/ 477881 w 1024031"/>
                <a:gd name="connsiteY6" fmla="*/ 138476 h 1051338"/>
                <a:gd name="connsiteX7" fmla="*/ 477881 w 1024031"/>
                <a:gd name="connsiteY7" fmla="*/ 13654 h 1051338"/>
                <a:gd name="connsiteX8" fmla="*/ 464227 w 1024031"/>
                <a:gd name="connsiteY8" fmla="*/ 0 h 1051338"/>
                <a:gd name="connsiteX9" fmla="*/ 450574 w 1024031"/>
                <a:gd name="connsiteY9" fmla="*/ 13654 h 1051338"/>
                <a:gd name="connsiteX10" fmla="*/ 450574 w 1024031"/>
                <a:gd name="connsiteY10" fmla="*/ 138476 h 1051338"/>
                <a:gd name="connsiteX11" fmla="*/ 411551 w 1024031"/>
                <a:gd name="connsiteY11" fmla="*/ 177499 h 1051338"/>
                <a:gd name="connsiteX12" fmla="*/ 13654 w 1024031"/>
                <a:gd name="connsiteY12" fmla="*/ 177499 h 1051338"/>
                <a:gd name="connsiteX13" fmla="*/ 0 w 1024031"/>
                <a:gd name="connsiteY13" fmla="*/ 191152 h 1051338"/>
                <a:gd name="connsiteX14" fmla="*/ 13654 w 1024031"/>
                <a:gd name="connsiteY14" fmla="*/ 204806 h 1051338"/>
                <a:gd name="connsiteX15" fmla="*/ 99167 w 1024031"/>
                <a:gd name="connsiteY15" fmla="*/ 204806 h 1051338"/>
                <a:gd name="connsiteX16" fmla="*/ 411551 w 1024031"/>
                <a:gd name="connsiteY16" fmla="*/ 204806 h 1051338"/>
                <a:gd name="connsiteX17" fmla="*/ 450574 w 1024031"/>
                <a:gd name="connsiteY17" fmla="*/ 243828 h 1051338"/>
                <a:gd name="connsiteX18" fmla="*/ 450574 w 1024031"/>
                <a:gd name="connsiteY18" fmla="*/ 996723 h 1051338"/>
                <a:gd name="connsiteX19" fmla="*/ 354997 w 1024031"/>
                <a:gd name="connsiteY19" fmla="*/ 996723 h 1051338"/>
                <a:gd name="connsiteX20" fmla="*/ 300382 w 1024031"/>
                <a:gd name="connsiteY20" fmla="*/ 1051338 h 1051338"/>
                <a:gd name="connsiteX21" fmla="*/ 327690 w 1024031"/>
                <a:gd name="connsiteY21" fmla="*/ 1051338 h 1051338"/>
                <a:gd name="connsiteX22" fmla="*/ 354997 w 1024031"/>
                <a:gd name="connsiteY22" fmla="*/ 1024031 h 1051338"/>
                <a:gd name="connsiteX23" fmla="*/ 573457 w 1024031"/>
                <a:gd name="connsiteY23" fmla="*/ 1024031 h 1051338"/>
                <a:gd name="connsiteX24" fmla="*/ 600765 w 1024031"/>
                <a:gd name="connsiteY24" fmla="*/ 1051338 h 1051338"/>
                <a:gd name="connsiteX25" fmla="*/ 628072 w 1024031"/>
                <a:gd name="connsiteY25" fmla="*/ 1051338 h 1051338"/>
                <a:gd name="connsiteX26" fmla="*/ 573457 w 1024031"/>
                <a:gd name="connsiteY26" fmla="*/ 996723 h 1051338"/>
                <a:gd name="connsiteX27" fmla="*/ 477881 w 1024031"/>
                <a:gd name="connsiteY27" fmla="*/ 996723 h 1051338"/>
                <a:gd name="connsiteX28" fmla="*/ 477881 w 1024031"/>
                <a:gd name="connsiteY28" fmla="*/ 243828 h 1051338"/>
                <a:gd name="connsiteX29" fmla="*/ 516904 w 1024031"/>
                <a:gd name="connsiteY29" fmla="*/ 204806 h 1051338"/>
                <a:gd name="connsiteX30" fmla="*/ 829287 w 1024031"/>
                <a:gd name="connsiteY30" fmla="*/ 204806 h 1051338"/>
                <a:gd name="connsiteX31" fmla="*/ 724877 w 1024031"/>
                <a:gd name="connsiteY31" fmla="*/ 648553 h 1051338"/>
                <a:gd name="connsiteX32" fmla="*/ 682687 w 1024031"/>
                <a:gd name="connsiteY32" fmla="*/ 648553 h 1051338"/>
                <a:gd name="connsiteX33" fmla="*/ 682687 w 1024031"/>
                <a:gd name="connsiteY33" fmla="*/ 662206 h 1051338"/>
                <a:gd name="connsiteX34" fmla="*/ 853359 w 1024031"/>
                <a:gd name="connsiteY34" fmla="*/ 760909 h 1051338"/>
                <a:gd name="connsiteX35" fmla="*/ 1024031 w 1024031"/>
                <a:gd name="connsiteY35" fmla="*/ 662206 h 1051338"/>
                <a:gd name="connsiteX36" fmla="*/ 1024031 w 1024031"/>
                <a:gd name="connsiteY36" fmla="*/ 648553 h 1051338"/>
                <a:gd name="connsiteX37" fmla="*/ 981841 w 1024031"/>
                <a:gd name="connsiteY37" fmla="*/ 648553 h 1051338"/>
                <a:gd name="connsiteX38" fmla="*/ 953782 w 1024031"/>
                <a:gd name="connsiteY38" fmla="*/ 648553 h 1051338"/>
                <a:gd name="connsiteX39" fmla="*/ 752936 w 1024031"/>
                <a:gd name="connsiteY39" fmla="*/ 648553 h 1051338"/>
                <a:gd name="connsiteX40" fmla="*/ 853222 w 1024031"/>
                <a:gd name="connsiteY40" fmla="*/ 222324 h 1051338"/>
                <a:gd name="connsiteX41" fmla="*/ 853359 w 1024031"/>
                <a:gd name="connsiteY41" fmla="*/ 222187 h 1051338"/>
                <a:gd name="connsiteX42" fmla="*/ 853495 w 1024031"/>
                <a:gd name="connsiteY42" fmla="*/ 222324 h 1051338"/>
                <a:gd name="connsiteX43" fmla="*/ 953782 w 1024031"/>
                <a:gd name="connsiteY43" fmla="*/ 648553 h 1051338"/>
                <a:gd name="connsiteX44" fmla="*/ 75232 w 1024031"/>
                <a:gd name="connsiteY44" fmla="*/ 222324 h 1051338"/>
                <a:gd name="connsiteX45" fmla="*/ 74959 w 1024031"/>
                <a:gd name="connsiteY45" fmla="*/ 222324 h 1051338"/>
                <a:gd name="connsiteX46" fmla="*/ 75096 w 1024031"/>
                <a:gd name="connsiteY46" fmla="*/ 222187 h 1051338"/>
                <a:gd name="connsiteX47" fmla="*/ 75232 w 1024031"/>
                <a:gd name="connsiteY47" fmla="*/ 222324 h 1051338"/>
                <a:gd name="connsiteX48" fmla="*/ 464227 w 1024031"/>
                <a:gd name="connsiteY48" fmla="*/ 218460 h 1051338"/>
                <a:gd name="connsiteX49" fmla="*/ 436920 w 1024031"/>
                <a:gd name="connsiteY49" fmla="*/ 191152 h 1051338"/>
                <a:gd name="connsiteX50" fmla="*/ 464227 w 1024031"/>
                <a:gd name="connsiteY50" fmla="*/ 163845 h 1051338"/>
                <a:gd name="connsiteX51" fmla="*/ 491535 w 1024031"/>
                <a:gd name="connsiteY51" fmla="*/ 191152 h 1051338"/>
                <a:gd name="connsiteX52" fmla="*/ 464227 w 1024031"/>
                <a:gd name="connsiteY52" fmla="*/ 218460 h 1051338"/>
                <a:gd name="connsiteX53" fmla="*/ 853359 w 1024031"/>
                <a:gd name="connsiteY53" fmla="*/ 733602 h 1051338"/>
                <a:gd name="connsiteX54" fmla="*/ 712725 w 1024031"/>
                <a:gd name="connsiteY54" fmla="*/ 675860 h 1051338"/>
                <a:gd name="connsiteX55" fmla="*/ 993993 w 1024031"/>
                <a:gd name="connsiteY55" fmla="*/ 675860 h 1051338"/>
                <a:gd name="connsiteX56" fmla="*/ 853359 w 1024031"/>
                <a:gd name="connsiteY56" fmla="*/ 733602 h 1051338"/>
                <a:gd name="connsiteX0" fmla="*/ 986780 w 1028970"/>
                <a:gd name="connsiteY0" fmla="*/ 648553 h 1051338"/>
                <a:gd name="connsiteX1" fmla="*/ 882369 w 1028970"/>
                <a:gd name="connsiteY1" fmla="*/ 204806 h 1051338"/>
                <a:gd name="connsiteX2" fmla="*/ 919740 w 1028970"/>
                <a:gd name="connsiteY2" fmla="*/ 204806 h 1051338"/>
                <a:gd name="connsiteX3" fmla="*/ 933394 w 1028970"/>
                <a:gd name="connsiteY3" fmla="*/ 191152 h 1051338"/>
                <a:gd name="connsiteX4" fmla="*/ 919740 w 1028970"/>
                <a:gd name="connsiteY4" fmla="*/ 177499 h 1051338"/>
                <a:gd name="connsiteX5" fmla="*/ 521843 w 1028970"/>
                <a:gd name="connsiteY5" fmla="*/ 177499 h 1051338"/>
                <a:gd name="connsiteX6" fmla="*/ 482820 w 1028970"/>
                <a:gd name="connsiteY6" fmla="*/ 138476 h 1051338"/>
                <a:gd name="connsiteX7" fmla="*/ 482820 w 1028970"/>
                <a:gd name="connsiteY7" fmla="*/ 13654 h 1051338"/>
                <a:gd name="connsiteX8" fmla="*/ 469166 w 1028970"/>
                <a:gd name="connsiteY8" fmla="*/ 0 h 1051338"/>
                <a:gd name="connsiteX9" fmla="*/ 455513 w 1028970"/>
                <a:gd name="connsiteY9" fmla="*/ 13654 h 1051338"/>
                <a:gd name="connsiteX10" fmla="*/ 455513 w 1028970"/>
                <a:gd name="connsiteY10" fmla="*/ 138476 h 1051338"/>
                <a:gd name="connsiteX11" fmla="*/ 416490 w 1028970"/>
                <a:gd name="connsiteY11" fmla="*/ 177499 h 1051338"/>
                <a:gd name="connsiteX12" fmla="*/ 18593 w 1028970"/>
                <a:gd name="connsiteY12" fmla="*/ 177499 h 1051338"/>
                <a:gd name="connsiteX13" fmla="*/ 4939 w 1028970"/>
                <a:gd name="connsiteY13" fmla="*/ 191152 h 1051338"/>
                <a:gd name="connsiteX14" fmla="*/ 104106 w 1028970"/>
                <a:gd name="connsiteY14" fmla="*/ 204806 h 1051338"/>
                <a:gd name="connsiteX15" fmla="*/ 416490 w 1028970"/>
                <a:gd name="connsiteY15" fmla="*/ 204806 h 1051338"/>
                <a:gd name="connsiteX16" fmla="*/ 455513 w 1028970"/>
                <a:gd name="connsiteY16" fmla="*/ 243828 h 1051338"/>
                <a:gd name="connsiteX17" fmla="*/ 455513 w 1028970"/>
                <a:gd name="connsiteY17" fmla="*/ 996723 h 1051338"/>
                <a:gd name="connsiteX18" fmla="*/ 359936 w 1028970"/>
                <a:gd name="connsiteY18" fmla="*/ 996723 h 1051338"/>
                <a:gd name="connsiteX19" fmla="*/ 305321 w 1028970"/>
                <a:gd name="connsiteY19" fmla="*/ 1051338 h 1051338"/>
                <a:gd name="connsiteX20" fmla="*/ 332629 w 1028970"/>
                <a:gd name="connsiteY20" fmla="*/ 1051338 h 1051338"/>
                <a:gd name="connsiteX21" fmla="*/ 359936 w 1028970"/>
                <a:gd name="connsiteY21" fmla="*/ 1024031 h 1051338"/>
                <a:gd name="connsiteX22" fmla="*/ 578396 w 1028970"/>
                <a:gd name="connsiteY22" fmla="*/ 1024031 h 1051338"/>
                <a:gd name="connsiteX23" fmla="*/ 605704 w 1028970"/>
                <a:gd name="connsiteY23" fmla="*/ 1051338 h 1051338"/>
                <a:gd name="connsiteX24" fmla="*/ 633011 w 1028970"/>
                <a:gd name="connsiteY24" fmla="*/ 1051338 h 1051338"/>
                <a:gd name="connsiteX25" fmla="*/ 578396 w 1028970"/>
                <a:gd name="connsiteY25" fmla="*/ 996723 h 1051338"/>
                <a:gd name="connsiteX26" fmla="*/ 482820 w 1028970"/>
                <a:gd name="connsiteY26" fmla="*/ 996723 h 1051338"/>
                <a:gd name="connsiteX27" fmla="*/ 482820 w 1028970"/>
                <a:gd name="connsiteY27" fmla="*/ 243828 h 1051338"/>
                <a:gd name="connsiteX28" fmla="*/ 521843 w 1028970"/>
                <a:gd name="connsiteY28" fmla="*/ 204806 h 1051338"/>
                <a:gd name="connsiteX29" fmla="*/ 834226 w 1028970"/>
                <a:gd name="connsiteY29" fmla="*/ 204806 h 1051338"/>
                <a:gd name="connsiteX30" fmla="*/ 729816 w 1028970"/>
                <a:gd name="connsiteY30" fmla="*/ 648553 h 1051338"/>
                <a:gd name="connsiteX31" fmla="*/ 687626 w 1028970"/>
                <a:gd name="connsiteY31" fmla="*/ 648553 h 1051338"/>
                <a:gd name="connsiteX32" fmla="*/ 687626 w 1028970"/>
                <a:gd name="connsiteY32" fmla="*/ 662206 h 1051338"/>
                <a:gd name="connsiteX33" fmla="*/ 858298 w 1028970"/>
                <a:gd name="connsiteY33" fmla="*/ 760909 h 1051338"/>
                <a:gd name="connsiteX34" fmla="*/ 1028970 w 1028970"/>
                <a:gd name="connsiteY34" fmla="*/ 662206 h 1051338"/>
                <a:gd name="connsiteX35" fmla="*/ 1028970 w 1028970"/>
                <a:gd name="connsiteY35" fmla="*/ 648553 h 1051338"/>
                <a:gd name="connsiteX36" fmla="*/ 986780 w 1028970"/>
                <a:gd name="connsiteY36" fmla="*/ 648553 h 1051338"/>
                <a:gd name="connsiteX37" fmla="*/ 958721 w 1028970"/>
                <a:gd name="connsiteY37" fmla="*/ 648553 h 1051338"/>
                <a:gd name="connsiteX38" fmla="*/ 757875 w 1028970"/>
                <a:gd name="connsiteY38" fmla="*/ 648553 h 1051338"/>
                <a:gd name="connsiteX39" fmla="*/ 858161 w 1028970"/>
                <a:gd name="connsiteY39" fmla="*/ 222324 h 1051338"/>
                <a:gd name="connsiteX40" fmla="*/ 858298 w 1028970"/>
                <a:gd name="connsiteY40" fmla="*/ 222187 h 1051338"/>
                <a:gd name="connsiteX41" fmla="*/ 858434 w 1028970"/>
                <a:gd name="connsiteY41" fmla="*/ 222324 h 1051338"/>
                <a:gd name="connsiteX42" fmla="*/ 958721 w 1028970"/>
                <a:gd name="connsiteY42" fmla="*/ 648553 h 1051338"/>
                <a:gd name="connsiteX43" fmla="*/ 80171 w 1028970"/>
                <a:gd name="connsiteY43" fmla="*/ 222324 h 1051338"/>
                <a:gd name="connsiteX44" fmla="*/ 79898 w 1028970"/>
                <a:gd name="connsiteY44" fmla="*/ 222324 h 1051338"/>
                <a:gd name="connsiteX45" fmla="*/ 80035 w 1028970"/>
                <a:gd name="connsiteY45" fmla="*/ 222187 h 1051338"/>
                <a:gd name="connsiteX46" fmla="*/ 80171 w 1028970"/>
                <a:gd name="connsiteY46" fmla="*/ 222324 h 1051338"/>
                <a:gd name="connsiteX47" fmla="*/ 469166 w 1028970"/>
                <a:gd name="connsiteY47" fmla="*/ 218460 h 1051338"/>
                <a:gd name="connsiteX48" fmla="*/ 441859 w 1028970"/>
                <a:gd name="connsiteY48" fmla="*/ 191152 h 1051338"/>
                <a:gd name="connsiteX49" fmla="*/ 469166 w 1028970"/>
                <a:gd name="connsiteY49" fmla="*/ 163845 h 1051338"/>
                <a:gd name="connsiteX50" fmla="*/ 496474 w 1028970"/>
                <a:gd name="connsiteY50" fmla="*/ 191152 h 1051338"/>
                <a:gd name="connsiteX51" fmla="*/ 469166 w 1028970"/>
                <a:gd name="connsiteY51" fmla="*/ 218460 h 1051338"/>
                <a:gd name="connsiteX52" fmla="*/ 858298 w 1028970"/>
                <a:gd name="connsiteY52" fmla="*/ 733602 h 1051338"/>
                <a:gd name="connsiteX53" fmla="*/ 717664 w 1028970"/>
                <a:gd name="connsiteY53" fmla="*/ 675860 h 1051338"/>
                <a:gd name="connsiteX54" fmla="*/ 998932 w 1028970"/>
                <a:gd name="connsiteY54" fmla="*/ 675860 h 1051338"/>
                <a:gd name="connsiteX55" fmla="*/ 858298 w 1028970"/>
                <a:gd name="connsiteY55" fmla="*/ 733602 h 1051338"/>
                <a:gd name="connsiteX0" fmla="*/ 986137 w 1028327"/>
                <a:gd name="connsiteY0" fmla="*/ 648553 h 1051338"/>
                <a:gd name="connsiteX1" fmla="*/ 881726 w 1028327"/>
                <a:gd name="connsiteY1" fmla="*/ 204806 h 1051338"/>
                <a:gd name="connsiteX2" fmla="*/ 919097 w 1028327"/>
                <a:gd name="connsiteY2" fmla="*/ 204806 h 1051338"/>
                <a:gd name="connsiteX3" fmla="*/ 932751 w 1028327"/>
                <a:gd name="connsiteY3" fmla="*/ 191152 h 1051338"/>
                <a:gd name="connsiteX4" fmla="*/ 919097 w 1028327"/>
                <a:gd name="connsiteY4" fmla="*/ 177499 h 1051338"/>
                <a:gd name="connsiteX5" fmla="*/ 521200 w 1028327"/>
                <a:gd name="connsiteY5" fmla="*/ 177499 h 1051338"/>
                <a:gd name="connsiteX6" fmla="*/ 482177 w 1028327"/>
                <a:gd name="connsiteY6" fmla="*/ 138476 h 1051338"/>
                <a:gd name="connsiteX7" fmla="*/ 482177 w 1028327"/>
                <a:gd name="connsiteY7" fmla="*/ 13654 h 1051338"/>
                <a:gd name="connsiteX8" fmla="*/ 468523 w 1028327"/>
                <a:gd name="connsiteY8" fmla="*/ 0 h 1051338"/>
                <a:gd name="connsiteX9" fmla="*/ 454870 w 1028327"/>
                <a:gd name="connsiteY9" fmla="*/ 13654 h 1051338"/>
                <a:gd name="connsiteX10" fmla="*/ 454870 w 1028327"/>
                <a:gd name="connsiteY10" fmla="*/ 138476 h 1051338"/>
                <a:gd name="connsiteX11" fmla="*/ 415847 w 1028327"/>
                <a:gd name="connsiteY11" fmla="*/ 177499 h 1051338"/>
                <a:gd name="connsiteX12" fmla="*/ 17950 w 1028327"/>
                <a:gd name="connsiteY12" fmla="*/ 177499 h 1051338"/>
                <a:gd name="connsiteX13" fmla="*/ 103463 w 1028327"/>
                <a:gd name="connsiteY13" fmla="*/ 204806 h 1051338"/>
                <a:gd name="connsiteX14" fmla="*/ 415847 w 1028327"/>
                <a:gd name="connsiteY14" fmla="*/ 204806 h 1051338"/>
                <a:gd name="connsiteX15" fmla="*/ 454870 w 1028327"/>
                <a:gd name="connsiteY15" fmla="*/ 243828 h 1051338"/>
                <a:gd name="connsiteX16" fmla="*/ 454870 w 1028327"/>
                <a:gd name="connsiteY16" fmla="*/ 996723 h 1051338"/>
                <a:gd name="connsiteX17" fmla="*/ 359293 w 1028327"/>
                <a:gd name="connsiteY17" fmla="*/ 996723 h 1051338"/>
                <a:gd name="connsiteX18" fmla="*/ 304678 w 1028327"/>
                <a:gd name="connsiteY18" fmla="*/ 1051338 h 1051338"/>
                <a:gd name="connsiteX19" fmla="*/ 331986 w 1028327"/>
                <a:gd name="connsiteY19" fmla="*/ 1051338 h 1051338"/>
                <a:gd name="connsiteX20" fmla="*/ 359293 w 1028327"/>
                <a:gd name="connsiteY20" fmla="*/ 1024031 h 1051338"/>
                <a:gd name="connsiteX21" fmla="*/ 577753 w 1028327"/>
                <a:gd name="connsiteY21" fmla="*/ 1024031 h 1051338"/>
                <a:gd name="connsiteX22" fmla="*/ 605061 w 1028327"/>
                <a:gd name="connsiteY22" fmla="*/ 1051338 h 1051338"/>
                <a:gd name="connsiteX23" fmla="*/ 632368 w 1028327"/>
                <a:gd name="connsiteY23" fmla="*/ 1051338 h 1051338"/>
                <a:gd name="connsiteX24" fmla="*/ 577753 w 1028327"/>
                <a:gd name="connsiteY24" fmla="*/ 996723 h 1051338"/>
                <a:gd name="connsiteX25" fmla="*/ 482177 w 1028327"/>
                <a:gd name="connsiteY25" fmla="*/ 996723 h 1051338"/>
                <a:gd name="connsiteX26" fmla="*/ 482177 w 1028327"/>
                <a:gd name="connsiteY26" fmla="*/ 243828 h 1051338"/>
                <a:gd name="connsiteX27" fmla="*/ 521200 w 1028327"/>
                <a:gd name="connsiteY27" fmla="*/ 204806 h 1051338"/>
                <a:gd name="connsiteX28" fmla="*/ 833583 w 1028327"/>
                <a:gd name="connsiteY28" fmla="*/ 204806 h 1051338"/>
                <a:gd name="connsiteX29" fmla="*/ 729173 w 1028327"/>
                <a:gd name="connsiteY29" fmla="*/ 648553 h 1051338"/>
                <a:gd name="connsiteX30" fmla="*/ 686983 w 1028327"/>
                <a:gd name="connsiteY30" fmla="*/ 648553 h 1051338"/>
                <a:gd name="connsiteX31" fmla="*/ 686983 w 1028327"/>
                <a:gd name="connsiteY31" fmla="*/ 662206 h 1051338"/>
                <a:gd name="connsiteX32" fmla="*/ 857655 w 1028327"/>
                <a:gd name="connsiteY32" fmla="*/ 760909 h 1051338"/>
                <a:gd name="connsiteX33" fmla="*/ 1028327 w 1028327"/>
                <a:gd name="connsiteY33" fmla="*/ 662206 h 1051338"/>
                <a:gd name="connsiteX34" fmla="*/ 1028327 w 1028327"/>
                <a:gd name="connsiteY34" fmla="*/ 648553 h 1051338"/>
                <a:gd name="connsiteX35" fmla="*/ 986137 w 1028327"/>
                <a:gd name="connsiteY35" fmla="*/ 648553 h 1051338"/>
                <a:gd name="connsiteX36" fmla="*/ 958078 w 1028327"/>
                <a:gd name="connsiteY36" fmla="*/ 648553 h 1051338"/>
                <a:gd name="connsiteX37" fmla="*/ 757232 w 1028327"/>
                <a:gd name="connsiteY37" fmla="*/ 648553 h 1051338"/>
                <a:gd name="connsiteX38" fmla="*/ 857518 w 1028327"/>
                <a:gd name="connsiteY38" fmla="*/ 222324 h 1051338"/>
                <a:gd name="connsiteX39" fmla="*/ 857655 w 1028327"/>
                <a:gd name="connsiteY39" fmla="*/ 222187 h 1051338"/>
                <a:gd name="connsiteX40" fmla="*/ 857791 w 1028327"/>
                <a:gd name="connsiteY40" fmla="*/ 222324 h 1051338"/>
                <a:gd name="connsiteX41" fmla="*/ 958078 w 1028327"/>
                <a:gd name="connsiteY41" fmla="*/ 648553 h 1051338"/>
                <a:gd name="connsiteX42" fmla="*/ 79528 w 1028327"/>
                <a:gd name="connsiteY42" fmla="*/ 222324 h 1051338"/>
                <a:gd name="connsiteX43" fmla="*/ 79255 w 1028327"/>
                <a:gd name="connsiteY43" fmla="*/ 222324 h 1051338"/>
                <a:gd name="connsiteX44" fmla="*/ 79392 w 1028327"/>
                <a:gd name="connsiteY44" fmla="*/ 222187 h 1051338"/>
                <a:gd name="connsiteX45" fmla="*/ 79528 w 1028327"/>
                <a:gd name="connsiteY45" fmla="*/ 222324 h 1051338"/>
                <a:gd name="connsiteX46" fmla="*/ 468523 w 1028327"/>
                <a:gd name="connsiteY46" fmla="*/ 218460 h 1051338"/>
                <a:gd name="connsiteX47" fmla="*/ 441216 w 1028327"/>
                <a:gd name="connsiteY47" fmla="*/ 191152 h 1051338"/>
                <a:gd name="connsiteX48" fmla="*/ 468523 w 1028327"/>
                <a:gd name="connsiteY48" fmla="*/ 163845 h 1051338"/>
                <a:gd name="connsiteX49" fmla="*/ 495831 w 1028327"/>
                <a:gd name="connsiteY49" fmla="*/ 191152 h 1051338"/>
                <a:gd name="connsiteX50" fmla="*/ 468523 w 1028327"/>
                <a:gd name="connsiteY50" fmla="*/ 218460 h 1051338"/>
                <a:gd name="connsiteX51" fmla="*/ 857655 w 1028327"/>
                <a:gd name="connsiteY51" fmla="*/ 733602 h 1051338"/>
                <a:gd name="connsiteX52" fmla="*/ 717021 w 1028327"/>
                <a:gd name="connsiteY52" fmla="*/ 675860 h 1051338"/>
                <a:gd name="connsiteX53" fmla="*/ 998289 w 1028327"/>
                <a:gd name="connsiteY53" fmla="*/ 675860 h 1051338"/>
                <a:gd name="connsiteX54" fmla="*/ 857655 w 1028327"/>
                <a:gd name="connsiteY54" fmla="*/ 733602 h 1051338"/>
                <a:gd name="connsiteX0" fmla="*/ 906882 w 949072"/>
                <a:gd name="connsiteY0" fmla="*/ 648553 h 1051338"/>
                <a:gd name="connsiteX1" fmla="*/ 802471 w 949072"/>
                <a:gd name="connsiteY1" fmla="*/ 204806 h 1051338"/>
                <a:gd name="connsiteX2" fmla="*/ 839842 w 949072"/>
                <a:gd name="connsiteY2" fmla="*/ 204806 h 1051338"/>
                <a:gd name="connsiteX3" fmla="*/ 853496 w 949072"/>
                <a:gd name="connsiteY3" fmla="*/ 191152 h 1051338"/>
                <a:gd name="connsiteX4" fmla="*/ 839842 w 949072"/>
                <a:gd name="connsiteY4" fmla="*/ 177499 h 1051338"/>
                <a:gd name="connsiteX5" fmla="*/ 441945 w 949072"/>
                <a:gd name="connsiteY5" fmla="*/ 177499 h 1051338"/>
                <a:gd name="connsiteX6" fmla="*/ 402922 w 949072"/>
                <a:gd name="connsiteY6" fmla="*/ 138476 h 1051338"/>
                <a:gd name="connsiteX7" fmla="*/ 402922 w 949072"/>
                <a:gd name="connsiteY7" fmla="*/ 13654 h 1051338"/>
                <a:gd name="connsiteX8" fmla="*/ 389268 w 949072"/>
                <a:gd name="connsiteY8" fmla="*/ 0 h 1051338"/>
                <a:gd name="connsiteX9" fmla="*/ 375615 w 949072"/>
                <a:gd name="connsiteY9" fmla="*/ 13654 h 1051338"/>
                <a:gd name="connsiteX10" fmla="*/ 375615 w 949072"/>
                <a:gd name="connsiteY10" fmla="*/ 138476 h 1051338"/>
                <a:gd name="connsiteX11" fmla="*/ 336592 w 949072"/>
                <a:gd name="connsiteY11" fmla="*/ 177499 h 1051338"/>
                <a:gd name="connsiteX12" fmla="*/ 24208 w 949072"/>
                <a:gd name="connsiteY12" fmla="*/ 204806 h 1051338"/>
                <a:gd name="connsiteX13" fmla="*/ 336592 w 949072"/>
                <a:gd name="connsiteY13" fmla="*/ 204806 h 1051338"/>
                <a:gd name="connsiteX14" fmla="*/ 375615 w 949072"/>
                <a:gd name="connsiteY14" fmla="*/ 243828 h 1051338"/>
                <a:gd name="connsiteX15" fmla="*/ 375615 w 949072"/>
                <a:gd name="connsiteY15" fmla="*/ 996723 h 1051338"/>
                <a:gd name="connsiteX16" fmla="*/ 280038 w 949072"/>
                <a:gd name="connsiteY16" fmla="*/ 996723 h 1051338"/>
                <a:gd name="connsiteX17" fmla="*/ 225423 w 949072"/>
                <a:gd name="connsiteY17" fmla="*/ 1051338 h 1051338"/>
                <a:gd name="connsiteX18" fmla="*/ 252731 w 949072"/>
                <a:gd name="connsiteY18" fmla="*/ 1051338 h 1051338"/>
                <a:gd name="connsiteX19" fmla="*/ 280038 w 949072"/>
                <a:gd name="connsiteY19" fmla="*/ 1024031 h 1051338"/>
                <a:gd name="connsiteX20" fmla="*/ 498498 w 949072"/>
                <a:gd name="connsiteY20" fmla="*/ 1024031 h 1051338"/>
                <a:gd name="connsiteX21" fmla="*/ 525806 w 949072"/>
                <a:gd name="connsiteY21" fmla="*/ 1051338 h 1051338"/>
                <a:gd name="connsiteX22" fmla="*/ 553113 w 949072"/>
                <a:gd name="connsiteY22" fmla="*/ 1051338 h 1051338"/>
                <a:gd name="connsiteX23" fmla="*/ 498498 w 949072"/>
                <a:gd name="connsiteY23" fmla="*/ 996723 h 1051338"/>
                <a:gd name="connsiteX24" fmla="*/ 402922 w 949072"/>
                <a:gd name="connsiteY24" fmla="*/ 996723 h 1051338"/>
                <a:gd name="connsiteX25" fmla="*/ 402922 w 949072"/>
                <a:gd name="connsiteY25" fmla="*/ 243828 h 1051338"/>
                <a:gd name="connsiteX26" fmla="*/ 441945 w 949072"/>
                <a:gd name="connsiteY26" fmla="*/ 204806 h 1051338"/>
                <a:gd name="connsiteX27" fmla="*/ 754328 w 949072"/>
                <a:gd name="connsiteY27" fmla="*/ 204806 h 1051338"/>
                <a:gd name="connsiteX28" fmla="*/ 649918 w 949072"/>
                <a:gd name="connsiteY28" fmla="*/ 648553 h 1051338"/>
                <a:gd name="connsiteX29" fmla="*/ 607728 w 949072"/>
                <a:gd name="connsiteY29" fmla="*/ 648553 h 1051338"/>
                <a:gd name="connsiteX30" fmla="*/ 607728 w 949072"/>
                <a:gd name="connsiteY30" fmla="*/ 662206 h 1051338"/>
                <a:gd name="connsiteX31" fmla="*/ 778400 w 949072"/>
                <a:gd name="connsiteY31" fmla="*/ 760909 h 1051338"/>
                <a:gd name="connsiteX32" fmla="*/ 949072 w 949072"/>
                <a:gd name="connsiteY32" fmla="*/ 662206 h 1051338"/>
                <a:gd name="connsiteX33" fmla="*/ 949072 w 949072"/>
                <a:gd name="connsiteY33" fmla="*/ 648553 h 1051338"/>
                <a:gd name="connsiteX34" fmla="*/ 906882 w 949072"/>
                <a:gd name="connsiteY34" fmla="*/ 648553 h 1051338"/>
                <a:gd name="connsiteX35" fmla="*/ 878823 w 949072"/>
                <a:gd name="connsiteY35" fmla="*/ 648553 h 1051338"/>
                <a:gd name="connsiteX36" fmla="*/ 677977 w 949072"/>
                <a:gd name="connsiteY36" fmla="*/ 648553 h 1051338"/>
                <a:gd name="connsiteX37" fmla="*/ 778263 w 949072"/>
                <a:gd name="connsiteY37" fmla="*/ 222324 h 1051338"/>
                <a:gd name="connsiteX38" fmla="*/ 778400 w 949072"/>
                <a:gd name="connsiteY38" fmla="*/ 222187 h 1051338"/>
                <a:gd name="connsiteX39" fmla="*/ 778536 w 949072"/>
                <a:gd name="connsiteY39" fmla="*/ 222324 h 1051338"/>
                <a:gd name="connsiteX40" fmla="*/ 878823 w 949072"/>
                <a:gd name="connsiteY40" fmla="*/ 648553 h 1051338"/>
                <a:gd name="connsiteX41" fmla="*/ 273 w 949072"/>
                <a:gd name="connsiteY41" fmla="*/ 222324 h 1051338"/>
                <a:gd name="connsiteX42" fmla="*/ 0 w 949072"/>
                <a:gd name="connsiteY42" fmla="*/ 222324 h 1051338"/>
                <a:gd name="connsiteX43" fmla="*/ 137 w 949072"/>
                <a:gd name="connsiteY43" fmla="*/ 222187 h 1051338"/>
                <a:gd name="connsiteX44" fmla="*/ 273 w 949072"/>
                <a:gd name="connsiteY44" fmla="*/ 222324 h 1051338"/>
                <a:gd name="connsiteX45" fmla="*/ 389268 w 949072"/>
                <a:gd name="connsiteY45" fmla="*/ 218460 h 1051338"/>
                <a:gd name="connsiteX46" fmla="*/ 361961 w 949072"/>
                <a:gd name="connsiteY46" fmla="*/ 191152 h 1051338"/>
                <a:gd name="connsiteX47" fmla="*/ 389268 w 949072"/>
                <a:gd name="connsiteY47" fmla="*/ 163845 h 1051338"/>
                <a:gd name="connsiteX48" fmla="*/ 416576 w 949072"/>
                <a:gd name="connsiteY48" fmla="*/ 191152 h 1051338"/>
                <a:gd name="connsiteX49" fmla="*/ 389268 w 949072"/>
                <a:gd name="connsiteY49" fmla="*/ 218460 h 1051338"/>
                <a:gd name="connsiteX50" fmla="*/ 778400 w 949072"/>
                <a:gd name="connsiteY50" fmla="*/ 733602 h 1051338"/>
                <a:gd name="connsiteX51" fmla="*/ 637766 w 949072"/>
                <a:gd name="connsiteY51" fmla="*/ 675860 h 1051338"/>
                <a:gd name="connsiteX52" fmla="*/ 919034 w 949072"/>
                <a:gd name="connsiteY52" fmla="*/ 675860 h 1051338"/>
                <a:gd name="connsiteX53" fmla="*/ 778400 w 949072"/>
                <a:gd name="connsiteY53" fmla="*/ 733602 h 1051338"/>
                <a:gd name="connsiteX0" fmla="*/ 906882 w 949072"/>
                <a:gd name="connsiteY0" fmla="*/ 648553 h 1051338"/>
                <a:gd name="connsiteX1" fmla="*/ 802471 w 949072"/>
                <a:gd name="connsiteY1" fmla="*/ 204806 h 1051338"/>
                <a:gd name="connsiteX2" fmla="*/ 839842 w 949072"/>
                <a:gd name="connsiteY2" fmla="*/ 204806 h 1051338"/>
                <a:gd name="connsiteX3" fmla="*/ 853496 w 949072"/>
                <a:gd name="connsiteY3" fmla="*/ 191152 h 1051338"/>
                <a:gd name="connsiteX4" fmla="*/ 839842 w 949072"/>
                <a:gd name="connsiteY4" fmla="*/ 177499 h 1051338"/>
                <a:gd name="connsiteX5" fmla="*/ 441945 w 949072"/>
                <a:gd name="connsiteY5" fmla="*/ 177499 h 1051338"/>
                <a:gd name="connsiteX6" fmla="*/ 402922 w 949072"/>
                <a:gd name="connsiteY6" fmla="*/ 138476 h 1051338"/>
                <a:gd name="connsiteX7" fmla="*/ 402922 w 949072"/>
                <a:gd name="connsiteY7" fmla="*/ 13654 h 1051338"/>
                <a:gd name="connsiteX8" fmla="*/ 389268 w 949072"/>
                <a:gd name="connsiteY8" fmla="*/ 0 h 1051338"/>
                <a:gd name="connsiteX9" fmla="*/ 375615 w 949072"/>
                <a:gd name="connsiteY9" fmla="*/ 13654 h 1051338"/>
                <a:gd name="connsiteX10" fmla="*/ 375615 w 949072"/>
                <a:gd name="connsiteY10" fmla="*/ 138476 h 1051338"/>
                <a:gd name="connsiteX11" fmla="*/ 336592 w 949072"/>
                <a:gd name="connsiteY11" fmla="*/ 177499 h 1051338"/>
                <a:gd name="connsiteX12" fmla="*/ 336592 w 949072"/>
                <a:gd name="connsiteY12" fmla="*/ 204806 h 1051338"/>
                <a:gd name="connsiteX13" fmla="*/ 375615 w 949072"/>
                <a:gd name="connsiteY13" fmla="*/ 243828 h 1051338"/>
                <a:gd name="connsiteX14" fmla="*/ 375615 w 949072"/>
                <a:gd name="connsiteY14" fmla="*/ 996723 h 1051338"/>
                <a:gd name="connsiteX15" fmla="*/ 280038 w 949072"/>
                <a:gd name="connsiteY15" fmla="*/ 996723 h 1051338"/>
                <a:gd name="connsiteX16" fmla="*/ 225423 w 949072"/>
                <a:gd name="connsiteY16" fmla="*/ 1051338 h 1051338"/>
                <a:gd name="connsiteX17" fmla="*/ 252731 w 949072"/>
                <a:gd name="connsiteY17" fmla="*/ 1051338 h 1051338"/>
                <a:gd name="connsiteX18" fmla="*/ 280038 w 949072"/>
                <a:gd name="connsiteY18" fmla="*/ 1024031 h 1051338"/>
                <a:gd name="connsiteX19" fmla="*/ 498498 w 949072"/>
                <a:gd name="connsiteY19" fmla="*/ 1024031 h 1051338"/>
                <a:gd name="connsiteX20" fmla="*/ 525806 w 949072"/>
                <a:gd name="connsiteY20" fmla="*/ 1051338 h 1051338"/>
                <a:gd name="connsiteX21" fmla="*/ 553113 w 949072"/>
                <a:gd name="connsiteY21" fmla="*/ 1051338 h 1051338"/>
                <a:gd name="connsiteX22" fmla="*/ 498498 w 949072"/>
                <a:gd name="connsiteY22" fmla="*/ 996723 h 1051338"/>
                <a:gd name="connsiteX23" fmla="*/ 402922 w 949072"/>
                <a:gd name="connsiteY23" fmla="*/ 996723 h 1051338"/>
                <a:gd name="connsiteX24" fmla="*/ 402922 w 949072"/>
                <a:gd name="connsiteY24" fmla="*/ 243828 h 1051338"/>
                <a:gd name="connsiteX25" fmla="*/ 441945 w 949072"/>
                <a:gd name="connsiteY25" fmla="*/ 204806 h 1051338"/>
                <a:gd name="connsiteX26" fmla="*/ 754328 w 949072"/>
                <a:gd name="connsiteY26" fmla="*/ 204806 h 1051338"/>
                <a:gd name="connsiteX27" fmla="*/ 649918 w 949072"/>
                <a:gd name="connsiteY27" fmla="*/ 648553 h 1051338"/>
                <a:gd name="connsiteX28" fmla="*/ 607728 w 949072"/>
                <a:gd name="connsiteY28" fmla="*/ 648553 h 1051338"/>
                <a:gd name="connsiteX29" fmla="*/ 607728 w 949072"/>
                <a:gd name="connsiteY29" fmla="*/ 662206 h 1051338"/>
                <a:gd name="connsiteX30" fmla="*/ 778400 w 949072"/>
                <a:gd name="connsiteY30" fmla="*/ 760909 h 1051338"/>
                <a:gd name="connsiteX31" fmla="*/ 949072 w 949072"/>
                <a:gd name="connsiteY31" fmla="*/ 662206 h 1051338"/>
                <a:gd name="connsiteX32" fmla="*/ 949072 w 949072"/>
                <a:gd name="connsiteY32" fmla="*/ 648553 h 1051338"/>
                <a:gd name="connsiteX33" fmla="*/ 906882 w 949072"/>
                <a:gd name="connsiteY33" fmla="*/ 648553 h 1051338"/>
                <a:gd name="connsiteX34" fmla="*/ 878823 w 949072"/>
                <a:gd name="connsiteY34" fmla="*/ 648553 h 1051338"/>
                <a:gd name="connsiteX35" fmla="*/ 677977 w 949072"/>
                <a:gd name="connsiteY35" fmla="*/ 648553 h 1051338"/>
                <a:gd name="connsiteX36" fmla="*/ 778263 w 949072"/>
                <a:gd name="connsiteY36" fmla="*/ 222324 h 1051338"/>
                <a:gd name="connsiteX37" fmla="*/ 778400 w 949072"/>
                <a:gd name="connsiteY37" fmla="*/ 222187 h 1051338"/>
                <a:gd name="connsiteX38" fmla="*/ 778536 w 949072"/>
                <a:gd name="connsiteY38" fmla="*/ 222324 h 1051338"/>
                <a:gd name="connsiteX39" fmla="*/ 878823 w 949072"/>
                <a:gd name="connsiteY39" fmla="*/ 648553 h 1051338"/>
                <a:gd name="connsiteX40" fmla="*/ 273 w 949072"/>
                <a:gd name="connsiteY40" fmla="*/ 222324 h 1051338"/>
                <a:gd name="connsiteX41" fmla="*/ 0 w 949072"/>
                <a:gd name="connsiteY41" fmla="*/ 222324 h 1051338"/>
                <a:gd name="connsiteX42" fmla="*/ 137 w 949072"/>
                <a:gd name="connsiteY42" fmla="*/ 222187 h 1051338"/>
                <a:gd name="connsiteX43" fmla="*/ 273 w 949072"/>
                <a:gd name="connsiteY43" fmla="*/ 222324 h 1051338"/>
                <a:gd name="connsiteX44" fmla="*/ 389268 w 949072"/>
                <a:gd name="connsiteY44" fmla="*/ 218460 h 1051338"/>
                <a:gd name="connsiteX45" fmla="*/ 361961 w 949072"/>
                <a:gd name="connsiteY45" fmla="*/ 191152 h 1051338"/>
                <a:gd name="connsiteX46" fmla="*/ 389268 w 949072"/>
                <a:gd name="connsiteY46" fmla="*/ 163845 h 1051338"/>
                <a:gd name="connsiteX47" fmla="*/ 416576 w 949072"/>
                <a:gd name="connsiteY47" fmla="*/ 191152 h 1051338"/>
                <a:gd name="connsiteX48" fmla="*/ 389268 w 949072"/>
                <a:gd name="connsiteY48" fmla="*/ 218460 h 1051338"/>
                <a:gd name="connsiteX49" fmla="*/ 778400 w 949072"/>
                <a:gd name="connsiteY49" fmla="*/ 733602 h 1051338"/>
                <a:gd name="connsiteX50" fmla="*/ 637766 w 949072"/>
                <a:gd name="connsiteY50" fmla="*/ 675860 h 1051338"/>
                <a:gd name="connsiteX51" fmla="*/ 919034 w 949072"/>
                <a:gd name="connsiteY51" fmla="*/ 675860 h 1051338"/>
                <a:gd name="connsiteX52" fmla="*/ 778400 w 949072"/>
                <a:gd name="connsiteY52" fmla="*/ 733602 h 1051338"/>
                <a:gd name="connsiteX0" fmla="*/ 906882 w 949072"/>
                <a:gd name="connsiteY0" fmla="*/ 648553 h 1051338"/>
                <a:gd name="connsiteX1" fmla="*/ 802471 w 949072"/>
                <a:gd name="connsiteY1" fmla="*/ 204806 h 1051338"/>
                <a:gd name="connsiteX2" fmla="*/ 839842 w 949072"/>
                <a:gd name="connsiteY2" fmla="*/ 204806 h 1051338"/>
                <a:gd name="connsiteX3" fmla="*/ 853496 w 949072"/>
                <a:gd name="connsiteY3" fmla="*/ 191152 h 1051338"/>
                <a:gd name="connsiteX4" fmla="*/ 839842 w 949072"/>
                <a:gd name="connsiteY4" fmla="*/ 177499 h 1051338"/>
                <a:gd name="connsiteX5" fmla="*/ 441945 w 949072"/>
                <a:gd name="connsiteY5" fmla="*/ 177499 h 1051338"/>
                <a:gd name="connsiteX6" fmla="*/ 402922 w 949072"/>
                <a:gd name="connsiteY6" fmla="*/ 138476 h 1051338"/>
                <a:gd name="connsiteX7" fmla="*/ 402922 w 949072"/>
                <a:gd name="connsiteY7" fmla="*/ 13654 h 1051338"/>
                <a:gd name="connsiteX8" fmla="*/ 389268 w 949072"/>
                <a:gd name="connsiteY8" fmla="*/ 0 h 1051338"/>
                <a:gd name="connsiteX9" fmla="*/ 375615 w 949072"/>
                <a:gd name="connsiteY9" fmla="*/ 13654 h 1051338"/>
                <a:gd name="connsiteX10" fmla="*/ 375615 w 949072"/>
                <a:gd name="connsiteY10" fmla="*/ 138476 h 1051338"/>
                <a:gd name="connsiteX11" fmla="*/ 336592 w 949072"/>
                <a:gd name="connsiteY11" fmla="*/ 177499 h 1051338"/>
                <a:gd name="connsiteX12" fmla="*/ 336592 w 949072"/>
                <a:gd name="connsiteY12" fmla="*/ 204806 h 1051338"/>
                <a:gd name="connsiteX13" fmla="*/ 375615 w 949072"/>
                <a:gd name="connsiteY13" fmla="*/ 243828 h 1051338"/>
                <a:gd name="connsiteX14" fmla="*/ 375615 w 949072"/>
                <a:gd name="connsiteY14" fmla="*/ 996723 h 1051338"/>
                <a:gd name="connsiteX15" fmla="*/ 280038 w 949072"/>
                <a:gd name="connsiteY15" fmla="*/ 996723 h 1051338"/>
                <a:gd name="connsiteX16" fmla="*/ 225423 w 949072"/>
                <a:gd name="connsiteY16" fmla="*/ 1051338 h 1051338"/>
                <a:gd name="connsiteX17" fmla="*/ 252731 w 949072"/>
                <a:gd name="connsiteY17" fmla="*/ 1051338 h 1051338"/>
                <a:gd name="connsiteX18" fmla="*/ 280038 w 949072"/>
                <a:gd name="connsiteY18" fmla="*/ 1024031 h 1051338"/>
                <a:gd name="connsiteX19" fmla="*/ 498498 w 949072"/>
                <a:gd name="connsiteY19" fmla="*/ 1024031 h 1051338"/>
                <a:gd name="connsiteX20" fmla="*/ 525806 w 949072"/>
                <a:gd name="connsiteY20" fmla="*/ 1051338 h 1051338"/>
                <a:gd name="connsiteX21" fmla="*/ 553113 w 949072"/>
                <a:gd name="connsiteY21" fmla="*/ 1051338 h 1051338"/>
                <a:gd name="connsiteX22" fmla="*/ 498498 w 949072"/>
                <a:gd name="connsiteY22" fmla="*/ 996723 h 1051338"/>
                <a:gd name="connsiteX23" fmla="*/ 402922 w 949072"/>
                <a:gd name="connsiteY23" fmla="*/ 996723 h 1051338"/>
                <a:gd name="connsiteX24" fmla="*/ 402922 w 949072"/>
                <a:gd name="connsiteY24" fmla="*/ 243828 h 1051338"/>
                <a:gd name="connsiteX25" fmla="*/ 441945 w 949072"/>
                <a:gd name="connsiteY25" fmla="*/ 204806 h 1051338"/>
                <a:gd name="connsiteX26" fmla="*/ 754328 w 949072"/>
                <a:gd name="connsiteY26" fmla="*/ 204806 h 1051338"/>
                <a:gd name="connsiteX27" fmla="*/ 649918 w 949072"/>
                <a:gd name="connsiteY27" fmla="*/ 648553 h 1051338"/>
                <a:gd name="connsiteX28" fmla="*/ 607728 w 949072"/>
                <a:gd name="connsiteY28" fmla="*/ 648553 h 1051338"/>
                <a:gd name="connsiteX29" fmla="*/ 607728 w 949072"/>
                <a:gd name="connsiteY29" fmla="*/ 662206 h 1051338"/>
                <a:gd name="connsiteX30" fmla="*/ 778400 w 949072"/>
                <a:gd name="connsiteY30" fmla="*/ 760909 h 1051338"/>
                <a:gd name="connsiteX31" fmla="*/ 949072 w 949072"/>
                <a:gd name="connsiteY31" fmla="*/ 662206 h 1051338"/>
                <a:gd name="connsiteX32" fmla="*/ 949072 w 949072"/>
                <a:gd name="connsiteY32" fmla="*/ 648553 h 1051338"/>
                <a:gd name="connsiteX33" fmla="*/ 906882 w 949072"/>
                <a:gd name="connsiteY33" fmla="*/ 648553 h 1051338"/>
                <a:gd name="connsiteX34" fmla="*/ 878823 w 949072"/>
                <a:gd name="connsiteY34" fmla="*/ 648553 h 1051338"/>
                <a:gd name="connsiteX35" fmla="*/ 677977 w 949072"/>
                <a:gd name="connsiteY35" fmla="*/ 648553 h 1051338"/>
                <a:gd name="connsiteX36" fmla="*/ 778263 w 949072"/>
                <a:gd name="connsiteY36" fmla="*/ 222324 h 1051338"/>
                <a:gd name="connsiteX37" fmla="*/ 778400 w 949072"/>
                <a:gd name="connsiteY37" fmla="*/ 222187 h 1051338"/>
                <a:gd name="connsiteX38" fmla="*/ 778536 w 949072"/>
                <a:gd name="connsiteY38" fmla="*/ 222324 h 1051338"/>
                <a:gd name="connsiteX39" fmla="*/ 878823 w 949072"/>
                <a:gd name="connsiteY39" fmla="*/ 648553 h 1051338"/>
                <a:gd name="connsiteX40" fmla="*/ 137 w 949072"/>
                <a:gd name="connsiteY40" fmla="*/ 222187 h 1051338"/>
                <a:gd name="connsiteX41" fmla="*/ 0 w 949072"/>
                <a:gd name="connsiteY41" fmla="*/ 222324 h 1051338"/>
                <a:gd name="connsiteX42" fmla="*/ 137 w 949072"/>
                <a:gd name="connsiteY42" fmla="*/ 222187 h 1051338"/>
                <a:gd name="connsiteX43" fmla="*/ 389268 w 949072"/>
                <a:gd name="connsiteY43" fmla="*/ 218460 h 1051338"/>
                <a:gd name="connsiteX44" fmla="*/ 361961 w 949072"/>
                <a:gd name="connsiteY44" fmla="*/ 191152 h 1051338"/>
                <a:gd name="connsiteX45" fmla="*/ 389268 w 949072"/>
                <a:gd name="connsiteY45" fmla="*/ 163845 h 1051338"/>
                <a:gd name="connsiteX46" fmla="*/ 416576 w 949072"/>
                <a:gd name="connsiteY46" fmla="*/ 191152 h 1051338"/>
                <a:gd name="connsiteX47" fmla="*/ 389268 w 949072"/>
                <a:gd name="connsiteY47" fmla="*/ 218460 h 1051338"/>
                <a:gd name="connsiteX48" fmla="*/ 778400 w 949072"/>
                <a:gd name="connsiteY48" fmla="*/ 733602 h 1051338"/>
                <a:gd name="connsiteX49" fmla="*/ 637766 w 949072"/>
                <a:gd name="connsiteY49" fmla="*/ 675860 h 1051338"/>
                <a:gd name="connsiteX50" fmla="*/ 919034 w 949072"/>
                <a:gd name="connsiteY50" fmla="*/ 675860 h 1051338"/>
                <a:gd name="connsiteX51" fmla="*/ 778400 w 949072"/>
                <a:gd name="connsiteY51" fmla="*/ 733602 h 1051338"/>
                <a:gd name="connsiteX0" fmla="*/ 906882 w 949072"/>
                <a:gd name="connsiteY0" fmla="*/ 648553 h 1051338"/>
                <a:gd name="connsiteX1" fmla="*/ 802471 w 949072"/>
                <a:gd name="connsiteY1" fmla="*/ 204806 h 1051338"/>
                <a:gd name="connsiteX2" fmla="*/ 839842 w 949072"/>
                <a:gd name="connsiteY2" fmla="*/ 204806 h 1051338"/>
                <a:gd name="connsiteX3" fmla="*/ 853496 w 949072"/>
                <a:gd name="connsiteY3" fmla="*/ 191152 h 1051338"/>
                <a:gd name="connsiteX4" fmla="*/ 839842 w 949072"/>
                <a:gd name="connsiteY4" fmla="*/ 177499 h 1051338"/>
                <a:gd name="connsiteX5" fmla="*/ 441945 w 949072"/>
                <a:gd name="connsiteY5" fmla="*/ 177499 h 1051338"/>
                <a:gd name="connsiteX6" fmla="*/ 402922 w 949072"/>
                <a:gd name="connsiteY6" fmla="*/ 138476 h 1051338"/>
                <a:gd name="connsiteX7" fmla="*/ 402922 w 949072"/>
                <a:gd name="connsiteY7" fmla="*/ 13654 h 1051338"/>
                <a:gd name="connsiteX8" fmla="*/ 389268 w 949072"/>
                <a:gd name="connsiteY8" fmla="*/ 0 h 1051338"/>
                <a:gd name="connsiteX9" fmla="*/ 375615 w 949072"/>
                <a:gd name="connsiteY9" fmla="*/ 13654 h 1051338"/>
                <a:gd name="connsiteX10" fmla="*/ 375615 w 949072"/>
                <a:gd name="connsiteY10" fmla="*/ 138476 h 1051338"/>
                <a:gd name="connsiteX11" fmla="*/ 336592 w 949072"/>
                <a:gd name="connsiteY11" fmla="*/ 177499 h 1051338"/>
                <a:gd name="connsiteX12" fmla="*/ 336592 w 949072"/>
                <a:gd name="connsiteY12" fmla="*/ 204806 h 1051338"/>
                <a:gd name="connsiteX13" fmla="*/ 375615 w 949072"/>
                <a:gd name="connsiteY13" fmla="*/ 243828 h 1051338"/>
                <a:gd name="connsiteX14" fmla="*/ 375615 w 949072"/>
                <a:gd name="connsiteY14" fmla="*/ 996723 h 1051338"/>
                <a:gd name="connsiteX15" fmla="*/ 280038 w 949072"/>
                <a:gd name="connsiteY15" fmla="*/ 996723 h 1051338"/>
                <a:gd name="connsiteX16" fmla="*/ 225423 w 949072"/>
                <a:gd name="connsiteY16" fmla="*/ 1051338 h 1051338"/>
                <a:gd name="connsiteX17" fmla="*/ 252731 w 949072"/>
                <a:gd name="connsiteY17" fmla="*/ 1051338 h 1051338"/>
                <a:gd name="connsiteX18" fmla="*/ 280038 w 949072"/>
                <a:gd name="connsiteY18" fmla="*/ 1024031 h 1051338"/>
                <a:gd name="connsiteX19" fmla="*/ 498498 w 949072"/>
                <a:gd name="connsiteY19" fmla="*/ 1024031 h 1051338"/>
                <a:gd name="connsiteX20" fmla="*/ 525806 w 949072"/>
                <a:gd name="connsiteY20" fmla="*/ 1051338 h 1051338"/>
                <a:gd name="connsiteX21" fmla="*/ 553113 w 949072"/>
                <a:gd name="connsiteY21" fmla="*/ 1051338 h 1051338"/>
                <a:gd name="connsiteX22" fmla="*/ 498498 w 949072"/>
                <a:gd name="connsiteY22" fmla="*/ 996723 h 1051338"/>
                <a:gd name="connsiteX23" fmla="*/ 402922 w 949072"/>
                <a:gd name="connsiteY23" fmla="*/ 996723 h 1051338"/>
                <a:gd name="connsiteX24" fmla="*/ 402922 w 949072"/>
                <a:gd name="connsiteY24" fmla="*/ 243828 h 1051338"/>
                <a:gd name="connsiteX25" fmla="*/ 441945 w 949072"/>
                <a:gd name="connsiteY25" fmla="*/ 204806 h 1051338"/>
                <a:gd name="connsiteX26" fmla="*/ 754328 w 949072"/>
                <a:gd name="connsiteY26" fmla="*/ 204806 h 1051338"/>
                <a:gd name="connsiteX27" fmla="*/ 607728 w 949072"/>
                <a:gd name="connsiteY27" fmla="*/ 648553 h 1051338"/>
                <a:gd name="connsiteX28" fmla="*/ 607728 w 949072"/>
                <a:gd name="connsiteY28" fmla="*/ 662206 h 1051338"/>
                <a:gd name="connsiteX29" fmla="*/ 778400 w 949072"/>
                <a:gd name="connsiteY29" fmla="*/ 760909 h 1051338"/>
                <a:gd name="connsiteX30" fmla="*/ 949072 w 949072"/>
                <a:gd name="connsiteY30" fmla="*/ 662206 h 1051338"/>
                <a:gd name="connsiteX31" fmla="*/ 949072 w 949072"/>
                <a:gd name="connsiteY31" fmla="*/ 648553 h 1051338"/>
                <a:gd name="connsiteX32" fmla="*/ 906882 w 949072"/>
                <a:gd name="connsiteY32" fmla="*/ 648553 h 1051338"/>
                <a:gd name="connsiteX33" fmla="*/ 878823 w 949072"/>
                <a:gd name="connsiteY33" fmla="*/ 648553 h 1051338"/>
                <a:gd name="connsiteX34" fmla="*/ 677977 w 949072"/>
                <a:gd name="connsiteY34" fmla="*/ 648553 h 1051338"/>
                <a:gd name="connsiteX35" fmla="*/ 778263 w 949072"/>
                <a:gd name="connsiteY35" fmla="*/ 222324 h 1051338"/>
                <a:gd name="connsiteX36" fmla="*/ 778400 w 949072"/>
                <a:gd name="connsiteY36" fmla="*/ 222187 h 1051338"/>
                <a:gd name="connsiteX37" fmla="*/ 778536 w 949072"/>
                <a:gd name="connsiteY37" fmla="*/ 222324 h 1051338"/>
                <a:gd name="connsiteX38" fmla="*/ 878823 w 949072"/>
                <a:gd name="connsiteY38" fmla="*/ 648553 h 1051338"/>
                <a:gd name="connsiteX39" fmla="*/ 137 w 949072"/>
                <a:gd name="connsiteY39" fmla="*/ 222187 h 1051338"/>
                <a:gd name="connsiteX40" fmla="*/ 0 w 949072"/>
                <a:gd name="connsiteY40" fmla="*/ 222324 h 1051338"/>
                <a:gd name="connsiteX41" fmla="*/ 137 w 949072"/>
                <a:gd name="connsiteY41" fmla="*/ 222187 h 1051338"/>
                <a:gd name="connsiteX42" fmla="*/ 389268 w 949072"/>
                <a:gd name="connsiteY42" fmla="*/ 218460 h 1051338"/>
                <a:gd name="connsiteX43" fmla="*/ 361961 w 949072"/>
                <a:gd name="connsiteY43" fmla="*/ 191152 h 1051338"/>
                <a:gd name="connsiteX44" fmla="*/ 389268 w 949072"/>
                <a:gd name="connsiteY44" fmla="*/ 163845 h 1051338"/>
                <a:gd name="connsiteX45" fmla="*/ 416576 w 949072"/>
                <a:gd name="connsiteY45" fmla="*/ 191152 h 1051338"/>
                <a:gd name="connsiteX46" fmla="*/ 389268 w 949072"/>
                <a:gd name="connsiteY46" fmla="*/ 218460 h 1051338"/>
                <a:gd name="connsiteX47" fmla="*/ 778400 w 949072"/>
                <a:gd name="connsiteY47" fmla="*/ 733602 h 1051338"/>
                <a:gd name="connsiteX48" fmla="*/ 637766 w 949072"/>
                <a:gd name="connsiteY48" fmla="*/ 675860 h 1051338"/>
                <a:gd name="connsiteX49" fmla="*/ 919034 w 949072"/>
                <a:gd name="connsiteY49" fmla="*/ 675860 h 1051338"/>
                <a:gd name="connsiteX50" fmla="*/ 778400 w 949072"/>
                <a:gd name="connsiteY50" fmla="*/ 733602 h 1051338"/>
                <a:gd name="connsiteX0" fmla="*/ 906882 w 949072"/>
                <a:gd name="connsiteY0" fmla="*/ 648553 h 1051338"/>
                <a:gd name="connsiteX1" fmla="*/ 802471 w 949072"/>
                <a:gd name="connsiteY1" fmla="*/ 204806 h 1051338"/>
                <a:gd name="connsiteX2" fmla="*/ 839842 w 949072"/>
                <a:gd name="connsiteY2" fmla="*/ 204806 h 1051338"/>
                <a:gd name="connsiteX3" fmla="*/ 853496 w 949072"/>
                <a:gd name="connsiteY3" fmla="*/ 191152 h 1051338"/>
                <a:gd name="connsiteX4" fmla="*/ 839842 w 949072"/>
                <a:gd name="connsiteY4" fmla="*/ 177499 h 1051338"/>
                <a:gd name="connsiteX5" fmla="*/ 441945 w 949072"/>
                <a:gd name="connsiteY5" fmla="*/ 177499 h 1051338"/>
                <a:gd name="connsiteX6" fmla="*/ 402922 w 949072"/>
                <a:gd name="connsiteY6" fmla="*/ 138476 h 1051338"/>
                <a:gd name="connsiteX7" fmla="*/ 402922 w 949072"/>
                <a:gd name="connsiteY7" fmla="*/ 13654 h 1051338"/>
                <a:gd name="connsiteX8" fmla="*/ 389268 w 949072"/>
                <a:gd name="connsiteY8" fmla="*/ 0 h 1051338"/>
                <a:gd name="connsiteX9" fmla="*/ 375615 w 949072"/>
                <a:gd name="connsiteY9" fmla="*/ 13654 h 1051338"/>
                <a:gd name="connsiteX10" fmla="*/ 375615 w 949072"/>
                <a:gd name="connsiteY10" fmla="*/ 138476 h 1051338"/>
                <a:gd name="connsiteX11" fmla="*/ 336592 w 949072"/>
                <a:gd name="connsiteY11" fmla="*/ 177499 h 1051338"/>
                <a:gd name="connsiteX12" fmla="*/ 336592 w 949072"/>
                <a:gd name="connsiteY12" fmla="*/ 204806 h 1051338"/>
                <a:gd name="connsiteX13" fmla="*/ 375615 w 949072"/>
                <a:gd name="connsiteY13" fmla="*/ 243828 h 1051338"/>
                <a:gd name="connsiteX14" fmla="*/ 375615 w 949072"/>
                <a:gd name="connsiteY14" fmla="*/ 996723 h 1051338"/>
                <a:gd name="connsiteX15" fmla="*/ 280038 w 949072"/>
                <a:gd name="connsiteY15" fmla="*/ 996723 h 1051338"/>
                <a:gd name="connsiteX16" fmla="*/ 225423 w 949072"/>
                <a:gd name="connsiteY16" fmla="*/ 1051338 h 1051338"/>
                <a:gd name="connsiteX17" fmla="*/ 252731 w 949072"/>
                <a:gd name="connsiteY17" fmla="*/ 1051338 h 1051338"/>
                <a:gd name="connsiteX18" fmla="*/ 280038 w 949072"/>
                <a:gd name="connsiteY18" fmla="*/ 1024031 h 1051338"/>
                <a:gd name="connsiteX19" fmla="*/ 498498 w 949072"/>
                <a:gd name="connsiteY19" fmla="*/ 1024031 h 1051338"/>
                <a:gd name="connsiteX20" fmla="*/ 525806 w 949072"/>
                <a:gd name="connsiteY20" fmla="*/ 1051338 h 1051338"/>
                <a:gd name="connsiteX21" fmla="*/ 553113 w 949072"/>
                <a:gd name="connsiteY21" fmla="*/ 1051338 h 1051338"/>
                <a:gd name="connsiteX22" fmla="*/ 498498 w 949072"/>
                <a:gd name="connsiteY22" fmla="*/ 996723 h 1051338"/>
                <a:gd name="connsiteX23" fmla="*/ 402922 w 949072"/>
                <a:gd name="connsiteY23" fmla="*/ 996723 h 1051338"/>
                <a:gd name="connsiteX24" fmla="*/ 402922 w 949072"/>
                <a:gd name="connsiteY24" fmla="*/ 243828 h 1051338"/>
                <a:gd name="connsiteX25" fmla="*/ 441945 w 949072"/>
                <a:gd name="connsiteY25" fmla="*/ 204806 h 1051338"/>
                <a:gd name="connsiteX26" fmla="*/ 754328 w 949072"/>
                <a:gd name="connsiteY26" fmla="*/ 204806 h 1051338"/>
                <a:gd name="connsiteX27" fmla="*/ 607728 w 949072"/>
                <a:gd name="connsiteY27" fmla="*/ 648553 h 1051338"/>
                <a:gd name="connsiteX28" fmla="*/ 778400 w 949072"/>
                <a:gd name="connsiteY28" fmla="*/ 760909 h 1051338"/>
                <a:gd name="connsiteX29" fmla="*/ 949072 w 949072"/>
                <a:gd name="connsiteY29" fmla="*/ 662206 h 1051338"/>
                <a:gd name="connsiteX30" fmla="*/ 949072 w 949072"/>
                <a:gd name="connsiteY30" fmla="*/ 648553 h 1051338"/>
                <a:gd name="connsiteX31" fmla="*/ 906882 w 949072"/>
                <a:gd name="connsiteY31" fmla="*/ 648553 h 1051338"/>
                <a:gd name="connsiteX32" fmla="*/ 878823 w 949072"/>
                <a:gd name="connsiteY32" fmla="*/ 648553 h 1051338"/>
                <a:gd name="connsiteX33" fmla="*/ 677977 w 949072"/>
                <a:gd name="connsiteY33" fmla="*/ 648553 h 1051338"/>
                <a:gd name="connsiteX34" fmla="*/ 778263 w 949072"/>
                <a:gd name="connsiteY34" fmla="*/ 222324 h 1051338"/>
                <a:gd name="connsiteX35" fmla="*/ 778400 w 949072"/>
                <a:gd name="connsiteY35" fmla="*/ 222187 h 1051338"/>
                <a:gd name="connsiteX36" fmla="*/ 778536 w 949072"/>
                <a:gd name="connsiteY36" fmla="*/ 222324 h 1051338"/>
                <a:gd name="connsiteX37" fmla="*/ 878823 w 949072"/>
                <a:gd name="connsiteY37" fmla="*/ 648553 h 1051338"/>
                <a:gd name="connsiteX38" fmla="*/ 137 w 949072"/>
                <a:gd name="connsiteY38" fmla="*/ 222187 h 1051338"/>
                <a:gd name="connsiteX39" fmla="*/ 0 w 949072"/>
                <a:gd name="connsiteY39" fmla="*/ 222324 h 1051338"/>
                <a:gd name="connsiteX40" fmla="*/ 137 w 949072"/>
                <a:gd name="connsiteY40" fmla="*/ 222187 h 1051338"/>
                <a:gd name="connsiteX41" fmla="*/ 389268 w 949072"/>
                <a:gd name="connsiteY41" fmla="*/ 218460 h 1051338"/>
                <a:gd name="connsiteX42" fmla="*/ 361961 w 949072"/>
                <a:gd name="connsiteY42" fmla="*/ 191152 h 1051338"/>
                <a:gd name="connsiteX43" fmla="*/ 389268 w 949072"/>
                <a:gd name="connsiteY43" fmla="*/ 163845 h 1051338"/>
                <a:gd name="connsiteX44" fmla="*/ 416576 w 949072"/>
                <a:gd name="connsiteY44" fmla="*/ 191152 h 1051338"/>
                <a:gd name="connsiteX45" fmla="*/ 389268 w 949072"/>
                <a:gd name="connsiteY45" fmla="*/ 218460 h 1051338"/>
                <a:gd name="connsiteX46" fmla="*/ 778400 w 949072"/>
                <a:gd name="connsiteY46" fmla="*/ 733602 h 1051338"/>
                <a:gd name="connsiteX47" fmla="*/ 637766 w 949072"/>
                <a:gd name="connsiteY47" fmla="*/ 675860 h 1051338"/>
                <a:gd name="connsiteX48" fmla="*/ 919034 w 949072"/>
                <a:gd name="connsiteY48" fmla="*/ 675860 h 1051338"/>
                <a:gd name="connsiteX49" fmla="*/ 778400 w 949072"/>
                <a:gd name="connsiteY49" fmla="*/ 733602 h 1051338"/>
                <a:gd name="connsiteX0" fmla="*/ 906882 w 949072"/>
                <a:gd name="connsiteY0" fmla="*/ 648553 h 1051338"/>
                <a:gd name="connsiteX1" fmla="*/ 802471 w 949072"/>
                <a:gd name="connsiteY1" fmla="*/ 204806 h 1051338"/>
                <a:gd name="connsiteX2" fmla="*/ 839842 w 949072"/>
                <a:gd name="connsiteY2" fmla="*/ 204806 h 1051338"/>
                <a:gd name="connsiteX3" fmla="*/ 853496 w 949072"/>
                <a:gd name="connsiteY3" fmla="*/ 191152 h 1051338"/>
                <a:gd name="connsiteX4" fmla="*/ 839842 w 949072"/>
                <a:gd name="connsiteY4" fmla="*/ 177499 h 1051338"/>
                <a:gd name="connsiteX5" fmla="*/ 441945 w 949072"/>
                <a:gd name="connsiteY5" fmla="*/ 177499 h 1051338"/>
                <a:gd name="connsiteX6" fmla="*/ 402922 w 949072"/>
                <a:gd name="connsiteY6" fmla="*/ 138476 h 1051338"/>
                <a:gd name="connsiteX7" fmla="*/ 402922 w 949072"/>
                <a:gd name="connsiteY7" fmla="*/ 13654 h 1051338"/>
                <a:gd name="connsiteX8" fmla="*/ 389268 w 949072"/>
                <a:gd name="connsiteY8" fmla="*/ 0 h 1051338"/>
                <a:gd name="connsiteX9" fmla="*/ 375615 w 949072"/>
                <a:gd name="connsiteY9" fmla="*/ 13654 h 1051338"/>
                <a:gd name="connsiteX10" fmla="*/ 375615 w 949072"/>
                <a:gd name="connsiteY10" fmla="*/ 138476 h 1051338"/>
                <a:gd name="connsiteX11" fmla="*/ 336592 w 949072"/>
                <a:gd name="connsiteY11" fmla="*/ 177499 h 1051338"/>
                <a:gd name="connsiteX12" fmla="*/ 336592 w 949072"/>
                <a:gd name="connsiteY12" fmla="*/ 204806 h 1051338"/>
                <a:gd name="connsiteX13" fmla="*/ 375615 w 949072"/>
                <a:gd name="connsiteY13" fmla="*/ 243828 h 1051338"/>
                <a:gd name="connsiteX14" fmla="*/ 375615 w 949072"/>
                <a:gd name="connsiteY14" fmla="*/ 996723 h 1051338"/>
                <a:gd name="connsiteX15" fmla="*/ 280038 w 949072"/>
                <a:gd name="connsiteY15" fmla="*/ 996723 h 1051338"/>
                <a:gd name="connsiteX16" fmla="*/ 225423 w 949072"/>
                <a:gd name="connsiteY16" fmla="*/ 1051338 h 1051338"/>
                <a:gd name="connsiteX17" fmla="*/ 252731 w 949072"/>
                <a:gd name="connsiteY17" fmla="*/ 1051338 h 1051338"/>
                <a:gd name="connsiteX18" fmla="*/ 280038 w 949072"/>
                <a:gd name="connsiteY18" fmla="*/ 1024031 h 1051338"/>
                <a:gd name="connsiteX19" fmla="*/ 498498 w 949072"/>
                <a:gd name="connsiteY19" fmla="*/ 1024031 h 1051338"/>
                <a:gd name="connsiteX20" fmla="*/ 525806 w 949072"/>
                <a:gd name="connsiteY20" fmla="*/ 1051338 h 1051338"/>
                <a:gd name="connsiteX21" fmla="*/ 553113 w 949072"/>
                <a:gd name="connsiteY21" fmla="*/ 1051338 h 1051338"/>
                <a:gd name="connsiteX22" fmla="*/ 498498 w 949072"/>
                <a:gd name="connsiteY22" fmla="*/ 996723 h 1051338"/>
                <a:gd name="connsiteX23" fmla="*/ 402922 w 949072"/>
                <a:gd name="connsiteY23" fmla="*/ 996723 h 1051338"/>
                <a:gd name="connsiteX24" fmla="*/ 402922 w 949072"/>
                <a:gd name="connsiteY24" fmla="*/ 243828 h 1051338"/>
                <a:gd name="connsiteX25" fmla="*/ 441945 w 949072"/>
                <a:gd name="connsiteY25" fmla="*/ 204806 h 1051338"/>
                <a:gd name="connsiteX26" fmla="*/ 754328 w 949072"/>
                <a:gd name="connsiteY26" fmla="*/ 204806 h 1051338"/>
                <a:gd name="connsiteX27" fmla="*/ 778400 w 949072"/>
                <a:gd name="connsiteY27" fmla="*/ 760909 h 1051338"/>
                <a:gd name="connsiteX28" fmla="*/ 949072 w 949072"/>
                <a:gd name="connsiteY28" fmla="*/ 662206 h 1051338"/>
                <a:gd name="connsiteX29" fmla="*/ 949072 w 949072"/>
                <a:gd name="connsiteY29" fmla="*/ 648553 h 1051338"/>
                <a:gd name="connsiteX30" fmla="*/ 906882 w 949072"/>
                <a:gd name="connsiteY30" fmla="*/ 648553 h 1051338"/>
                <a:gd name="connsiteX31" fmla="*/ 878823 w 949072"/>
                <a:gd name="connsiteY31" fmla="*/ 648553 h 1051338"/>
                <a:gd name="connsiteX32" fmla="*/ 677977 w 949072"/>
                <a:gd name="connsiteY32" fmla="*/ 648553 h 1051338"/>
                <a:gd name="connsiteX33" fmla="*/ 778263 w 949072"/>
                <a:gd name="connsiteY33" fmla="*/ 222324 h 1051338"/>
                <a:gd name="connsiteX34" fmla="*/ 778400 w 949072"/>
                <a:gd name="connsiteY34" fmla="*/ 222187 h 1051338"/>
                <a:gd name="connsiteX35" fmla="*/ 778536 w 949072"/>
                <a:gd name="connsiteY35" fmla="*/ 222324 h 1051338"/>
                <a:gd name="connsiteX36" fmla="*/ 878823 w 949072"/>
                <a:gd name="connsiteY36" fmla="*/ 648553 h 1051338"/>
                <a:gd name="connsiteX37" fmla="*/ 137 w 949072"/>
                <a:gd name="connsiteY37" fmla="*/ 222187 h 1051338"/>
                <a:gd name="connsiteX38" fmla="*/ 0 w 949072"/>
                <a:gd name="connsiteY38" fmla="*/ 222324 h 1051338"/>
                <a:gd name="connsiteX39" fmla="*/ 137 w 949072"/>
                <a:gd name="connsiteY39" fmla="*/ 222187 h 1051338"/>
                <a:gd name="connsiteX40" fmla="*/ 389268 w 949072"/>
                <a:gd name="connsiteY40" fmla="*/ 218460 h 1051338"/>
                <a:gd name="connsiteX41" fmla="*/ 361961 w 949072"/>
                <a:gd name="connsiteY41" fmla="*/ 191152 h 1051338"/>
                <a:gd name="connsiteX42" fmla="*/ 389268 w 949072"/>
                <a:gd name="connsiteY42" fmla="*/ 163845 h 1051338"/>
                <a:gd name="connsiteX43" fmla="*/ 416576 w 949072"/>
                <a:gd name="connsiteY43" fmla="*/ 191152 h 1051338"/>
                <a:gd name="connsiteX44" fmla="*/ 389268 w 949072"/>
                <a:gd name="connsiteY44" fmla="*/ 218460 h 1051338"/>
                <a:gd name="connsiteX45" fmla="*/ 778400 w 949072"/>
                <a:gd name="connsiteY45" fmla="*/ 733602 h 1051338"/>
                <a:gd name="connsiteX46" fmla="*/ 637766 w 949072"/>
                <a:gd name="connsiteY46" fmla="*/ 675860 h 1051338"/>
                <a:gd name="connsiteX47" fmla="*/ 919034 w 949072"/>
                <a:gd name="connsiteY47" fmla="*/ 675860 h 1051338"/>
                <a:gd name="connsiteX48" fmla="*/ 778400 w 949072"/>
                <a:gd name="connsiteY48" fmla="*/ 733602 h 1051338"/>
                <a:gd name="connsiteX0" fmla="*/ 906882 w 949072"/>
                <a:gd name="connsiteY0" fmla="*/ 648553 h 1051338"/>
                <a:gd name="connsiteX1" fmla="*/ 802471 w 949072"/>
                <a:gd name="connsiteY1" fmla="*/ 204806 h 1051338"/>
                <a:gd name="connsiteX2" fmla="*/ 839842 w 949072"/>
                <a:gd name="connsiteY2" fmla="*/ 204806 h 1051338"/>
                <a:gd name="connsiteX3" fmla="*/ 853496 w 949072"/>
                <a:gd name="connsiteY3" fmla="*/ 191152 h 1051338"/>
                <a:gd name="connsiteX4" fmla="*/ 839842 w 949072"/>
                <a:gd name="connsiteY4" fmla="*/ 177499 h 1051338"/>
                <a:gd name="connsiteX5" fmla="*/ 441945 w 949072"/>
                <a:gd name="connsiteY5" fmla="*/ 177499 h 1051338"/>
                <a:gd name="connsiteX6" fmla="*/ 402922 w 949072"/>
                <a:gd name="connsiteY6" fmla="*/ 138476 h 1051338"/>
                <a:gd name="connsiteX7" fmla="*/ 402922 w 949072"/>
                <a:gd name="connsiteY7" fmla="*/ 13654 h 1051338"/>
                <a:gd name="connsiteX8" fmla="*/ 389268 w 949072"/>
                <a:gd name="connsiteY8" fmla="*/ 0 h 1051338"/>
                <a:gd name="connsiteX9" fmla="*/ 375615 w 949072"/>
                <a:gd name="connsiteY9" fmla="*/ 13654 h 1051338"/>
                <a:gd name="connsiteX10" fmla="*/ 375615 w 949072"/>
                <a:gd name="connsiteY10" fmla="*/ 138476 h 1051338"/>
                <a:gd name="connsiteX11" fmla="*/ 336592 w 949072"/>
                <a:gd name="connsiteY11" fmla="*/ 177499 h 1051338"/>
                <a:gd name="connsiteX12" fmla="*/ 336592 w 949072"/>
                <a:gd name="connsiteY12" fmla="*/ 204806 h 1051338"/>
                <a:gd name="connsiteX13" fmla="*/ 375615 w 949072"/>
                <a:gd name="connsiteY13" fmla="*/ 243828 h 1051338"/>
                <a:gd name="connsiteX14" fmla="*/ 375615 w 949072"/>
                <a:gd name="connsiteY14" fmla="*/ 996723 h 1051338"/>
                <a:gd name="connsiteX15" fmla="*/ 280038 w 949072"/>
                <a:gd name="connsiteY15" fmla="*/ 996723 h 1051338"/>
                <a:gd name="connsiteX16" fmla="*/ 225423 w 949072"/>
                <a:gd name="connsiteY16" fmla="*/ 1051338 h 1051338"/>
                <a:gd name="connsiteX17" fmla="*/ 252731 w 949072"/>
                <a:gd name="connsiteY17" fmla="*/ 1051338 h 1051338"/>
                <a:gd name="connsiteX18" fmla="*/ 280038 w 949072"/>
                <a:gd name="connsiteY18" fmla="*/ 1024031 h 1051338"/>
                <a:gd name="connsiteX19" fmla="*/ 498498 w 949072"/>
                <a:gd name="connsiteY19" fmla="*/ 1024031 h 1051338"/>
                <a:gd name="connsiteX20" fmla="*/ 525806 w 949072"/>
                <a:gd name="connsiteY20" fmla="*/ 1051338 h 1051338"/>
                <a:gd name="connsiteX21" fmla="*/ 553113 w 949072"/>
                <a:gd name="connsiteY21" fmla="*/ 1051338 h 1051338"/>
                <a:gd name="connsiteX22" fmla="*/ 498498 w 949072"/>
                <a:gd name="connsiteY22" fmla="*/ 996723 h 1051338"/>
                <a:gd name="connsiteX23" fmla="*/ 402922 w 949072"/>
                <a:gd name="connsiteY23" fmla="*/ 996723 h 1051338"/>
                <a:gd name="connsiteX24" fmla="*/ 402922 w 949072"/>
                <a:gd name="connsiteY24" fmla="*/ 243828 h 1051338"/>
                <a:gd name="connsiteX25" fmla="*/ 441945 w 949072"/>
                <a:gd name="connsiteY25" fmla="*/ 204806 h 1051338"/>
                <a:gd name="connsiteX26" fmla="*/ 754328 w 949072"/>
                <a:gd name="connsiteY26" fmla="*/ 204806 h 1051338"/>
                <a:gd name="connsiteX27" fmla="*/ 949072 w 949072"/>
                <a:gd name="connsiteY27" fmla="*/ 662206 h 1051338"/>
                <a:gd name="connsiteX28" fmla="*/ 949072 w 949072"/>
                <a:gd name="connsiteY28" fmla="*/ 648553 h 1051338"/>
                <a:gd name="connsiteX29" fmla="*/ 906882 w 949072"/>
                <a:gd name="connsiteY29" fmla="*/ 648553 h 1051338"/>
                <a:gd name="connsiteX30" fmla="*/ 878823 w 949072"/>
                <a:gd name="connsiteY30" fmla="*/ 648553 h 1051338"/>
                <a:gd name="connsiteX31" fmla="*/ 677977 w 949072"/>
                <a:gd name="connsiteY31" fmla="*/ 648553 h 1051338"/>
                <a:gd name="connsiteX32" fmla="*/ 778263 w 949072"/>
                <a:gd name="connsiteY32" fmla="*/ 222324 h 1051338"/>
                <a:gd name="connsiteX33" fmla="*/ 778400 w 949072"/>
                <a:gd name="connsiteY33" fmla="*/ 222187 h 1051338"/>
                <a:gd name="connsiteX34" fmla="*/ 778536 w 949072"/>
                <a:gd name="connsiteY34" fmla="*/ 222324 h 1051338"/>
                <a:gd name="connsiteX35" fmla="*/ 878823 w 949072"/>
                <a:gd name="connsiteY35" fmla="*/ 648553 h 1051338"/>
                <a:gd name="connsiteX36" fmla="*/ 137 w 949072"/>
                <a:gd name="connsiteY36" fmla="*/ 222187 h 1051338"/>
                <a:gd name="connsiteX37" fmla="*/ 0 w 949072"/>
                <a:gd name="connsiteY37" fmla="*/ 222324 h 1051338"/>
                <a:gd name="connsiteX38" fmla="*/ 137 w 949072"/>
                <a:gd name="connsiteY38" fmla="*/ 222187 h 1051338"/>
                <a:gd name="connsiteX39" fmla="*/ 389268 w 949072"/>
                <a:gd name="connsiteY39" fmla="*/ 218460 h 1051338"/>
                <a:gd name="connsiteX40" fmla="*/ 361961 w 949072"/>
                <a:gd name="connsiteY40" fmla="*/ 191152 h 1051338"/>
                <a:gd name="connsiteX41" fmla="*/ 389268 w 949072"/>
                <a:gd name="connsiteY41" fmla="*/ 163845 h 1051338"/>
                <a:gd name="connsiteX42" fmla="*/ 416576 w 949072"/>
                <a:gd name="connsiteY42" fmla="*/ 191152 h 1051338"/>
                <a:gd name="connsiteX43" fmla="*/ 389268 w 949072"/>
                <a:gd name="connsiteY43" fmla="*/ 218460 h 1051338"/>
                <a:gd name="connsiteX44" fmla="*/ 778400 w 949072"/>
                <a:gd name="connsiteY44" fmla="*/ 733602 h 1051338"/>
                <a:gd name="connsiteX45" fmla="*/ 637766 w 949072"/>
                <a:gd name="connsiteY45" fmla="*/ 675860 h 1051338"/>
                <a:gd name="connsiteX46" fmla="*/ 919034 w 949072"/>
                <a:gd name="connsiteY46" fmla="*/ 675860 h 1051338"/>
                <a:gd name="connsiteX47" fmla="*/ 778400 w 949072"/>
                <a:gd name="connsiteY47" fmla="*/ 733602 h 1051338"/>
                <a:gd name="connsiteX0" fmla="*/ 949072 w 949072"/>
                <a:gd name="connsiteY0" fmla="*/ 648553 h 1051338"/>
                <a:gd name="connsiteX1" fmla="*/ 802471 w 949072"/>
                <a:gd name="connsiteY1" fmla="*/ 204806 h 1051338"/>
                <a:gd name="connsiteX2" fmla="*/ 839842 w 949072"/>
                <a:gd name="connsiteY2" fmla="*/ 204806 h 1051338"/>
                <a:gd name="connsiteX3" fmla="*/ 853496 w 949072"/>
                <a:gd name="connsiteY3" fmla="*/ 191152 h 1051338"/>
                <a:gd name="connsiteX4" fmla="*/ 839842 w 949072"/>
                <a:gd name="connsiteY4" fmla="*/ 177499 h 1051338"/>
                <a:gd name="connsiteX5" fmla="*/ 441945 w 949072"/>
                <a:gd name="connsiteY5" fmla="*/ 177499 h 1051338"/>
                <a:gd name="connsiteX6" fmla="*/ 402922 w 949072"/>
                <a:gd name="connsiteY6" fmla="*/ 138476 h 1051338"/>
                <a:gd name="connsiteX7" fmla="*/ 402922 w 949072"/>
                <a:gd name="connsiteY7" fmla="*/ 13654 h 1051338"/>
                <a:gd name="connsiteX8" fmla="*/ 389268 w 949072"/>
                <a:gd name="connsiteY8" fmla="*/ 0 h 1051338"/>
                <a:gd name="connsiteX9" fmla="*/ 375615 w 949072"/>
                <a:gd name="connsiteY9" fmla="*/ 13654 h 1051338"/>
                <a:gd name="connsiteX10" fmla="*/ 375615 w 949072"/>
                <a:gd name="connsiteY10" fmla="*/ 138476 h 1051338"/>
                <a:gd name="connsiteX11" fmla="*/ 336592 w 949072"/>
                <a:gd name="connsiteY11" fmla="*/ 177499 h 1051338"/>
                <a:gd name="connsiteX12" fmla="*/ 336592 w 949072"/>
                <a:gd name="connsiteY12" fmla="*/ 204806 h 1051338"/>
                <a:gd name="connsiteX13" fmla="*/ 375615 w 949072"/>
                <a:gd name="connsiteY13" fmla="*/ 243828 h 1051338"/>
                <a:gd name="connsiteX14" fmla="*/ 375615 w 949072"/>
                <a:gd name="connsiteY14" fmla="*/ 996723 h 1051338"/>
                <a:gd name="connsiteX15" fmla="*/ 280038 w 949072"/>
                <a:gd name="connsiteY15" fmla="*/ 996723 h 1051338"/>
                <a:gd name="connsiteX16" fmla="*/ 225423 w 949072"/>
                <a:gd name="connsiteY16" fmla="*/ 1051338 h 1051338"/>
                <a:gd name="connsiteX17" fmla="*/ 252731 w 949072"/>
                <a:gd name="connsiteY17" fmla="*/ 1051338 h 1051338"/>
                <a:gd name="connsiteX18" fmla="*/ 280038 w 949072"/>
                <a:gd name="connsiteY18" fmla="*/ 1024031 h 1051338"/>
                <a:gd name="connsiteX19" fmla="*/ 498498 w 949072"/>
                <a:gd name="connsiteY19" fmla="*/ 1024031 h 1051338"/>
                <a:gd name="connsiteX20" fmla="*/ 525806 w 949072"/>
                <a:gd name="connsiteY20" fmla="*/ 1051338 h 1051338"/>
                <a:gd name="connsiteX21" fmla="*/ 553113 w 949072"/>
                <a:gd name="connsiteY21" fmla="*/ 1051338 h 1051338"/>
                <a:gd name="connsiteX22" fmla="*/ 498498 w 949072"/>
                <a:gd name="connsiteY22" fmla="*/ 996723 h 1051338"/>
                <a:gd name="connsiteX23" fmla="*/ 402922 w 949072"/>
                <a:gd name="connsiteY23" fmla="*/ 996723 h 1051338"/>
                <a:gd name="connsiteX24" fmla="*/ 402922 w 949072"/>
                <a:gd name="connsiteY24" fmla="*/ 243828 h 1051338"/>
                <a:gd name="connsiteX25" fmla="*/ 441945 w 949072"/>
                <a:gd name="connsiteY25" fmla="*/ 204806 h 1051338"/>
                <a:gd name="connsiteX26" fmla="*/ 754328 w 949072"/>
                <a:gd name="connsiteY26" fmla="*/ 204806 h 1051338"/>
                <a:gd name="connsiteX27" fmla="*/ 949072 w 949072"/>
                <a:gd name="connsiteY27" fmla="*/ 662206 h 1051338"/>
                <a:gd name="connsiteX28" fmla="*/ 949072 w 949072"/>
                <a:gd name="connsiteY28" fmla="*/ 648553 h 1051338"/>
                <a:gd name="connsiteX29" fmla="*/ 878823 w 949072"/>
                <a:gd name="connsiteY29" fmla="*/ 648553 h 1051338"/>
                <a:gd name="connsiteX30" fmla="*/ 677977 w 949072"/>
                <a:gd name="connsiteY30" fmla="*/ 648553 h 1051338"/>
                <a:gd name="connsiteX31" fmla="*/ 778263 w 949072"/>
                <a:gd name="connsiteY31" fmla="*/ 222324 h 1051338"/>
                <a:gd name="connsiteX32" fmla="*/ 778400 w 949072"/>
                <a:gd name="connsiteY32" fmla="*/ 222187 h 1051338"/>
                <a:gd name="connsiteX33" fmla="*/ 778536 w 949072"/>
                <a:gd name="connsiteY33" fmla="*/ 222324 h 1051338"/>
                <a:gd name="connsiteX34" fmla="*/ 878823 w 949072"/>
                <a:gd name="connsiteY34" fmla="*/ 648553 h 1051338"/>
                <a:gd name="connsiteX35" fmla="*/ 137 w 949072"/>
                <a:gd name="connsiteY35" fmla="*/ 222187 h 1051338"/>
                <a:gd name="connsiteX36" fmla="*/ 0 w 949072"/>
                <a:gd name="connsiteY36" fmla="*/ 222324 h 1051338"/>
                <a:gd name="connsiteX37" fmla="*/ 137 w 949072"/>
                <a:gd name="connsiteY37" fmla="*/ 222187 h 1051338"/>
                <a:gd name="connsiteX38" fmla="*/ 389268 w 949072"/>
                <a:gd name="connsiteY38" fmla="*/ 218460 h 1051338"/>
                <a:gd name="connsiteX39" fmla="*/ 361961 w 949072"/>
                <a:gd name="connsiteY39" fmla="*/ 191152 h 1051338"/>
                <a:gd name="connsiteX40" fmla="*/ 389268 w 949072"/>
                <a:gd name="connsiteY40" fmla="*/ 163845 h 1051338"/>
                <a:gd name="connsiteX41" fmla="*/ 416576 w 949072"/>
                <a:gd name="connsiteY41" fmla="*/ 191152 h 1051338"/>
                <a:gd name="connsiteX42" fmla="*/ 389268 w 949072"/>
                <a:gd name="connsiteY42" fmla="*/ 218460 h 1051338"/>
                <a:gd name="connsiteX43" fmla="*/ 778400 w 949072"/>
                <a:gd name="connsiteY43" fmla="*/ 733602 h 1051338"/>
                <a:gd name="connsiteX44" fmla="*/ 637766 w 949072"/>
                <a:gd name="connsiteY44" fmla="*/ 675860 h 1051338"/>
                <a:gd name="connsiteX45" fmla="*/ 919034 w 949072"/>
                <a:gd name="connsiteY45" fmla="*/ 675860 h 1051338"/>
                <a:gd name="connsiteX46" fmla="*/ 778400 w 949072"/>
                <a:gd name="connsiteY46" fmla="*/ 733602 h 1051338"/>
                <a:gd name="connsiteX0" fmla="*/ 949072 w 949072"/>
                <a:gd name="connsiteY0" fmla="*/ 648553 h 1051338"/>
                <a:gd name="connsiteX1" fmla="*/ 802471 w 949072"/>
                <a:gd name="connsiteY1" fmla="*/ 204806 h 1051338"/>
                <a:gd name="connsiteX2" fmla="*/ 839842 w 949072"/>
                <a:gd name="connsiteY2" fmla="*/ 204806 h 1051338"/>
                <a:gd name="connsiteX3" fmla="*/ 853496 w 949072"/>
                <a:gd name="connsiteY3" fmla="*/ 191152 h 1051338"/>
                <a:gd name="connsiteX4" fmla="*/ 839842 w 949072"/>
                <a:gd name="connsiteY4" fmla="*/ 177499 h 1051338"/>
                <a:gd name="connsiteX5" fmla="*/ 441945 w 949072"/>
                <a:gd name="connsiteY5" fmla="*/ 177499 h 1051338"/>
                <a:gd name="connsiteX6" fmla="*/ 402922 w 949072"/>
                <a:gd name="connsiteY6" fmla="*/ 138476 h 1051338"/>
                <a:gd name="connsiteX7" fmla="*/ 402922 w 949072"/>
                <a:gd name="connsiteY7" fmla="*/ 13654 h 1051338"/>
                <a:gd name="connsiteX8" fmla="*/ 389268 w 949072"/>
                <a:gd name="connsiteY8" fmla="*/ 0 h 1051338"/>
                <a:gd name="connsiteX9" fmla="*/ 375615 w 949072"/>
                <a:gd name="connsiteY9" fmla="*/ 13654 h 1051338"/>
                <a:gd name="connsiteX10" fmla="*/ 375615 w 949072"/>
                <a:gd name="connsiteY10" fmla="*/ 138476 h 1051338"/>
                <a:gd name="connsiteX11" fmla="*/ 336592 w 949072"/>
                <a:gd name="connsiteY11" fmla="*/ 177499 h 1051338"/>
                <a:gd name="connsiteX12" fmla="*/ 336592 w 949072"/>
                <a:gd name="connsiteY12" fmla="*/ 204806 h 1051338"/>
                <a:gd name="connsiteX13" fmla="*/ 375615 w 949072"/>
                <a:gd name="connsiteY13" fmla="*/ 243828 h 1051338"/>
                <a:gd name="connsiteX14" fmla="*/ 375615 w 949072"/>
                <a:gd name="connsiteY14" fmla="*/ 996723 h 1051338"/>
                <a:gd name="connsiteX15" fmla="*/ 280038 w 949072"/>
                <a:gd name="connsiteY15" fmla="*/ 996723 h 1051338"/>
                <a:gd name="connsiteX16" fmla="*/ 225423 w 949072"/>
                <a:gd name="connsiteY16" fmla="*/ 1051338 h 1051338"/>
                <a:gd name="connsiteX17" fmla="*/ 252731 w 949072"/>
                <a:gd name="connsiteY17" fmla="*/ 1051338 h 1051338"/>
                <a:gd name="connsiteX18" fmla="*/ 280038 w 949072"/>
                <a:gd name="connsiteY18" fmla="*/ 1024031 h 1051338"/>
                <a:gd name="connsiteX19" fmla="*/ 498498 w 949072"/>
                <a:gd name="connsiteY19" fmla="*/ 1024031 h 1051338"/>
                <a:gd name="connsiteX20" fmla="*/ 525806 w 949072"/>
                <a:gd name="connsiteY20" fmla="*/ 1051338 h 1051338"/>
                <a:gd name="connsiteX21" fmla="*/ 553113 w 949072"/>
                <a:gd name="connsiteY21" fmla="*/ 1051338 h 1051338"/>
                <a:gd name="connsiteX22" fmla="*/ 498498 w 949072"/>
                <a:gd name="connsiteY22" fmla="*/ 996723 h 1051338"/>
                <a:gd name="connsiteX23" fmla="*/ 402922 w 949072"/>
                <a:gd name="connsiteY23" fmla="*/ 996723 h 1051338"/>
                <a:gd name="connsiteX24" fmla="*/ 402922 w 949072"/>
                <a:gd name="connsiteY24" fmla="*/ 243828 h 1051338"/>
                <a:gd name="connsiteX25" fmla="*/ 441945 w 949072"/>
                <a:gd name="connsiteY25" fmla="*/ 204806 h 1051338"/>
                <a:gd name="connsiteX26" fmla="*/ 754328 w 949072"/>
                <a:gd name="connsiteY26" fmla="*/ 204806 h 1051338"/>
                <a:gd name="connsiteX27" fmla="*/ 949072 w 949072"/>
                <a:gd name="connsiteY27" fmla="*/ 648553 h 1051338"/>
                <a:gd name="connsiteX28" fmla="*/ 878823 w 949072"/>
                <a:gd name="connsiteY28" fmla="*/ 648553 h 1051338"/>
                <a:gd name="connsiteX29" fmla="*/ 677977 w 949072"/>
                <a:gd name="connsiteY29" fmla="*/ 648553 h 1051338"/>
                <a:gd name="connsiteX30" fmla="*/ 778263 w 949072"/>
                <a:gd name="connsiteY30" fmla="*/ 222324 h 1051338"/>
                <a:gd name="connsiteX31" fmla="*/ 778400 w 949072"/>
                <a:gd name="connsiteY31" fmla="*/ 222187 h 1051338"/>
                <a:gd name="connsiteX32" fmla="*/ 778536 w 949072"/>
                <a:gd name="connsiteY32" fmla="*/ 222324 h 1051338"/>
                <a:gd name="connsiteX33" fmla="*/ 878823 w 949072"/>
                <a:gd name="connsiteY33" fmla="*/ 648553 h 1051338"/>
                <a:gd name="connsiteX34" fmla="*/ 137 w 949072"/>
                <a:gd name="connsiteY34" fmla="*/ 222187 h 1051338"/>
                <a:gd name="connsiteX35" fmla="*/ 0 w 949072"/>
                <a:gd name="connsiteY35" fmla="*/ 222324 h 1051338"/>
                <a:gd name="connsiteX36" fmla="*/ 137 w 949072"/>
                <a:gd name="connsiteY36" fmla="*/ 222187 h 1051338"/>
                <a:gd name="connsiteX37" fmla="*/ 389268 w 949072"/>
                <a:gd name="connsiteY37" fmla="*/ 218460 h 1051338"/>
                <a:gd name="connsiteX38" fmla="*/ 361961 w 949072"/>
                <a:gd name="connsiteY38" fmla="*/ 191152 h 1051338"/>
                <a:gd name="connsiteX39" fmla="*/ 389268 w 949072"/>
                <a:gd name="connsiteY39" fmla="*/ 163845 h 1051338"/>
                <a:gd name="connsiteX40" fmla="*/ 416576 w 949072"/>
                <a:gd name="connsiteY40" fmla="*/ 191152 h 1051338"/>
                <a:gd name="connsiteX41" fmla="*/ 389268 w 949072"/>
                <a:gd name="connsiteY41" fmla="*/ 218460 h 1051338"/>
                <a:gd name="connsiteX42" fmla="*/ 778400 w 949072"/>
                <a:gd name="connsiteY42" fmla="*/ 733602 h 1051338"/>
                <a:gd name="connsiteX43" fmla="*/ 637766 w 949072"/>
                <a:gd name="connsiteY43" fmla="*/ 675860 h 1051338"/>
                <a:gd name="connsiteX44" fmla="*/ 919034 w 949072"/>
                <a:gd name="connsiteY44" fmla="*/ 675860 h 1051338"/>
                <a:gd name="connsiteX45" fmla="*/ 778400 w 949072"/>
                <a:gd name="connsiteY45" fmla="*/ 733602 h 1051338"/>
                <a:gd name="connsiteX0" fmla="*/ 754328 w 919034"/>
                <a:gd name="connsiteY0" fmla="*/ 204806 h 1051338"/>
                <a:gd name="connsiteX1" fmla="*/ 802471 w 919034"/>
                <a:gd name="connsiteY1" fmla="*/ 204806 h 1051338"/>
                <a:gd name="connsiteX2" fmla="*/ 839842 w 919034"/>
                <a:gd name="connsiteY2" fmla="*/ 204806 h 1051338"/>
                <a:gd name="connsiteX3" fmla="*/ 853496 w 919034"/>
                <a:gd name="connsiteY3" fmla="*/ 191152 h 1051338"/>
                <a:gd name="connsiteX4" fmla="*/ 839842 w 919034"/>
                <a:gd name="connsiteY4" fmla="*/ 177499 h 1051338"/>
                <a:gd name="connsiteX5" fmla="*/ 441945 w 919034"/>
                <a:gd name="connsiteY5" fmla="*/ 177499 h 1051338"/>
                <a:gd name="connsiteX6" fmla="*/ 402922 w 919034"/>
                <a:gd name="connsiteY6" fmla="*/ 138476 h 1051338"/>
                <a:gd name="connsiteX7" fmla="*/ 402922 w 919034"/>
                <a:gd name="connsiteY7" fmla="*/ 13654 h 1051338"/>
                <a:gd name="connsiteX8" fmla="*/ 389268 w 919034"/>
                <a:gd name="connsiteY8" fmla="*/ 0 h 1051338"/>
                <a:gd name="connsiteX9" fmla="*/ 375615 w 919034"/>
                <a:gd name="connsiteY9" fmla="*/ 13654 h 1051338"/>
                <a:gd name="connsiteX10" fmla="*/ 375615 w 919034"/>
                <a:gd name="connsiteY10" fmla="*/ 138476 h 1051338"/>
                <a:gd name="connsiteX11" fmla="*/ 336592 w 919034"/>
                <a:gd name="connsiteY11" fmla="*/ 177499 h 1051338"/>
                <a:gd name="connsiteX12" fmla="*/ 336592 w 919034"/>
                <a:gd name="connsiteY12" fmla="*/ 204806 h 1051338"/>
                <a:gd name="connsiteX13" fmla="*/ 375615 w 919034"/>
                <a:gd name="connsiteY13" fmla="*/ 243828 h 1051338"/>
                <a:gd name="connsiteX14" fmla="*/ 375615 w 919034"/>
                <a:gd name="connsiteY14" fmla="*/ 996723 h 1051338"/>
                <a:gd name="connsiteX15" fmla="*/ 280038 w 919034"/>
                <a:gd name="connsiteY15" fmla="*/ 996723 h 1051338"/>
                <a:gd name="connsiteX16" fmla="*/ 225423 w 919034"/>
                <a:gd name="connsiteY16" fmla="*/ 1051338 h 1051338"/>
                <a:gd name="connsiteX17" fmla="*/ 252731 w 919034"/>
                <a:gd name="connsiteY17" fmla="*/ 1051338 h 1051338"/>
                <a:gd name="connsiteX18" fmla="*/ 280038 w 919034"/>
                <a:gd name="connsiteY18" fmla="*/ 1024031 h 1051338"/>
                <a:gd name="connsiteX19" fmla="*/ 498498 w 919034"/>
                <a:gd name="connsiteY19" fmla="*/ 1024031 h 1051338"/>
                <a:gd name="connsiteX20" fmla="*/ 525806 w 919034"/>
                <a:gd name="connsiteY20" fmla="*/ 1051338 h 1051338"/>
                <a:gd name="connsiteX21" fmla="*/ 553113 w 919034"/>
                <a:gd name="connsiteY21" fmla="*/ 1051338 h 1051338"/>
                <a:gd name="connsiteX22" fmla="*/ 498498 w 919034"/>
                <a:gd name="connsiteY22" fmla="*/ 996723 h 1051338"/>
                <a:gd name="connsiteX23" fmla="*/ 402922 w 919034"/>
                <a:gd name="connsiteY23" fmla="*/ 996723 h 1051338"/>
                <a:gd name="connsiteX24" fmla="*/ 402922 w 919034"/>
                <a:gd name="connsiteY24" fmla="*/ 243828 h 1051338"/>
                <a:gd name="connsiteX25" fmla="*/ 441945 w 919034"/>
                <a:gd name="connsiteY25" fmla="*/ 204806 h 1051338"/>
                <a:gd name="connsiteX26" fmla="*/ 754328 w 919034"/>
                <a:gd name="connsiteY26" fmla="*/ 204806 h 1051338"/>
                <a:gd name="connsiteX27" fmla="*/ 878823 w 919034"/>
                <a:gd name="connsiteY27" fmla="*/ 648553 h 1051338"/>
                <a:gd name="connsiteX28" fmla="*/ 677977 w 919034"/>
                <a:gd name="connsiteY28" fmla="*/ 648553 h 1051338"/>
                <a:gd name="connsiteX29" fmla="*/ 778263 w 919034"/>
                <a:gd name="connsiteY29" fmla="*/ 222324 h 1051338"/>
                <a:gd name="connsiteX30" fmla="*/ 778400 w 919034"/>
                <a:gd name="connsiteY30" fmla="*/ 222187 h 1051338"/>
                <a:gd name="connsiteX31" fmla="*/ 778536 w 919034"/>
                <a:gd name="connsiteY31" fmla="*/ 222324 h 1051338"/>
                <a:gd name="connsiteX32" fmla="*/ 878823 w 919034"/>
                <a:gd name="connsiteY32" fmla="*/ 648553 h 1051338"/>
                <a:gd name="connsiteX33" fmla="*/ 137 w 919034"/>
                <a:gd name="connsiteY33" fmla="*/ 222187 h 1051338"/>
                <a:gd name="connsiteX34" fmla="*/ 0 w 919034"/>
                <a:gd name="connsiteY34" fmla="*/ 222324 h 1051338"/>
                <a:gd name="connsiteX35" fmla="*/ 137 w 919034"/>
                <a:gd name="connsiteY35" fmla="*/ 222187 h 1051338"/>
                <a:gd name="connsiteX36" fmla="*/ 389268 w 919034"/>
                <a:gd name="connsiteY36" fmla="*/ 218460 h 1051338"/>
                <a:gd name="connsiteX37" fmla="*/ 361961 w 919034"/>
                <a:gd name="connsiteY37" fmla="*/ 191152 h 1051338"/>
                <a:gd name="connsiteX38" fmla="*/ 389268 w 919034"/>
                <a:gd name="connsiteY38" fmla="*/ 163845 h 1051338"/>
                <a:gd name="connsiteX39" fmla="*/ 416576 w 919034"/>
                <a:gd name="connsiteY39" fmla="*/ 191152 h 1051338"/>
                <a:gd name="connsiteX40" fmla="*/ 389268 w 919034"/>
                <a:gd name="connsiteY40" fmla="*/ 218460 h 1051338"/>
                <a:gd name="connsiteX41" fmla="*/ 778400 w 919034"/>
                <a:gd name="connsiteY41" fmla="*/ 733602 h 1051338"/>
                <a:gd name="connsiteX42" fmla="*/ 637766 w 919034"/>
                <a:gd name="connsiteY42" fmla="*/ 675860 h 1051338"/>
                <a:gd name="connsiteX43" fmla="*/ 919034 w 919034"/>
                <a:gd name="connsiteY43" fmla="*/ 675860 h 1051338"/>
                <a:gd name="connsiteX44" fmla="*/ 778400 w 919034"/>
                <a:gd name="connsiteY44" fmla="*/ 733602 h 1051338"/>
                <a:gd name="connsiteX0" fmla="*/ 754328 w 878823"/>
                <a:gd name="connsiteY0" fmla="*/ 204806 h 1051338"/>
                <a:gd name="connsiteX1" fmla="*/ 802471 w 878823"/>
                <a:gd name="connsiteY1" fmla="*/ 204806 h 1051338"/>
                <a:gd name="connsiteX2" fmla="*/ 839842 w 878823"/>
                <a:gd name="connsiteY2" fmla="*/ 204806 h 1051338"/>
                <a:gd name="connsiteX3" fmla="*/ 853496 w 878823"/>
                <a:gd name="connsiteY3" fmla="*/ 191152 h 1051338"/>
                <a:gd name="connsiteX4" fmla="*/ 839842 w 878823"/>
                <a:gd name="connsiteY4" fmla="*/ 177499 h 1051338"/>
                <a:gd name="connsiteX5" fmla="*/ 441945 w 878823"/>
                <a:gd name="connsiteY5" fmla="*/ 177499 h 1051338"/>
                <a:gd name="connsiteX6" fmla="*/ 402922 w 878823"/>
                <a:gd name="connsiteY6" fmla="*/ 138476 h 1051338"/>
                <a:gd name="connsiteX7" fmla="*/ 402922 w 878823"/>
                <a:gd name="connsiteY7" fmla="*/ 13654 h 1051338"/>
                <a:gd name="connsiteX8" fmla="*/ 389268 w 878823"/>
                <a:gd name="connsiteY8" fmla="*/ 0 h 1051338"/>
                <a:gd name="connsiteX9" fmla="*/ 375615 w 878823"/>
                <a:gd name="connsiteY9" fmla="*/ 13654 h 1051338"/>
                <a:gd name="connsiteX10" fmla="*/ 375615 w 878823"/>
                <a:gd name="connsiteY10" fmla="*/ 138476 h 1051338"/>
                <a:gd name="connsiteX11" fmla="*/ 336592 w 878823"/>
                <a:gd name="connsiteY11" fmla="*/ 177499 h 1051338"/>
                <a:gd name="connsiteX12" fmla="*/ 336592 w 878823"/>
                <a:gd name="connsiteY12" fmla="*/ 204806 h 1051338"/>
                <a:gd name="connsiteX13" fmla="*/ 375615 w 878823"/>
                <a:gd name="connsiteY13" fmla="*/ 243828 h 1051338"/>
                <a:gd name="connsiteX14" fmla="*/ 375615 w 878823"/>
                <a:gd name="connsiteY14" fmla="*/ 996723 h 1051338"/>
                <a:gd name="connsiteX15" fmla="*/ 280038 w 878823"/>
                <a:gd name="connsiteY15" fmla="*/ 996723 h 1051338"/>
                <a:gd name="connsiteX16" fmla="*/ 225423 w 878823"/>
                <a:gd name="connsiteY16" fmla="*/ 1051338 h 1051338"/>
                <a:gd name="connsiteX17" fmla="*/ 252731 w 878823"/>
                <a:gd name="connsiteY17" fmla="*/ 1051338 h 1051338"/>
                <a:gd name="connsiteX18" fmla="*/ 280038 w 878823"/>
                <a:gd name="connsiteY18" fmla="*/ 1024031 h 1051338"/>
                <a:gd name="connsiteX19" fmla="*/ 498498 w 878823"/>
                <a:gd name="connsiteY19" fmla="*/ 1024031 h 1051338"/>
                <a:gd name="connsiteX20" fmla="*/ 525806 w 878823"/>
                <a:gd name="connsiteY20" fmla="*/ 1051338 h 1051338"/>
                <a:gd name="connsiteX21" fmla="*/ 553113 w 878823"/>
                <a:gd name="connsiteY21" fmla="*/ 1051338 h 1051338"/>
                <a:gd name="connsiteX22" fmla="*/ 498498 w 878823"/>
                <a:gd name="connsiteY22" fmla="*/ 996723 h 1051338"/>
                <a:gd name="connsiteX23" fmla="*/ 402922 w 878823"/>
                <a:gd name="connsiteY23" fmla="*/ 996723 h 1051338"/>
                <a:gd name="connsiteX24" fmla="*/ 402922 w 878823"/>
                <a:gd name="connsiteY24" fmla="*/ 243828 h 1051338"/>
                <a:gd name="connsiteX25" fmla="*/ 441945 w 878823"/>
                <a:gd name="connsiteY25" fmla="*/ 204806 h 1051338"/>
                <a:gd name="connsiteX26" fmla="*/ 754328 w 878823"/>
                <a:gd name="connsiteY26" fmla="*/ 204806 h 1051338"/>
                <a:gd name="connsiteX27" fmla="*/ 878823 w 878823"/>
                <a:gd name="connsiteY27" fmla="*/ 648553 h 1051338"/>
                <a:gd name="connsiteX28" fmla="*/ 677977 w 878823"/>
                <a:gd name="connsiteY28" fmla="*/ 648553 h 1051338"/>
                <a:gd name="connsiteX29" fmla="*/ 778263 w 878823"/>
                <a:gd name="connsiteY29" fmla="*/ 222324 h 1051338"/>
                <a:gd name="connsiteX30" fmla="*/ 778400 w 878823"/>
                <a:gd name="connsiteY30" fmla="*/ 222187 h 1051338"/>
                <a:gd name="connsiteX31" fmla="*/ 778536 w 878823"/>
                <a:gd name="connsiteY31" fmla="*/ 222324 h 1051338"/>
                <a:gd name="connsiteX32" fmla="*/ 878823 w 878823"/>
                <a:gd name="connsiteY32" fmla="*/ 648553 h 1051338"/>
                <a:gd name="connsiteX33" fmla="*/ 137 w 878823"/>
                <a:gd name="connsiteY33" fmla="*/ 222187 h 1051338"/>
                <a:gd name="connsiteX34" fmla="*/ 0 w 878823"/>
                <a:gd name="connsiteY34" fmla="*/ 222324 h 1051338"/>
                <a:gd name="connsiteX35" fmla="*/ 137 w 878823"/>
                <a:gd name="connsiteY35" fmla="*/ 222187 h 1051338"/>
                <a:gd name="connsiteX36" fmla="*/ 389268 w 878823"/>
                <a:gd name="connsiteY36" fmla="*/ 218460 h 1051338"/>
                <a:gd name="connsiteX37" fmla="*/ 361961 w 878823"/>
                <a:gd name="connsiteY37" fmla="*/ 191152 h 1051338"/>
                <a:gd name="connsiteX38" fmla="*/ 389268 w 878823"/>
                <a:gd name="connsiteY38" fmla="*/ 163845 h 1051338"/>
                <a:gd name="connsiteX39" fmla="*/ 416576 w 878823"/>
                <a:gd name="connsiteY39" fmla="*/ 191152 h 1051338"/>
                <a:gd name="connsiteX40" fmla="*/ 389268 w 878823"/>
                <a:gd name="connsiteY40" fmla="*/ 218460 h 1051338"/>
                <a:gd name="connsiteX41" fmla="*/ 778400 w 878823"/>
                <a:gd name="connsiteY41" fmla="*/ 733602 h 1051338"/>
                <a:gd name="connsiteX42" fmla="*/ 637766 w 878823"/>
                <a:gd name="connsiteY42" fmla="*/ 675860 h 1051338"/>
                <a:gd name="connsiteX43" fmla="*/ 778400 w 878823"/>
                <a:gd name="connsiteY43" fmla="*/ 733602 h 1051338"/>
                <a:gd name="connsiteX0" fmla="*/ 754328 w 853496"/>
                <a:gd name="connsiteY0" fmla="*/ 204806 h 1051338"/>
                <a:gd name="connsiteX1" fmla="*/ 802471 w 853496"/>
                <a:gd name="connsiteY1" fmla="*/ 204806 h 1051338"/>
                <a:gd name="connsiteX2" fmla="*/ 839842 w 853496"/>
                <a:gd name="connsiteY2" fmla="*/ 204806 h 1051338"/>
                <a:gd name="connsiteX3" fmla="*/ 853496 w 853496"/>
                <a:gd name="connsiteY3" fmla="*/ 191152 h 1051338"/>
                <a:gd name="connsiteX4" fmla="*/ 839842 w 853496"/>
                <a:gd name="connsiteY4" fmla="*/ 177499 h 1051338"/>
                <a:gd name="connsiteX5" fmla="*/ 441945 w 853496"/>
                <a:gd name="connsiteY5" fmla="*/ 177499 h 1051338"/>
                <a:gd name="connsiteX6" fmla="*/ 402922 w 853496"/>
                <a:gd name="connsiteY6" fmla="*/ 138476 h 1051338"/>
                <a:gd name="connsiteX7" fmla="*/ 402922 w 853496"/>
                <a:gd name="connsiteY7" fmla="*/ 13654 h 1051338"/>
                <a:gd name="connsiteX8" fmla="*/ 389268 w 853496"/>
                <a:gd name="connsiteY8" fmla="*/ 0 h 1051338"/>
                <a:gd name="connsiteX9" fmla="*/ 375615 w 853496"/>
                <a:gd name="connsiteY9" fmla="*/ 13654 h 1051338"/>
                <a:gd name="connsiteX10" fmla="*/ 375615 w 853496"/>
                <a:gd name="connsiteY10" fmla="*/ 138476 h 1051338"/>
                <a:gd name="connsiteX11" fmla="*/ 336592 w 853496"/>
                <a:gd name="connsiteY11" fmla="*/ 177499 h 1051338"/>
                <a:gd name="connsiteX12" fmla="*/ 336592 w 853496"/>
                <a:gd name="connsiteY12" fmla="*/ 204806 h 1051338"/>
                <a:gd name="connsiteX13" fmla="*/ 375615 w 853496"/>
                <a:gd name="connsiteY13" fmla="*/ 243828 h 1051338"/>
                <a:gd name="connsiteX14" fmla="*/ 375615 w 853496"/>
                <a:gd name="connsiteY14" fmla="*/ 996723 h 1051338"/>
                <a:gd name="connsiteX15" fmla="*/ 280038 w 853496"/>
                <a:gd name="connsiteY15" fmla="*/ 996723 h 1051338"/>
                <a:gd name="connsiteX16" fmla="*/ 225423 w 853496"/>
                <a:gd name="connsiteY16" fmla="*/ 1051338 h 1051338"/>
                <a:gd name="connsiteX17" fmla="*/ 252731 w 853496"/>
                <a:gd name="connsiteY17" fmla="*/ 1051338 h 1051338"/>
                <a:gd name="connsiteX18" fmla="*/ 280038 w 853496"/>
                <a:gd name="connsiteY18" fmla="*/ 1024031 h 1051338"/>
                <a:gd name="connsiteX19" fmla="*/ 498498 w 853496"/>
                <a:gd name="connsiteY19" fmla="*/ 1024031 h 1051338"/>
                <a:gd name="connsiteX20" fmla="*/ 525806 w 853496"/>
                <a:gd name="connsiteY20" fmla="*/ 1051338 h 1051338"/>
                <a:gd name="connsiteX21" fmla="*/ 553113 w 853496"/>
                <a:gd name="connsiteY21" fmla="*/ 1051338 h 1051338"/>
                <a:gd name="connsiteX22" fmla="*/ 498498 w 853496"/>
                <a:gd name="connsiteY22" fmla="*/ 996723 h 1051338"/>
                <a:gd name="connsiteX23" fmla="*/ 402922 w 853496"/>
                <a:gd name="connsiteY23" fmla="*/ 996723 h 1051338"/>
                <a:gd name="connsiteX24" fmla="*/ 402922 w 853496"/>
                <a:gd name="connsiteY24" fmla="*/ 243828 h 1051338"/>
                <a:gd name="connsiteX25" fmla="*/ 441945 w 853496"/>
                <a:gd name="connsiteY25" fmla="*/ 204806 h 1051338"/>
                <a:gd name="connsiteX26" fmla="*/ 754328 w 853496"/>
                <a:gd name="connsiteY26" fmla="*/ 204806 h 1051338"/>
                <a:gd name="connsiteX27" fmla="*/ 778536 w 853496"/>
                <a:gd name="connsiteY27" fmla="*/ 222324 h 1051338"/>
                <a:gd name="connsiteX28" fmla="*/ 677977 w 853496"/>
                <a:gd name="connsiteY28" fmla="*/ 648553 h 1051338"/>
                <a:gd name="connsiteX29" fmla="*/ 778263 w 853496"/>
                <a:gd name="connsiteY29" fmla="*/ 222324 h 1051338"/>
                <a:gd name="connsiteX30" fmla="*/ 778400 w 853496"/>
                <a:gd name="connsiteY30" fmla="*/ 222187 h 1051338"/>
                <a:gd name="connsiteX31" fmla="*/ 778536 w 853496"/>
                <a:gd name="connsiteY31" fmla="*/ 222324 h 1051338"/>
                <a:gd name="connsiteX32" fmla="*/ 137 w 853496"/>
                <a:gd name="connsiteY32" fmla="*/ 222187 h 1051338"/>
                <a:gd name="connsiteX33" fmla="*/ 0 w 853496"/>
                <a:gd name="connsiteY33" fmla="*/ 222324 h 1051338"/>
                <a:gd name="connsiteX34" fmla="*/ 137 w 853496"/>
                <a:gd name="connsiteY34" fmla="*/ 222187 h 1051338"/>
                <a:gd name="connsiteX35" fmla="*/ 389268 w 853496"/>
                <a:gd name="connsiteY35" fmla="*/ 218460 h 1051338"/>
                <a:gd name="connsiteX36" fmla="*/ 361961 w 853496"/>
                <a:gd name="connsiteY36" fmla="*/ 191152 h 1051338"/>
                <a:gd name="connsiteX37" fmla="*/ 389268 w 853496"/>
                <a:gd name="connsiteY37" fmla="*/ 163845 h 1051338"/>
                <a:gd name="connsiteX38" fmla="*/ 416576 w 853496"/>
                <a:gd name="connsiteY38" fmla="*/ 191152 h 1051338"/>
                <a:gd name="connsiteX39" fmla="*/ 389268 w 853496"/>
                <a:gd name="connsiteY39" fmla="*/ 218460 h 1051338"/>
                <a:gd name="connsiteX40" fmla="*/ 778400 w 853496"/>
                <a:gd name="connsiteY40" fmla="*/ 733602 h 1051338"/>
                <a:gd name="connsiteX41" fmla="*/ 637766 w 853496"/>
                <a:gd name="connsiteY41" fmla="*/ 675860 h 1051338"/>
                <a:gd name="connsiteX42" fmla="*/ 778400 w 853496"/>
                <a:gd name="connsiteY42" fmla="*/ 733602 h 1051338"/>
                <a:gd name="connsiteX0" fmla="*/ 754328 w 853496"/>
                <a:gd name="connsiteY0" fmla="*/ 204806 h 1051338"/>
                <a:gd name="connsiteX1" fmla="*/ 802471 w 853496"/>
                <a:gd name="connsiteY1" fmla="*/ 204806 h 1051338"/>
                <a:gd name="connsiteX2" fmla="*/ 839842 w 853496"/>
                <a:gd name="connsiteY2" fmla="*/ 204806 h 1051338"/>
                <a:gd name="connsiteX3" fmla="*/ 853496 w 853496"/>
                <a:gd name="connsiteY3" fmla="*/ 191152 h 1051338"/>
                <a:gd name="connsiteX4" fmla="*/ 839842 w 853496"/>
                <a:gd name="connsiteY4" fmla="*/ 177499 h 1051338"/>
                <a:gd name="connsiteX5" fmla="*/ 441945 w 853496"/>
                <a:gd name="connsiteY5" fmla="*/ 177499 h 1051338"/>
                <a:gd name="connsiteX6" fmla="*/ 402922 w 853496"/>
                <a:gd name="connsiteY6" fmla="*/ 138476 h 1051338"/>
                <a:gd name="connsiteX7" fmla="*/ 402922 w 853496"/>
                <a:gd name="connsiteY7" fmla="*/ 13654 h 1051338"/>
                <a:gd name="connsiteX8" fmla="*/ 389268 w 853496"/>
                <a:gd name="connsiteY8" fmla="*/ 0 h 1051338"/>
                <a:gd name="connsiteX9" fmla="*/ 375615 w 853496"/>
                <a:gd name="connsiteY9" fmla="*/ 13654 h 1051338"/>
                <a:gd name="connsiteX10" fmla="*/ 375615 w 853496"/>
                <a:gd name="connsiteY10" fmla="*/ 138476 h 1051338"/>
                <a:gd name="connsiteX11" fmla="*/ 336592 w 853496"/>
                <a:gd name="connsiteY11" fmla="*/ 177499 h 1051338"/>
                <a:gd name="connsiteX12" fmla="*/ 336592 w 853496"/>
                <a:gd name="connsiteY12" fmla="*/ 204806 h 1051338"/>
                <a:gd name="connsiteX13" fmla="*/ 375615 w 853496"/>
                <a:gd name="connsiteY13" fmla="*/ 243828 h 1051338"/>
                <a:gd name="connsiteX14" fmla="*/ 375615 w 853496"/>
                <a:gd name="connsiteY14" fmla="*/ 996723 h 1051338"/>
                <a:gd name="connsiteX15" fmla="*/ 280038 w 853496"/>
                <a:gd name="connsiteY15" fmla="*/ 996723 h 1051338"/>
                <a:gd name="connsiteX16" fmla="*/ 225423 w 853496"/>
                <a:gd name="connsiteY16" fmla="*/ 1051338 h 1051338"/>
                <a:gd name="connsiteX17" fmla="*/ 252731 w 853496"/>
                <a:gd name="connsiteY17" fmla="*/ 1051338 h 1051338"/>
                <a:gd name="connsiteX18" fmla="*/ 280038 w 853496"/>
                <a:gd name="connsiteY18" fmla="*/ 1024031 h 1051338"/>
                <a:gd name="connsiteX19" fmla="*/ 498498 w 853496"/>
                <a:gd name="connsiteY19" fmla="*/ 1024031 h 1051338"/>
                <a:gd name="connsiteX20" fmla="*/ 525806 w 853496"/>
                <a:gd name="connsiteY20" fmla="*/ 1051338 h 1051338"/>
                <a:gd name="connsiteX21" fmla="*/ 553113 w 853496"/>
                <a:gd name="connsiteY21" fmla="*/ 1051338 h 1051338"/>
                <a:gd name="connsiteX22" fmla="*/ 498498 w 853496"/>
                <a:gd name="connsiteY22" fmla="*/ 996723 h 1051338"/>
                <a:gd name="connsiteX23" fmla="*/ 402922 w 853496"/>
                <a:gd name="connsiteY23" fmla="*/ 996723 h 1051338"/>
                <a:gd name="connsiteX24" fmla="*/ 402922 w 853496"/>
                <a:gd name="connsiteY24" fmla="*/ 243828 h 1051338"/>
                <a:gd name="connsiteX25" fmla="*/ 441945 w 853496"/>
                <a:gd name="connsiteY25" fmla="*/ 204806 h 1051338"/>
                <a:gd name="connsiteX26" fmla="*/ 754328 w 853496"/>
                <a:gd name="connsiteY26" fmla="*/ 204806 h 1051338"/>
                <a:gd name="connsiteX27" fmla="*/ 778536 w 853496"/>
                <a:gd name="connsiteY27" fmla="*/ 222324 h 1051338"/>
                <a:gd name="connsiteX28" fmla="*/ 677977 w 853496"/>
                <a:gd name="connsiteY28" fmla="*/ 648553 h 1051338"/>
                <a:gd name="connsiteX29" fmla="*/ 778263 w 853496"/>
                <a:gd name="connsiteY29" fmla="*/ 222324 h 1051338"/>
                <a:gd name="connsiteX30" fmla="*/ 778400 w 853496"/>
                <a:gd name="connsiteY30" fmla="*/ 222187 h 1051338"/>
                <a:gd name="connsiteX31" fmla="*/ 778536 w 853496"/>
                <a:gd name="connsiteY31" fmla="*/ 222324 h 1051338"/>
                <a:gd name="connsiteX32" fmla="*/ 137 w 853496"/>
                <a:gd name="connsiteY32" fmla="*/ 222187 h 1051338"/>
                <a:gd name="connsiteX33" fmla="*/ 0 w 853496"/>
                <a:gd name="connsiteY33" fmla="*/ 222324 h 1051338"/>
                <a:gd name="connsiteX34" fmla="*/ 137 w 853496"/>
                <a:gd name="connsiteY34" fmla="*/ 222187 h 1051338"/>
                <a:gd name="connsiteX35" fmla="*/ 389268 w 853496"/>
                <a:gd name="connsiteY35" fmla="*/ 218460 h 1051338"/>
                <a:gd name="connsiteX36" fmla="*/ 361961 w 853496"/>
                <a:gd name="connsiteY36" fmla="*/ 191152 h 1051338"/>
                <a:gd name="connsiteX37" fmla="*/ 389268 w 853496"/>
                <a:gd name="connsiteY37" fmla="*/ 163845 h 1051338"/>
                <a:gd name="connsiteX38" fmla="*/ 416576 w 853496"/>
                <a:gd name="connsiteY38" fmla="*/ 191152 h 1051338"/>
                <a:gd name="connsiteX39" fmla="*/ 389268 w 853496"/>
                <a:gd name="connsiteY39" fmla="*/ 218460 h 1051338"/>
                <a:gd name="connsiteX0" fmla="*/ 754328 w 853496"/>
                <a:gd name="connsiteY0" fmla="*/ 204806 h 1051338"/>
                <a:gd name="connsiteX1" fmla="*/ 802471 w 853496"/>
                <a:gd name="connsiteY1" fmla="*/ 204806 h 1051338"/>
                <a:gd name="connsiteX2" fmla="*/ 839842 w 853496"/>
                <a:gd name="connsiteY2" fmla="*/ 204806 h 1051338"/>
                <a:gd name="connsiteX3" fmla="*/ 853496 w 853496"/>
                <a:gd name="connsiteY3" fmla="*/ 191152 h 1051338"/>
                <a:gd name="connsiteX4" fmla="*/ 839842 w 853496"/>
                <a:gd name="connsiteY4" fmla="*/ 177499 h 1051338"/>
                <a:gd name="connsiteX5" fmla="*/ 441945 w 853496"/>
                <a:gd name="connsiteY5" fmla="*/ 177499 h 1051338"/>
                <a:gd name="connsiteX6" fmla="*/ 402922 w 853496"/>
                <a:gd name="connsiteY6" fmla="*/ 138476 h 1051338"/>
                <a:gd name="connsiteX7" fmla="*/ 402922 w 853496"/>
                <a:gd name="connsiteY7" fmla="*/ 13654 h 1051338"/>
                <a:gd name="connsiteX8" fmla="*/ 389268 w 853496"/>
                <a:gd name="connsiteY8" fmla="*/ 0 h 1051338"/>
                <a:gd name="connsiteX9" fmla="*/ 375615 w 853496"/>
                <a:gd name="connsiteY9" fmla="*/ 13654 h 1051338"/>
                <a:gd name="connsiteX10" fmla="*/ 375615 w 853496"/>
                <a:gd name="connsiteY10" fmla="*/ 138476 h 1051338"/>
                <a:gd name="connsiteX11" fmla="*/ 336592 w 853496"/>
                <a:gd name="connsiteY11" fmla="*/ 177499 h 1051338"/>
                <a:gd name="connsiteX12" fmla="*/ 336592 w 853496"/>
                <a:gd name="connsiteY12" fmla="*/ 204806 h 1051338"/>
                <a:gd name="connsiteX13" fmla="*/ 375615 w 853496"/>
                <a:gd name="connsiteY13" fmla="*/ 243828 h 1051338"/>
                <a:gd name="connsiteX14" fmla="*/ 375615 w 853496"/>
                <a:gd name="connsiteY14" fmla="*/ 996723 h 1051338"/>
                <a:gd name="connsiteX15" fmla="*/ 280038 w 853496"/>
                <a:gd name="connsiteY15" fmla="*/ 996723 h 1051338"/>
                <a:gd name="connsiteX16" fmla="*/ 225423 w 853496"/>
                <a:gd name="connsiteY16" fmla="*/ 1051338 h 1051338"/>
                <a:gd name="connsiteX17" fmla="*/ 252731 w 853496"/>
                <a:gd name="connsiteY17" fmla="*/ 1051338 h 1051338"/>
                <a:gd name="connsiteX18" fmla="*/ 280038 w 853496"/>
                <a:gd name="connsiteY18" fmla="*/ 1024031 h 1051338"/>
                <a:gd name="connsiteX19" fmla="*/ 498498 w 853496"/>
                <a:gd name="connsiteY19" fmla="*/ 1024031 h 1051338"/>
                <a:gd name="connsiteX20" fmla="*/ 525806 w 853496"/>
                <a:gd name="connsiteY20" fmla="*/ 1051338 h 1051338"/>
                <a:gd name="connsiteX21" fmla="*/ 553113 w 853496"/>
                <a:gd name="connsiteY21" fmla="*/ 1051338 h 1051338"/>
                <a:gd name="connsiteX22" fmla="*/ 498498 w 853496"/>
                <a:gd name="connsiteY22" fmla="*/ 996723 h 1051338"/>
                <a:gd name="connsiteX23" fmla="*/ 402922 w 853496"/>
                <a:gd name="connsiteY23" fmla="*/ 996723 h 1051338"/>
                <a:gd name="connsiteX24" fmla="*/ 402922 w 853496"/>
                <a:gd name="connsiteY24" fmla="*/ 243828 h 1051338"/>
                <a:gd name="connsiteX25" fmla="*/ 441945 w 853496"/>
                <a:gd name="connsiteY25" fmla="*/ 204806 h 1051338"/>
                <a:gd name="connsiteX26" fmla="*/ 754328 w 853496"/>
                <a:gd name="connsiteY26" fmla="*/ 204806 h 1051338"/>
                <a:gd name="connsiteX27" fmla="*/ 778536 w 853496"/>
                <a:gd name="connsiteY27" fmla="*/ 222324 h 1051338"/>
                <a:gd name="connsiteX28" fmla="*/ 778263 w 853496"/>
                <a:gd name="connsiteY28" fmla="*/ 222324 h 1051338"/>
                <a:gd name="connsiteX29" fmla="*/ 778400 w 853496"/>
                <a:gd name="connsiteY29" fmla="*/ 222187 h 1051338"/>
                <a:gd name="connsiteX30" fmla="*/ 778536 w 853496"/>
                <a:gd name="connsiteY30" fmla="*/ 222324 h 1051338"/>
                <a:gd name="connsiteX31" fmla="*/ 137 w 853496"/>
                <a:gd name="connsiteY31" fmla="*/ 222187 h 1051338"/>
                <a:gd name="connsiteX32" fmla="*/ 0 w 853496"/>
                <a:gd name="connsiteY32" fmla="*/ 222324 h 1051338"/>
                <a:gd name="connsiteX33" fmla="*/ 137 w 853496"/>
                <a:gd name="connsiteY33" fmla="*/ 222187 h 1051338"/>
                <a:gd name="connsiteX34" fmla="*/ 389268 w 853496"/>
                <a:gd name="connsiteY34" fmla="*/ 218460 h 1051338"/>
                <a:gd name="connsiteX35" fmla="*/ 361961 w 853496"/>
                <a:gd name="connsiteY35" fmla="*/ 191152 h 1051338"/>
                <a:gd name="connsiteX36" fmla="*/ 389268 w 853496"/>
                <a:gd name="connsiteY36" fmla="*/ 163845 h 1051338"/>
                <a:gd name="connsiteX37" fmla="*/ 416576 w 853496"/>
                <a:gd name="connsiteY37" fmla="*/ 191152 h 1051338"/>
                <a:gd name="connsiteX38" fmla="*/ 389268 w 853496"/>
                <a:gd name="connsiteY38" fmla="*/ 218460 h 1051338"/>
                <a:gd name="connsiteX0" fmla="*/ 528905 w 628073"/>
                <a:gd name="connsiteY0" fmla="*/ 204806 h 1051338"/>
                <a:gd name="connsiteX1" fmla="*/ 577048 w 628073"/>
                <a:gd name="connsiteY1" fmla="*/ 204806 h 1051338"/>
                <a:gd name="connsiteX2" fmla="*/ 614419 w 628073"/>
                <a:gd name="connsiteY2" fmla="*/ 204806 h 1051338"/>
                <a:gd name="connsiteX3" fmla="*/ 628073 w 628073"/>
                <a:gd name="connsiteY3" fmla="*/ 191152 h 1051338"/>
                <a:gd name="connsiteX4" fmla="*/ 614419 w 628073"/>
                <a:gd name="connsiteY4" fmla="*/ 177499 h 1051338"/>
                <a:gd name="connsiteX5" fmla="*/ 216522 w 628073"/>
                <a:gd name="connsiteY5" fmla="*/ 177499 h 1051338"/>
                <a:gd name="connsiteX6" fmla="*/ 177499 w 628073"/>
                <a:gd name="connsiteY6" fmla="*/ 138476 h 1051338"/>
                <a:gd name="connsiteX7" fmla="*/ 177499 w 628073"/>
                <a:gd name="connsiteY7" fmla="*/ 13654 h 1051338"/>
                <a:gd name="connsiteX8" fmla="*/ 163845 w 628073"/>
                <a:gd name="connsiteY8" fmla="*/ 0 h 1051338"/>
                <a:gd name="connsiteX9" fmla="*/ 150192 w 628073"/>
                <a:gd name="connsiteY9" fmla="*/ 13654 h 1051338"/>
                <a:gd name="connsiteX10" fmla="*/ 150192 w 628073"/>
                <a:gd name="connsiteY10" fmla="*/ 138476 h 1051338"/>
                <a:gd name="connsiteX11" fmla="*/ 111169 w 628073"/>
                <a:gd name="connsiteY11" fmla="*/ 177499 h 1051338"/>
                <a:gd name="connsiteX12" fmla="*/ 111169 w 628073"/>
                <a:gd name="connsiteY12" fmla="*/ 204806 h 1051338"/>
                <a:gd name="connsiteX13" fmla="*/ 150192 w 628073"/>
                <a:gd name="connsiteY13" fmla="*/ 243828 h 1051338"/>
                <a:gd name="connsiteX14" fmla="*/ 150192 w 628073"/>
                <a:gd name="connsiteY14" fmla="*/ 996723 h 1051338"/>
                <a:gd name="connsiteX15" fmla="*/ 54615 w 628073"/>
                <a:gd name="connsiteY15" fmla="*/ 996723 h 1051338"/>
                <a:gd name="connsiteX16" fmla="*/ 0 w 628073"/>
                <a:gd name="connsiteY16" fmla="*/ 1051338 h 1051338"/>
                <a:gd name="connsiteX17" fmla="*/ 27308 w 628073"/>
                <a:gd name="connsiteY17" fmla="*/ 1051338 h 1051338"/>
                <a:gd name="connsiteX18" fmla="*/ 54615 w 628073"/>
                <a:gd name="connsiteY18" fmla="*/ 1024031 h 1051338"/>
                <a:gd name="connsiteX19" fmla="*/ 273075 w 628073"/>
                <a:gd name="connsiteY19" fmla="*/ 1024031 h 1051338"/>
                <a:gd name="connsiteX20" fmla="*/ 300383 w 628073"/>
                <a:gd name="connsiteY20" fmla="*/ 1051338 h 1051338"/>
                <a:gd name="connsiteX21" fmla="*/ 327690 w 628073"/>
                <a:gd name="connsiteY21" fmla="*/ 1051338 h 1051338"/>
                <a:gd name="connsiteX22" fmla="*/ 273075 w 628073"/>
                <a:gd name="connsiteY22" fmla="*/ 996723 h 1051338"/>
                <a:gd name="connsiteX23" fmla="*/ 177499 w 628073"/>
                <a:gd name="connsiteY23" fmla="*/ 996723 h 1051338"/>
                <a:gd name="connsiteX24" fmla="*/ 177499 w 628073"/>
                <a:gd name="connsiteY24" fmla="*/ 243828 h 1051338"/>
                <a:gd name="connsiteX25" fmla="*/ 216522 w 628073"/>
                <a:gd name="connsiteY25" fmla="*/ 204806 h 1051338"/>
                <a:gd name="connsiteX26" fmla="*/ 528905 w 628073"/>
                <a:gd name="connsiteY26" fmla="*/ 204806 h 1051338"/>
                <a:gd name="connsiteX27" fmla="*/ 553113 w 628073"/>
                <a:gd name="connsiteY27" fmla="*/ 222324 h 1051338"/>
                <a:gd name="connsiteX28" fmla="*/ 552840 w 628073"/>
                <a:gd name="connsiteY28" fmla="*/ 222324 h 1051338"/>
                <a:gd name="connsiteX29" fmla="*/ 552977 w 628073"/>
                <a:gd name="connsiteY29" fmla="*/ 222187 h 1051338"/>
                <a:gd name="connsiteX30" fmla="*/ 553113 w 628073"/>
                <a:gd name="connsiteY30" fmla="*/ 222324 h 1051338"/>
                <a:gd name="connsiteX31" fmla="*/ 163845 w 628073"/>
                <a:gd name="connsiteY31" fmla="*/ 218460 h 1051338"/>
                <a:gd name="connsiteX32" fmla="*/ 136538 w 628073"/>
                <a:gd name="connsiteY32" fmla="*/ 191152 h 1051338"/>
                <a:gd name="connsiteX33" fmla="*/ 163845 w 628073"/>
                <a:gd name="connsiteY33" fmla="*/ 163845 h 1051338"/>
                <a:gd name="connsiteX34" fmla="*/ 191153 w 628073"/>
                <a:gd name="connsiteY34" fmla="*/ 191152 h 1051338"/>
                <a:gd name="connsiteX35" fmla="*/ 163845 w 628073"/>
                <a:gd name="connsiteY35" fmla="*/ 218460 h 1051338"/>
                <a:gd name="connsiteX0" fmla="*/ 216522 w 628073"/>
                <a:gd name="connsiteY0" fmla="*/ 204806 h 1051338"/>
                <a:gd name="connsiteX1" fmla="*/ 577048 w 628073"/>
                <a:gd name="connsiteY1" fmla="*/ 204806 h 1051338"/>
                <a:gd name="connsiteX2" fmla="*/ 614419 w 628073"/>
                <a:gd name="connsiteY2" fmla="*/ 204806 h 1051338"/>
                <a:gd name="connsiteX3" fmla="*/ 628073 w 628073"/>
                <a:gd name="connsiteY3" fmla="*/ 191152 h 1051338"/>
                <a:gd name="connsiteX4" fmla="*/ 614419 w 628073"/>
                <a:gd name="connsiteY4" fmla="*/ 177499 h 1051338"/>
                <a:gd name="connsiteX5" fmla="*/ 216522 w 628073"/>
                <a:gd name="connsiteY5" fmla="*/ 177499 h 1051338"/>
                <a:gd name="connsiteX6" fmla="*/ 177499 w 628073"/>
                <a:gd name="connsiteY6" fmla="*/ 138476 h 1051338"/>
                <a:gd name="connsiteX7" fmla="*/ 177499 w 628073"/>
                <a:gd name="connsiteY7" fmla="*/ 13654 h 1051338"/>
                <a:gd name="connsiteX8" fmla="*/ 163845 w 628073"/>
                <a:gd name="connsiteY8" fmla="*/ 0 h 1051338"/>
                <a:gd name="connsiteX9" fmla="*/ 150192 w 628073"/>
                <a:gd name="connsiteY9" fmla="*/ 13654 h 1051338"/>
                <a:gd name="connsiteX10" fmla="*/ 150192 w 628073"/>
                <a:gd name="connsiteY10" fmla="*/ 138476 h 1051338"/>
                <a:gd name="connsiteX11" fmla="*/ 111169 w 628073"/>
                <a:gd name="connsiteY11" fmla="*/ 177499 h 1051338"/>
                <a:gd name="connsiteX12" fmla="*/ 111169 w 628073"/>
                <a:gd name="connsiteY12" fmla="*/ 204806 h 1051338"/>
                <a:gd name="connsiteX13" fmla="*/ 150192 w 628073"/>
                <a:gd name="connsiteY13" fmla="*/ 243828 h 1051338"/>
                <a:gd name="connsiteX14" fmla="*/ 150192 w 628073"/>
                <a:gd name="connsiteY14" fmla="*/ 996723 h 1051338"/>
                <a:gd name="connsiteX15" fmla="*/ 54615 w 628073"/>
                <a:gd name="connsiteY15" fmla="*/ 996723 h 1051338"/>
                <a:gd name="connsiteX16" fmla="*/ 0 w 628073"/>
                <a:gd name="connsiteY16" fmla="*/ 1051338 h 1051338"/>
                <a:gd name="connsiteX17" fmla="*/ 27308 w 628073"/>
                <a:gd name="connsiteY17" fmla="*/ 1051338 h 1051338"/>
                <a:gd name="connsiteX18" fmla="*/ 54615 w 628073"/>
                <a:gd name="connsiteY18" fmla="*/ 1024031 h 1051338"/>
                <a:gd name="connsiteX19" fmla="*/ 273075 w 628073"/>
                <a:gd name="connsiteY19" fmla="*/ 1024031 h 1051338"/>
                <a:gd name="connsiteX20" fmla="*/ 300383 w 628073"/>
                <a:gd name="connsiteY20" fmla="*/ 1051338 h 1051338"/>
                <a:gd name="connsiteX21" fmla="*/ 327690 w 628073"/>
                <a:gd name="connsiteY21" fmla="*/ 1051338 h 1051338"/>
                <a:gd name="connsiteX22" fmla="*/ 273075 w 628073"/>
                <a:gd name="connsiteY22" fmla="*/ 996723 h 1051338"/>
                <a:gd name="connsiteX23" fmla="*/ 177499 w 628073"/>
                <a:gd name="connsiteY23" fmla="*/ 996723 h 1051338"/>
                <a:gd name="connsiteX24" fmla="*/ 177499 w 628073"/>
                <a:gd name="connsiteY24" fmla="*/ 243828 h 1051338"/>
                <a:gd name="connsiteX25" fmla="*/ 216522 w 628073"/>
                <a:gd name="connsiteY25" fmla="*/ 204806 h 1051338"/>
                <a:gd name="connsiteX26" fmla="*/ 553113 w 628073"/>
                <a:gd name="connsiteY26" fmla="*/ 222324 h 1051338"/>
                <a:gd name="connsiteX27" fmla="*/ 552840 w 628073"/>
                <a:gd name="connsiteY27" fmla="*/ 222324 h 1051338"/>
                <a:gd name="connsiteX28" fmla="*/ 552977 w 628073"/>
                <a:gd name="connsiteY28" fmla="*/ 222187 h 1051338"/>
                <a:gd name="connsiteX29" fmla="*/ 553113 w 628073"/>
                <a:gd name="connsiteY29" fmla="*/ 222324 h 1051338"/>
                <a:gd name="connsiteX30" fmla="*/ 163845 w 628073"/>
                <a:gd name="connsiteY30" fmla="*/ 218460 h 1051338"/>
                <a:gd name="connsiteX31" fmla="*/ 136538 w 628073"/>
                <a:gd name="connsiteY31" fmla="*/ 191152 h 1051338"/>
                <a:gd name="connsiteX32" fmla="*/ 163845 w 628073"/>
                <a:gd name="connsiteY32" fmla="*/ 163845 h 1051338"/>
                <a:gd name="connsiteX33" fmla="*/ 191153 w 628073"/>
                <a:gd name="connsiteY33" fmla="*/ 191152 h 1051338"/>
                <a:gd name="connsiteX34" fmla="*/ 163845 w 628073"/>
                <a:gd name="connsiteY34" fmla="*/ 218460 h 1051338"/>
                <a:gd name="connsiteX0" fmla="*/ 216522 w 628073"/>
                <a:gd name="connsiteY0" fmla="*/ 204806 h 1051338"/>
                <a:gd name="connsiteX1" fmla="*/ 614419 w 628073"/>
                <a:gd name="connsiteY1" fmla="*/ 204806 h 1051338"/>
                <a:gd name="connsiteX2" fmla="*/ 628073 w 628073"/>
                <a:gd name="connsiteY2" fmla="*/ 191152 h 1051338"/>
                <a:gd name="connsiteX3" fmla="*/ 614419 w 628073"/>
                <a:gd name="connsiteY3" fmla="*/ 177499 h 1051338"/>
                <a:gd name="connsiteX4" fmla="*/ 216522 w 628073"/>
                <a:gd name="connsiteY4" fmla="*/ 177499 h 1051338"/>
                <a:gd name="connsiteX5" fmla="*/ 177499 w 628073"/>
                <a:gd name="connsiteY5" fmla="*/ 138476 h 1051338"/>
                <a:gd name="connsiteX6" fmla="*/ 177499 w 628073"/>
                <a:gd name="connsiteY6" fmla="*/ 13654 h 1051338"/>
                <a:gd name="connsiteX7" fmla="*/ 163845 w 628073"/>
                <a:gd name="connsiteY7" fmla="*/ 0 h 1051338"/>
                <a:gd name="connsiteX8" fmla="*/ 150192 w 628073"/>
                <a:gd name="connsiteY8" fmla="*/ 13654 h 1051338"/>
                <a:gd name="connsiteX9" fmla="*/ 150192 w 628073"/>
                <a:gd name="connsiteY9" fmla="*/ 138476 h 1051338"/>
                <a:gd name="connsiteX10" fmla="*/ 111169 w 628073"/>
                <a:gd name="connsiteY10" fmla="*/ 177499 h 1051338"/>
                <a:gd name="connsiteX11" fmla="*/ 111169 w 628073"/>
                <a:gd name="connsiteY11" fmla="*/ 204806 h 1051338"/>
                <a:gd name="connsiteX12" fmla="*/ 150192 w 628073"/>
                <a:gd name="connsiteY12" fmla="*/ 243828 h 1051338"/>
                <a:gd name="connsiteX13" fmla="*/ 150192 w 628073"/>
                <a:gd name="connsiteY13" fmla="*/ 996723 h 1051338"/>
                <a:gd name="connsiteX14" fmla="*/ 54615 w 628073"/>
                <a:gd name="connsiteY14" fmla="*/ 996723 h 1051338"/>
                <a:gd name="connsiteX15" fmla="*/ 0 w 628073"/>
                <a:gd name="connsiteY15" fmla="*/ 1051338 h 1051338"/>
                <a:gd name="connsiteX16" fmla="*/ 27308 w 628073"/>
                <a:gd name="connsiteY16" fmla="*/ 1051338 h 1051338"/>
                <a:gd name="connsiteX17" fmla="*/ 54615 w 628073"/>
                <a:gd name="connsiteY17" fmla="*/ 1024031 h 1051338"/>
                <a:gd name="connsiteX18" fmla="*/ 273075 w 628073"/>
                <a:gd name="connsiteY18" fmla="*/ 1024031 h 1051338"/>
                <a:gd name="connsiteX19" fmla="*/ 300383 w 628073"/>
                <a:gd name="connsiteY19" fmla="*/ 1051338 h 1051338"/>
                <a:gd name="connsiteX20" fmla="*/ 327690 w 628073"/>
                <a:gd name="connsiteY20" fmla="*/ 1051338 h 1051338"/>
                <a:gd name="connsiteX21" fmla="*/ 273075 w 628073"/>
                <a:gd name="connsiteY21" fmla="*/ 996723 h 1051338"/>
                <a:gd name="connsiteX22" fmla="*/ 177499 w 628073"/>
                <a:gd name="connsiteY22" fmla="*/ 996723 h 1051338"/>
                <a:gd name="connsiteX23" fmla="*/ 177499 w 628073"/>
                <a:gd name="connsiteY23" fmla="*/ 243828 h 1051338"/>
                <a:gd name="connsiteX24" fmla="*/ 216522 w 628073"/>
                <a:gd name="connsiteY24" fmla="*/ 204806 h 1051338"/>
                <a:gd name="connsiteX25" fmla="*/ 553113 w 628073"/>
                <a:gd name="connsiteY25" fmla="*/ 222324 h 1051338"/>
                <a:gd name="connsiteX26" fmla="*/ 552840 w 628073"/>
                <a:gd name="connsiteY26" fmla="*/ 222324 h 1051338"/>
                <a:gd name="connsiteX27" fmla="*/ 552977 w 628073"/>
                <a:gd name="connsiteY27" fmla="*/ 222187 h 1051338"/>
                <a:gd name="connsiteX28" fmla="*/ 553113 w 628073"/>
                <a:gd name="connsiteY28" fmla="*/ 222324 h 1051338"/>
                <a:gd name="connsiteX29" fmla="*/ 163845 w 628073"/>
                <a:gd name="connsiteY29" fmla="*/ 218460 h 1051338"/>
                <a:gd name="connsiteX30" fmla="*/ 136538 w 628073"/>
                <a:gd name="connsiteY30" fmla="*/ 191152 h 1051338"/>
                <a:gd name="connsiteX31" fmla="*/ 163845 w 628073"/>
                <a:gd name="connsiteY31" fmla="*/ 163845 h 1051338"/>
                <a:gd name="connsiteX32" fmla="*/ 191153 w 628073"/>
                <a:gd name="connsiteY32" fmla="*/ 191152 h 1051338"/>
                <a:gd name="connsiteX33" fmla="*/ 163845 w 628073"/>
                <a:gd name="connsiteY33" fmla="*/ 218460 h 1051338"/>
                <a:gd name="connsiteX0" fmla="*/ 216522 w 628073"/>
                <a:gd name="connsiteY0" fmla="*/ 204806 h 1051338"/>
                <a:gd name="connsiteX1" fmla="*/ 628073 w 628073"/>
                <a:gd name="connsiteY1" fmla="*/ 191152 h 1051338"/>
                <a:gd name="connsiteX2" fmla="*/ 614419 w 628073"/>
                <a:gd name="connsiteY2" fmla="*/ 177499 h 1051338"/>
                <a:gd name="connsiteX3" fmla="*/ 216522 w 628073"/>
                <a:gd name="connsiteY3" fmla="*/ 177499 h 1051338"/>
                <a:gd name="connsiteX4" fmla="*/ 177499 w 628073"/>
                <a:gd name="connsiteY4" fmla="*/ 138476 h 1051338"/>
                <a:gd name="connsiteX5" fmla="*/ 177499 w 628073"/>
                <a:gd name="connsiteY5" fmla="*/ 13654 h 1051338"/>
                <a:gd name="connsiteX6" fmla="*/ 163845 w 628073"/>
                <a:gd name="connsiteY6" fmla="*/ 0 h 1051338"/>
                <a:gd name="connsiteX7" fmla="*/ 150192 w 628073"/>
                <a:gd name="connsiteY7" fmla="*/ 13654 h 1051338"/>
                <a:gd name="connsiteX8" fmla="*/ 150192 w 628073"/>
                <a:gd name="connsiteY8" fmla="*/ 138476 h 1051338"/>
                <a:gd name="connsiteX9" fmla="*/ 111169 w 628073"/>
                <a:gd name="connsiteY9" fmla="*/ 177499 h 1051338"/>
                <a:gd name="connsiteX10" fmla="*/ 111169 w 628073"/>
                <a:gd name="connsiteY10" fmla="*/ 204806 h 1051338"/>
                <a:gd name="connsiteX11" fmla="*/ 150192 w 628073"/>
                <a:gd name="connsiteY11" fmla="*/ 243828 h 1051338"/>
                <a:gd name="connsiteX12" fmla="*/ 150192 w 628073"/>
                <a:gd name="connsiteY12" fmla="*/ 996723 h 1051338"/>
                <a:gd name="connsiteX13" fmla="*/ 54615 w 628073"/>
                <a:gd name="connsiteY13" fmla="*/ 996723 h 1051338"/>
                <a:gd name="connsiteX14" fmla="*/ 0 w 628073"/>
                <a:gd name="connsiteY14" fmla="*/ 1051338 h 1051338"/>
                <a:gd name="connsiteX15" fmla="*/ 27308 w 628073"/>
                <a:gd name="connsiteY15" fmla="*/ 1051338 h 1051338"/>
                <a:gd name="connsiteX16" fmla="*/ 54615 w 628073"/>
                <a:gd name="connsiteY16" fmla="*/ 1024031 h 1051338"/>
                <a:gd name="connsiteX17" fmla="*/ 273075 w 628073"/>
                <a:gd name="connsiteY17" fmla="*/ 1024031 h 1051338"/>
                <a:gd name="connsiteX18" fmla="*/ 300383 w 628073"/>
                <a:gd name="connsiteY18" fmla="*/ 1051338 h 1051338"/>
                <a:gd name="connsiteX19" fmla="*/ 327690 w 628073"/>
                <a:gd name="connsiteY19" fmla="*/ 1051338 h 1051338"/>
                <a:gd name="connsiteX20" fmla="*/ 273075 w 628073"/>
                <a:gd name="connsiteY20" fmla="*/ 996723 h 1051338"/>
                <a:gd name="connsiteX21" fmla="*/ 177499 w 628073"/>
                <a:gd name="connsiteY21" fmla="*/ 996723 h 1051338"/>
                <a:gd name="connsiteX22" fmla="*/ 177499 w 628073"/>
                <a:gd name="connsiteY22" fmla="*/ 243828 h 1051338"/>
                <a:gd name="connsiteX23" fmla="*/ 216522 w 628073"/>
                <a:gd name="connsiteY23" fmla="*/ 204806 h 1051338"/>
                <a:gd name="connsiteX24" fmla="*/ 553113 w 628073"/>
                <a:gd name="connsiteY24" fmla="*/ 222324 h 1051338"/>
                <a:gd name="connsiteX25" fmla="*/ 552840 w 628073"/>
                <a:gd name="connsiteY25" fmla="*/ 222324 h 1051338"/>
                <a:gd name="connsiteX26" fmla="*/ 552977 w 628073"/>
                <a:gd name="connsiteY26" fmla="*/ 222187 h 1051338"/>
                <a:gd name="connsiteX27" fmla="*/ 553113 w 628073"/>
                <a:gd name="connsiteY27" fmla="*/ 222324 h 1051338"/>
                <a:gd name="connsiteX28" fmla="*/ 163845 w 628073"/>
                <a:gd name="connsiteY28" fmla="*/ 218460 h 1051338"/>
                <a:gd name="connsiteX29" fmla="*/ 136538 w 628073"/>
                <a:gd name="connsiteY29" fmla="*/ 191152 h 1051338"/>
                <a:gd name="connsiteX30" fmla="*/ 163845 w 628073"/>
                <a:gd name="connsiteY30" fmla="*/ 163845 h 1051338"/>
                <a:gd name="connsiteX31" fmla="*/ 191153 w 628073"/>
                <a:gd name="connsiteY31" fmla="*/ 191152 h 1051338"/>
                <a:gd name="connsiteX32" fmla="*/ 163845 w 628073"/>
                <a:gd name="connsiteY32" fmla="*/ 218460 h 1051338"/>
                <a:gd name="connsiteX0" fmla="*/ 216522 w 614419"/>
                <a:gd name="connsiteY0" fmla="*/ 204806 h 1051338"/>
                <a:gd name="connsiteX1" fmla="*/ 614419 w 614419"/>
                <a:gd name="connsiteY1" fmla="*/ 177499 h 1051338"/>
                <a:gd name="connsiteX2" fmla="*/ 216522 w 614419"/>
                <a:gd name="connsiteY2" fmla="*/ 177499 h 1051338"/>
                <a:gd name="connsiteX3" fmla="*/ 177499 w 614419"/>
                <a:gd name="connsiteY3" fmla="*/ 138476 h 1051338"/>
                <a:gd name="connsiteX4" fmla="*/ 177499 w 614419"/>
                <a:gd name="connsiteY4" fmla="*/ 13654 h 1051338"/>
                <a:gd name="connsiteX5" fmla="*/ 163845 w 614419"/>
                <a:gd name="connsiteY5" fmla="*/ 0 h 1051338"/>
                <a:gd name="connsiteX6" fmla="*/ 150192 w 614419"/>
                <a:gd name="connsiteY6" fmla="*/ 13654 h 1051338"/>
                <a:gd name="connsiteX7" fmla="*/ 150192 w 614419"/>
                <a:gd name="connsiteY7" fmla="*/ 138476 h 1051338"/>
                <a:gd name="connsiteX8" fmla="*/ 111169 w 614419"/>
                <a:gd name="connsiteY8" fmla="*/ 177499 h 1051338"/>
                <a:gd name="connsiteX9" fmla="*/ 111169 w 614419"/>
                <a:gd name="connsiteY9" fmla="*/ 204806 h 1051338"/>
                <a:gd name="connsiteX10" fmla="*/ 150192 w 614419"/>
                <a:gd name="connsiteY10" fmla="*/ 243828 h 1051338"/>
                <a:gd name="connsiteX11" fmla="*/ 150192 w 614419"/>
                <a:gd name="connsiteY11" fmla="*/ 996723 h 1051338"/>
                <a:gd name="connsiteX12" fmla="*/ 54615 w 614419"/>
                <a:gd name="connsiteY12" fmla="*/ 996723 h 1051338"/>
                <a:gd name="connsiteX13" fmla="*/ 0 w 614419"/>
                <a:gd name="connsiteY13" fmla="*/ 1051338 h 1051338"/>
                <a:gd name="connsiteX14" fmla="*/ 27308 w 614419"/>
                <a:gd name="connsiteY14" fmla="*/ 1051338 h 1051338"/>
                <a:gd name="connsiteX15" fmla="*/ 54615 w 614419"/>
                <a:gd name="connsiteY15" fmla="*/ 1024031 h 1051338"/>
                <a:gd name="connsiteX16" fmla="*/ 273075 w 614419"/>
                <a:gd name="connsiteY16" fmla="*/ 1024031 h 1051338"/>
                <a:gd name="connsiteX17" fmla="*/ 300383 w 614419"/>
                <a:gd name="connsiteY17" fmla="*/ 1051338 h 1051338"/>
                <a:gd name="connsiteX18" fmla="*/ 327690 w 614419"/>
                <a:gd name="connsiteY18" fmla="*/ 1051338 h 1051338"/>
                <a:gd name="connsiteX19" fmla="*/ 273075 w 614419"/>
                <a:gd name="connsiteY19" fmla="*/ 996723 h 1051338"/>
                <a:gd name="connsiteX20" fmla="*/ 177499 w 614419"/>
                <a:gd name="connsiteY20" fmla="*/ 996723 h 1051338"/>
                <a:gd name="connsiteX21" fmla="*/ 177499 w 614419"/>
                <a:gd name="connsiteY21" fmla="*/ 243828 h 1051338"/>
                <a:gd name="connsiteX22" fmla="*/ 216522 w 614419"/>
                <a:gd name="connsiteY22" fmla="*/ 204806 h 1051338"/>
                <a:gd name="connsiteX23" fmla="*/ 553113 w 614419"/>
                <a:gd name="connsiteY23" fmla="*/ 222324 h 1051338"/>
                <a:gd name="connsiteX24" fmla="*/ 552840 w 614419"/>
                <a:gd name="connsiteY24" fmla="*/ 222324 h 1051338"/>
                <a:gd name="connsiteX25" fmla="*/ 552977 w 614419"/>
                <a:gd name="connsiteY25" fmla="*/ 222187 h 1051338"/>
                <a:gd name="connsiteX26" fmla="*/ 553113 w 614419"/>
                <a:gd name="connsiteY26" fmla="*/ 222324 h 1051338"/>
                <a:gd name="connsiteX27" fmla="*/ 163845 w 614419"/>
                <a:gd name="connsiteY27" fmla="*/ 218460 h 1051338"/>
                <a:gd name="connsiteX28" fmla="*/ 136538 w 614419"/>
                <a:gd name="connsiteY28" fmla="*/ 191152 h 1051338"/>
                <a:gd name="connsiteX29" fmla="*/ 163845 w 614419"/>
                <a:gd name="connsiteY29" fmla="*/ 163845 h 1051338"/>
                <a:gd name="connsiteX30" fmla="*/ 191153 w 614419"/>
                <a:gd name="connsiteY30" fmla="*/ 191152 h 1051338"/>
                <a:gd name="connsiteX31" fmla="*/ 163845 w 614419"/>
                <a:gd name="connsiteY31" fmla="*/ 218460 h 1051338"/>
                <a:gd name="connsiteX0" fmla="*/ 216522 w 553113"/>
                <a:gd name="connsiteY0" fmla="*/ 204806 h 1051338"/>
                <a:gd name="connsiteX1" fmla="*/ 216522 w 553113"/>
                <a:gd name="connsiteY1" fmla="*/ 177499 h 1051338"/>
                <a:gd name="connsiteX2" fmla="*/ 177499 w 553113"/>
                <a:gd name="connsiteY2" fmla="*/ 138476 h 1051338"/>
                <a:gd name="connsiteX3" fmla="*/ 177499 w 553113"/>
                <a:gd name="connsiteY3" fmla="*/ 13654 h 1051338"/>
                <a:gd name="connsiteX4" fmla="*/ 163845 w 553113"/>
                <a:gd name="connsiteY4" fmla="*/ 0 h 1051338"/>
                <a:gd name="connsiteX5" fmla="*/ 150192 w 553113"/>
                <a:gd name="connsiteY5" fmla="*/ 13654 h 1051338"/>
                <a:gd name="connsiteX6" fmla="*/ 150192 w 553113"/>
                <a:gd name="connsiteY6" fmla="*/ 138476 h 1051338"/>
                <a:gd name="connsiteX7" fmla="*/ 111169 w 553113"/>
                <a:gd name="connsiteY7" fmla="*/ 177499 h 1051338"/>
                <a:gd name="connsiteX8" fmla="*/ 111169 w 553113"/>
                <a:gd name="connsiteY8" fmla="*/ 204806 h 1051338"/>
                <a:gd name="connsiteX9" fmla="*/ 150192 w 553113"/>
                <a:gd name="connsiteY9" fmla="*/ 243828 h 1051338"/>
                <a:gd name="connsiteX10" fmla="*/ 150192 w 553113"/>
                <a:gd name="connsiteY10" fmla="*/ 996723 h 1051338"/>
                <a:gd name="connsiteX11" fmla="*/ 54615 w 553113"/>
                <a:gd name="connsiteY11" fmla="*/ 996723 h 1051338"/>
                <a:gd name="connsiteX12" fmla="*/ 0 w 553113"/>
                <a:gd name="connsiteY12" fmla="*/ 1051338 h 1051338"/>
                <a:gd name="connsiteX13" fmla="*/ 27308 w 553113"/>
                <a:gd name="connsiteY13" fmla="*/ 1051338 h 1051338"/>
                <a:gd name="connsiteX14" fmla="*/ 54615 w 553113"/>
                <a:gd name="connsiteY14" fmla="*/ 1024031 h 1051338"/>
                <a:gd name="connsiteX15" fmla="*/ 273075 w 553113"/>
                <a:gd name="connsiteY15" fmla="*/ 1024031 h 1051338"/>
                <a:gd name="connsiteX16" fmla="*/ 300383 w 553113"/>
                <a:gd name="connsiteY16" fmla="*/ 1051338 h 1051338"/>
                <a:gd name="connsiteX17" fmla="*/ 327690 w 553113"/>
                <a:gd name="connsiteY17" fmla="*/ 1051338 h 1051338"/>
                <a:gd name="connsiteX18" fmla="*/ 273075 w 553113"/>
                <a:gd name="connsiteY18" fmla="*/ 996723 h 1051338"/>
                <a:gd name="connsiteX19" fmla="*/ 177499 w 553113"/>
                <a:gd name="connsiteY19" fmla="*/ 996723 h 1051338"/>
                <a:gd name="connsiteX20" fmla="*/ 177499 w 553113"/>
                <a:gd name="connsiteY20" fmla="*/ 243828 h 1051338"/>
                <a:gd name="connsiteX21" fmla="*/ 216522 w 553113"/>
                <a:gd name="connsiteY21" fmla="*/ 204806 h 1051338"/>
                <a:gd name="connsiteX22" fmla="*/ 553113 w 553113"/>
                <a:gd name="connsiteY22" fmla="*/ 222324 h 1051338"/>
                <a:gd name="connsiteX23" fmla="*/ 552840 w 553113"/>
                <a:gd name="connsiteY23" fmla="*/ 222324 h 1051338"/>
                <a:gd name="connsiteX24" fmla="*/ 552977 w 553113"/>
                <a:gd name="connsiteY24" fmla="*/ 222187 h 1051338"/>
                <a:gd name="connsiteX25" fmla="*/ 553113 w 553113"/>
                <a:gd name="connsiteY25" fmla="*/ 222324 h 1051338"/>
                <a:gd name="connsiteX26" fmla="*/ 163845 w 553113"/>
                <a:gd name="connsiteY26" fmla="*/ 218460 h 1051338"/>
                <a:gd name="connsiteX27" fmla="*/ 136538 w 553113"/>
                <a:gd name="connsiteY27" fmla="*/ 191152 h 1051338"/>
                <a:gd name="connsiteX28" fmla="*/ 163845 w 553113"/>
                <a:gd name="connsiteY28" fmla="*/ 163845 h 1051338"/>
                <a:gd name="connsiteX29" fmla="*/ 191153 w 553113"/>
                <a:gd name="connsiteY29" fmla="*/ 191152 h 1051338"/>
                <a:gd name="connsiteX30" fmla="*/ 163845 w 553113"/>
                <a:gd name="connsiteY30" fmla="*/ 218460 h 1051338"/>
                <a:gd name="connsiteX0" fmla="*/ 216522 w 552977"/>
                <a:gd name="connsiteY0" fmla="*/ 204806 h 1051338"/>
                <a:gd name="connsiteX1" fmla="*/ 216522 w 552977"/>
                <a:gd name="connsiteY1" fmla="*/ 177499 h 1051338"/>
                <a:gd name="connsiteX2" fmla="*/ 177499 w 552977"/>
                <a:gd name="connsiteY2" fmla="*/ 138476 h 1051338"/>
                <a:gd name="connsiteX3" fmla="*/ 177499 w 552977"/>
                <a:gd name="connsiteY3" fmla="*/ 13654 h 1051338"/>
                <a:gd name="connsiteX4" fmla="*/ 163845 w 552977"/>
                <a:gd name="connsiteY4" fmla="*/ 0 h 1051338"/>
                <a:gd name="connsiteX5" fmla="*/ 150192 w 552977"/>
                <a:gd name="connsiteY5" fmla="*/ 13654 h 1051338"/>
                <a:gd name="connsiteX6" fmla="*/ 150192 w 552977"/>
                <a:gd name="connsiteY6" fmla="*/ 138476 h 1051338"/>
                <a:gd name="connsiteX7" fmla="*/ 111169 w 552977"/>
                <a:gd name="connsiteY7" fmla="*/ 177499 h 1051338"/>
                <a:gd name="connsiteX8" fmla="*/ 111169 w 552977"/>
                <a:gd name="connsiteY8" fmla="*/ 204806 h 1051338"/>
                <a:gd name="connsiteX9" fmla="*/ 150192 w 552977"/>
                <a:gd name="connsiteY9" fmla="*/ 243828 h 1051338"/>
                <a:gd name="connsiteX10" fmla="*/ 150192 w 552977"/>
                <a:gd name="connsiteY10" fmla="*/ 996723 h 1051338"/>
                <a:gd name="connsiteX11" fmla="*/ 54615 w 552977"/>
                <a:gd name="connsiteY11" fmla="*/ 996723 h 1051338"/>
                <a:gd name="connsiteX12" fmla="*/ 0 w 552977"/>
                <a:gd name="connsiteY12" fmla="*/ 1051338 h 1051338"/>
                <a:gd name="connsiteX13" fmla="*/ 27308 w 552977"/>
                <a:gd name="connsiteY13" fmla="*/ 1051338 h 1051338"/>
                <a:gd name="connsiteX14" fmla="*/ 54615 w 552977"/>
                <a:gd name="connsiteY14" fmla="*/ 1024031 h 1051338"/>
                <a:gd name="connsiteX15" fmla="*/ 273075 w 552977"/>
                <a:gd name="connsiteY15" fmla="*/ 1024031 h 1051338"/>
                <a:gd name="connsiteX16" fmla="*/ 300383 w 552977"/>
                <a:gd name="connsiteY16" fmla="*/ 1051338 h 1051338"/>
                <a:gd name="connsiteX17" fmla="*/ 327690 w 552977"/>
                <a:gd name="connsiteY17" fmla="*/ 1051338 h 1051338"/>
                <a:gd name="connsiteX18" fmla="*/ 273075 w 552977"/>
                <a:gd name="connsiteY18" fmla="*/ 996723 h 1051338"/>
                <a:gd name="connsiteX19" fmla="*/ 177499 w 552977"/>
                <a:gd name="connsiteY19" fmla="*/ 996723 h 1051338"/>
                <a:gd name="connsiteX20" fmla="*/ 177499 w 552977"/>
                <a:gd name="connsiteY20" fmla="*/ 243828 h 1051338"/>
                <a:gd name="connsiteX21" fmla="*/ 216522 w 552977"/>
                <a:gd name="connsiteY21" fmla="*/ 204806 h 1051338"/>
                <a:gd name="connsiteX22" fmla="*/ 552977 w 552977"/>
                <a:gd name="connsiteY22" fmla="*/ 222187 h 1051338"/>
                <a:gd name="connsiteX23" fmla="*/ 552840 w 552977"/>
                <a:gd name="connsiteY23" fmla="*/ 222324 h 1051338"/>
                <a:gd name="connsiteX24" fmla="*/ 552977 w 552977"/>
                <a:gd name="connsiteY24" fmla="*/ 222187 h 1051338"/>
                <a:gd name="connsiteX25" fmla="*/ 163845 w 552977"/>
                <a:gd name="connsiteY25" fmla="*/ 218460 h 1051338"/>
                <a:gd name="connsiteX26" fmla="*/ 136538 w 552977"/>
                <a:gd name="connsiteY26" fmla="*/ 191152 h 1051338"/>
                <a:gd name="connsiteX27" fmla="*/ 163845 w 552977"/>
                <a:gd name="connsiteY27" fmla="*/ 163845 h 1051338"/>
                <a:gd name="connsiteX28" fmla="*/ 191153 w 552977"/>
                <a:gd name="connsiteY28" fmla="*/ 191152 h 1051338"/>
                <a:gd name="connsiteX29" fmla="*/ 163845 w 552977"/>
                <a:gd name="connsiteY29" fmla="*/ 218460 h 1051338"/>
                <a:gd name="connsiteX0" fmla="*/ 216522 w 327690"/>
                <a:gd name="connsiteY0" fmla="*/ 204806 h 1051338"/>
                <a:gd name="connsiteX1" fmla="*/ 216522 w 327690"/>
                <a:gd name="connsiteY1" fmla="*/ 177499 h 1051338"/>
                <a:gd name="connsiteX2" fmla="*/ 177499 w 327690"/>
                <a:gd name="connsiteY2" fmla="*/ 138476 h 1051338"/>
                <a:gd name="connsiteX3" fmla="*/ 177499 w 327690"/>
                <a:gd name="connsiteY3" fmla="*/ 13654 h 1051338"/>
                <a:gd name="connsiteX4" fmla="*/ 163845 w 327690"/>
                <a:gd name="connsiteY4" fmla="*/ 0 h 1051338"/>
                <a:gd name="connsiteX5" fmla="*/ 150192 w 327690"/>
                <a:gd name="connsiteY5" fmla="*/ 13654 h 1051338"/>
                <a:gd name="connsiteX6" fmla="*/ 150192 w 327690"/>
                <a:gd name="connsiteY6" fmla="*/ 138476 h 1051338"/>
                <a:gd name="connsiteX7" fmla="*/ 111169 w 327690"/>
                <a:gd name="connsiteY7" fmla="*/ 177499 h 1051338"/>
                <a:gd name="connsiteX8" fmla="*/ 111169 w 327690"/>
                <a:gd name="connsiteY8" fmla="*/ 204806 h 1051338"/>
                <a:gd name="connsiteX9" fmla="*/ 150192 w 327690"/>
                <a:gd name="connsiteY9" fmla="*/ 243828 h 1051338"/>
                <a:gd name="connsiteX10" fmla="*/ 150192 w 327690"/>
                <a:gd name="connsiteY10" fmla="*/ 996723 h 1051338"/>
                <a:gd name="connsiteX11" fmla="*/ 54615 w 327690"/>
                <a:gd name="connsiteY11" fmla="*/ 996723 h 1051338"/>
                <a:gd name="connsiteX12" fmla="*/ 0 w 327690"/>
                <a:gd name="connsiteY12" fmla="*/ 1051338 h 1051338"/>
                <a:gd name="connsiteX13" fmla="*/ 27308 w 327690"/>
                <a:gd name="connsiteY13" fmla="*/ 1051338 h 1051338"/>
                <a:gd name="connsiteX14" fmla="*/ 54615 w 327690"/>
                <a:gd name="connsiteY14" fmla="*/ 1024031 h 1051338"/>
                <a:gd name="connsiteX15" fmla="*/ 273075 w 327690"/>
                <a:gd name="connsiteY15" fmla="*/ 1024031 h 1051338"/>
                <a:gd name="connsiteX16" fmla="*/ 300383 w 327690"/>
                <a:gd name="connsiteY16" fmla="*/ 1051338 h 1051338"/>
                <a:gd name="connsiteX17" fmla="*/ 327690 w 327690"/>
                <a:gd name="connsiteY17" fmla="*/ 1051338 h 1051338"/>
                <a:gd name="connsiteX18" fmla="*/ 273075 w 327690"/>
                <a:gd name="connsiteY18" fmla="*/ 996723 h 1051338"/>
                <a:gd name="connsiteX19" fmla="*/ 177499 w 327690"/>
                <a:gd name="connsiteY19" fmla="*/ 996723 h 1051338"/>
                <a:gd name="connsiteX20" fmla="*/ 177499 w 327690"/>
                <a:gd name="connsiteY20" fmla="*/ 243828 h 1051338"/>
                <a:gd name="connsiteX21" fmla="*/ 216522 w 327690"/>
                <a:gd name="connsiteY21" fmla="*/ 204806 h 1051338"/>
                <a:gd name="connsiteX22" fmla="*/ 163845 w 327690"/>
                <a:gd name="connsiteY22" fmla="*/ 218460 h 1051338"/>
                <a:gd name="connsiteX23" fmla="*/ 136538 w 327690"/>
                <a:gd name="connsiteY23" fmla="*/ 191152 h 1051338"/>
                <a:gd name="connsiteX24" fmla="*/ 163845 w 327690"/>
                <a:gd name="connsiteY24" fmla="*/ 163845 h 1051338"/>
                <a:gd name="connsiteX25" fmla="*/ 191153 w 327690"/>
                <a:gd name="connsiteY25" fmla="*/ 191152 h 1051338"/>
                <a:gd name="connsiteX26" fmla="*/ 163845 w 327690"/>
                <a:gd name="connsiteY26" fmla="*/ 218460 h 10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7690" h="1051338">
                  <a:moveTo>
                    <a:pt x="216522" y="204806"/>
                  </a:moveTo>
                  <a:lnTo>
                    <a:pt x="216522" y="177499"/>
                  </a:lnTo>
                  <a:cubicBezTo>
                    <a:pt x="211526" y="158393"/>
                    <a:pt x="196605" y="143472"/>
                    <a:pt x="177499" y="138476"/>
                  </a:cubicBezTo>
                  <a:lnTo>
                    <a:pt x="177499" y="13654"/>
                  </a:lnTo>
                  <a:cubicBezTo>
                    <a:pt x="177499" y="6113"/>
                    <a:pt x="171386" y="0"/>
                    <a:pt x="163845" y="0"/>
                  </a:cubicBezTo>
                  <a:cubicBezTo>
                    <a:pt x="156304" y="0"/>
                    <a:pt x="150192" y="6113"/>
                    <a:pt x="150192" y="13654"/>
                  </a:cubicBezTo>
                  <a:lnTo>
                    <a:pt x="150192" y="138476"/>
                  </a:lnTo>
                  <a:cubicBezTo>
                    <a:pt x="131086" y="143472"/>
                    <a:pt x="116165" y="158393"/>
                    <a:pt x="111169" y="177499"/>
                  </a:cubicBezTo>
                  <a:lnTo>
                    <a:pt x="111169" y="204806"/>
                  </a:lnTo>
                  <a:cubicBezTo>
                    <a:pt x="116165" y="223912"/>
                    <a:pt x="131086" y="238833"/>
                    <a:pt x="150192" y="243828"/>
                  </a:cubicBezTo>
                  <a:lnTo>
                    <a:pt x="150192" y="996723"/>
                  </a:lnTo>
                  <a:lnTo>
                    <a:pt x="54615" y="996723"/>
                  </a:lnTo>
                  <a:cubicBezTo>
                    <a:pt x="24453" y="996723"/>
                    <a:pt x="0" y="1021176"/>
                    <a:pt x="0" y="1051338"/>
                  </a:cubicBezTo>
                  <a:lnTo>
                    <a:pt x="27308" y="1051338"/>
                  </a:lnTo>
                  <a:cubicBezTo>
                    <a:pt x="27308" y="1036256"/>
                    <a:pt x="39534" y="1024031"/>
                    <a:pt x="54615" y="1024031"/>
                  </a:cubicBezTo>
                  <a:lnTo>
                    <a:pt x="273075" y="1024031"/>
                  </a:lnTo>
                  <a:cubicBezTo>
                    <a:pt x="288157" y="1024031"/>
                    <a:pt x="300383" y="1036256"/>
                    <a:pt x="300383" y="1051338"/>
                  </a:cubicBezTo>
                  <a:lnTo>
                    <a:pt x="327690" y="1051338"/>
                  </a:lnTo>
                  <a:cubicBezTo>
                    <a:pt x="327690" y="1021176"/>
                    <a:pt x="303238" y="996723"/>
                    <a:pt x="273075" y="996723"/>
                  </a:cubicBezTo>
                  <a:lnTo>
                    <a:pt x="177499" y="996723"/>
                  </a:lnTo>
                  <a:lnTo>
                    <a:pt x="177499" y="243828"/>
                  </a:lnTo>
                  <a:cubicBezTo>
                    <a:pt x="196605" y="238833"/>
                    <a:pt x="211526" y="223912"/>
                    <a:pt x="216522" y="204806"/>
                  </a:cubicBezTo>
                  <a:close/>
                  <a:moveTo>
                    <a:pt x="163845" y="218460"/>
                  </a:moveTo>
                  <a:cubicBezTo>
                    <a:pt x="148763" y="218460"/>
                    <a:pt x="136538" y="206234"/>
                    <a:pt x="136538" y="191152"/>
                  </a:cubicBezTo>
                  <a:cubicBezTo>
                    <a:pt x="136538" y="176070"/>
                    <a:pt x="148763" y="163845"/>
                    <a:pt x="163845" y="163845"/>
                  </a:cubicBezTo>
                  <a:cubicBezTo>
                    <a:pt x="178927" y="163845"/>
                    <a:pt x="191153" y="176070"/>
                    <a:pt x="191153" y="191152"/>
                  </a:cubicBezTo>
                  <a:cubicBezTo>
                    <a:pt x="191153" y="206234"/>
                    <a:pt x="178927" y="218460"/>
                    <a:pt x="163845" y="218460"/>
                  </a:cubicBezTo>
                  <a:close/>
                </a:path>
              </a:pathLst>
            </a:custGeom>
            <a:grpFill/>
            <a:ln w="13593" cap="flat">
              <a:solidFill>
                <a:schemeClr val="tx2"/>
              </a:solid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78A9D7E-3C6C-5085-38B2-537B996D2B7F}"/>
                </a:ext>
              </a:extLst>
            </p:cNvPr>
            <p:cNvSpPr/>
            <p:nvPr/>
          </p:nvSpPr>
          <p:spPr>
            <a:xfrm>
              <a:off x="5768191" y="4682195"/>
              <a:ext cx="655379" cy="27307"/>
            </a:xfrm>
            <a:custGeom>
              <a:avLst/>
              <a:gdLst>
                <a:gd name="connsiteX0" fmla="*/ 0 w 655379"/>
                <a:gd name="connsiteY0" fmla="*/ 0 h 27307"/>
                <a:gd name="connsiteX1" fmla="*/ 655380 w 655379"/>
                <a:gd name="connsiteY1" fmla="*/ 0 h 27307"/>
                <a:gd name="connsiteX2" fmla="*/ 655380 w 655379"/>
                <a:gd name="connsiteY2" fmla="*/ 27307 h 27307"/>
                <a:gd name="connsiteX3" fmla="*/ 0 w 655379"/>
                <a:gd name="connsiteY3" fmla="*/ 27307 h 27307"/>
              </a:gdLst>
              <a:ahLst/>
              <a:cxnLst>
                <a:cxn ang="0">
                  <a:pos x="connsiteX0" y="connsiteY0"/>
                </a:cxn>
                <a:cxn ang="0">
                  <a:pos x="connsiteX1" y="connsiteY1"/>
                </a:cxn>
                <a:cxn ang="0">
                  <a:pos x="connsiteX2" y="connsiteY2"/>
                </a:cxn>
                <a:cxn ang="0">
                  <a:pos x="connsiteX3" y="connsiteY3"/>
                </a:cxn>
              </a:cxnLst>
              <a:rect l="l" t="t" r="r" b="b"/>
              <a:pathLst>
                <a:path w="655379" h="27307">
                  <a:moveTo>
                    <a:pt x="0" y="0"/>
                  </a:moveTo>
                  <a:lnTo>
                    <a:pt x="655380" y="0"/>
                  </a:lnTo>
                  <a:lnTo>
                    <a:pt x="655380" y="27307"/>
                  </a:lnTo>
                  <a:lnTo>
                    <a:pt x="0" y="27307"/>
                  </a:lnTo>
                  <a:close/>
                </a:path>
              </a:pathLst>
            </a:custGeom>
            <a:grpFill/>
            <a:ln w="13593" cap="flat">
              <a:solidFill>
                <a:schemeClr val="tx2"/>
              </a:solid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EA7DC630-4418-C4F7-543C-D02A9B857256}"/>
                </a:ext>
              </a:extLst>
            </p:cNvPr>
            <p:cNvSpPr/>
            <p:nvPr/>
          </p:nvSpPr>
          <p:spPr>
            <a:xfrm>
              <a:off x="5551668" y="3637480"/>
              <a:ext cx="341344" cy="556103"/>
            </a:xfrm>
            <a:custGeom>
              <a:avLst/>
              <a:gdLst>
                <a:gd name="connsiteX0" fmla="*/ 1077417 w 1119606"/>
                <a:gd name="connsiteY0" fmla="*/ 648553 h 1051337"/>
                <a:gd name="connsiteX1" fmla="*/ 973006 w 1119606"/>
                <a:gd name="connsiteY1" fmla="*/ 204806 h 1051337"/>
                <a:gd name="connsiteX2" fmla="*/ 1010377 w 1119606"/>
                <a:gd name="connsiteY2" fmla="*/ 204806 h 1051337"/>
                <a:gd name="connsiteX3" fmla="*/ 1024031 w 1119606"/>
                <a:gd name="connsiteY3" fmla="*/ 191152 h 1051337"/>
                <a:gd name="connsiteX4" fmla="*/ 1010377 w 1119606"/>
                <a:gd name="connsiteY4" fmla="*/ 177499 h 1051337"/>
                <a:gd name="connsiteX5" fmla="*/ 612480 w 1119606"/>
                <a:gd name="connsiteY5" fmla="*/ 177499 h 1051337"/>
                <a:gd name="connsiteX6" fmla="*/ 573457 w 1119606"/>
                <a:gd name="connsiteY6" fmla="*/ 138476 h 1051337"/>
                <a:gd name="connsiteX7" fmla="*/ 573457 w 1119606"/>
                <a:gd name="connsiteY7" fmla="*/ 13654 h 1051337"/>
                <a:gd name="connsiteX8" fmla="*/ 559803 w 1119606"/>
                <a:gd name="connsiteY8" fmla="*/ 0 h 1051337"/>
                <a:gd name="connsiteX9" fmla="*/ 546150 w 1119606"/>
                <a:gd name="connsiteY9" fmla="*/ 13654 h 1051337"/>
                <a:gd name="connsiteX10" fmla="*/ 546150 w 1119606"/>
                <a:gd name="connsiteY10" fmla="*/ 138476 h 1051337"/>
                <a:gd name="connsiteX11" fmla="*/ 507127 w 1119606"/>
                <a:gd name="connsiteY11" fmla="*/ 177499 h 1051337"/>
                <a:gd name="connsiteX12" fmla="*/ 109230 w 1119606"/>
                <a:gd name="connsiteY12" fmla="*/ 177499 h 1051337"/>
                <a:gd name="connsiteX13" fmla="*/ 95576 w 1119606"/>
                <a:gd name="connsiteY13" fmla="*/ 191152 h 1051337"/>
                <a:gd name="connsiteX14" fmla="*/ 109230 w 1119606"/>
                <a:gd name="connsiteY14" fmla="*/ 204806 h 1051337"/>
                <a:gd name="connsiteX15" fmla="*/ 146600 w 1119606"/>
                <a:gd name="connsiteY15" fmla="*/ 204806 h 1051337"/>
                <a:gd name="connsiteX16" fmla="*/ 42190 w 1119606"/>
                <a:gd name="connsiteY16" fmla="*/ 648553 h 1051337"/>
                <a:gd name="connsiteX17" fmla="*/ 0 w 1119606"/>
                <a:gd name="connsiteY17" fmla="*/ 648553 h 1051337"/>
                <a:gd name="connsiteX18" fmla="*/ 0 w 1119606"/>
                <a:gd name="connsiteY18" fmla="*/ 662206 h 1051337"/>
                <a:gd name="connsiteX19" fmla="*/ 170672 w 1119606"/>
                <a:gd name="connsiteY19" fmla="*/ 760909 h 1051337"/>
                <a:gd name="connsiteX20" fmla="*/ 341344 w 1119606"/>
                <a:gd name="connsiteY20" fmla="*/ 662206 h 1051337"/>
                <a:gd name="connsiteX21" fmla="*/ 341344 w 1119606"/>
                <a:gd name="connsiteY21" fmla="*/ 648553 h 1051337"/>
                <a:gd name="connsiteX22" fmla="*/ 299153 w 1119606"/>
                <a:gd name="connsiteY22" fmla="*/ 648553 h 1051337"/>
                <a:gd name="connsiteX23" fmla="*/ 194743 w 1119606"/>
                <a:gd name="connsiteY23" fmla="*/ 204806 h 1051337"/>
                <a:gd name="connsiteX24" fmla="*/ 507127 w 1119606"/>
                <a:gd name="connsiteY24" fmla="*/ 204806 h 1051337"/>
                <a:gd name="connsiteX25" fmla="*/ 546150 w 1119606"/>
                <a:gd name="connsiteY25" fmla="*/ 243828 h 1051337"/>
                <a:gd name="connsiteX26" fmla="*/ 546150 w 1119606"/>
                <a:gd name="connsiteY26" fmla="*/ 996723 h 1051337"/>
                <a:gd name="connsiteX27" fmla="*/ 450573 w 1119606"/>
                <a:gd name="connsiteY27" fmla="*/ 996723 h 1051337"/>
                <a:gd name="connsiteX28" fmla="*/ 395958 w 1119606"/>
                <a:gd name="connsiteY28" fmla="*/ 1051338 h 1051337"/>
                <a:gd name="connsiteX29" fmla="*/ 423266 w 1119606"/>
                <a:gd name="connsiteY29" fmla="*/ 1051338 h 1051337"/>
                <a:gd name="connsiteX30" fmla="*/ 450573 w 1119606"/>
                <a:gd name="connsiteY30" fmla="*/ 1024031 h 1051337"/>
                <a:gd name="connsiteX31" fmla="*/ 669033 w 1119606"/>
                <a:gd name="connsiteY31" fmla="*/ 1024031 h 1051337"/>
                <a:gd name="connsiteX32" fmla="*/ 696341 w 1119606"/>
                <a:gd name="connsiteY32" fmla="*/ 1051338 h 1051337"/>
                <a:gd name="connsiteX33" fmla="*/ 723648 w 1119606"/>
                <a:gd name="connsiteY33" fmla="*/ 1051338 h 1051337"/>
                <a:gd name="connsiteX34" fmla="*/ 669033 w 1119606"/>
                <a:gd name="connsiteY34" fmla="*/ 996723 h 1051337"/>
                <a:gd name="connsiteX35" fmla="*/ 573457 w 1119606"/>
                <a:gd name="connsiteY35" fmla="*/ 996723 h 1051337"/>
                <a:gd name="connsiteX36" fmla="*/ 573457 w 1119606"/>
                <a:gd name="connsiteY36" fmla="*/ 243828 h 1051337"/>
                <a:gd name="connsiteX37" fmla="*/ 612480 w 1119606"/>
                <a:gd name="connsiteY37" fmla="*/ 204806 h 1051337"/>
                <a:gd name="connsiteX38" fmla="*/ 924863 w 1119606"/>
                <a:gd name="connsiteY38" fmla="*/ 204806 h 1051337"/>
                <a:gd name="connsiteX39" fmla="*/ 820453 w 1119606"/>
                <a:gd name="connsiteY39" fmla="*/ 648553 h 1051337"/>
                <a:gd name="connsiteX40" fmla="*/ 778263 w 1119606"/>
                <a:gd name="connsiteY40" fmla="*/ 648553 h 1051337"/>
                <a:gd name="connsiteX41" fmla="*/ 778263 w 1119606"/>
                <a:gd name="connsiteY41" fmla="*/ 662206 h 1051337"/>
                <a:gd name="connsiteX42" fmla="*/ 948935 w 1119606"/>
                <a:gd name="connsiteY42" fmla="*/ 760909 h 1051337"/>
                <a:gd name="connsiteX43" fmla="*/ 1119607 w 1119606"/>
                <a:gd name="connsiteY43" fmla="*/ 662206 h 1051337"/>
                <a:gd name="connsiteX44" fmla="*/ 1119607 w 1119606"/>
                <a:gd name="connsiteY44" fmla="*/ 648553 h 1051337"/>
                <a:gd name="connsiteX45" fmla="*/ 1049358 w 1119606"/>
                <a:gd name="connsiteY45" fmla="*/ 648553 h 1051337"/>
                <a:gd name="connsiteX46" fmla="*/ 848512 w 1119606"/>
                <a:gd name="connsiteY46" fmla="*/ 648553 h 1051337"/>
                <a:gd name="connsiteX47" fmla="*/ 948798 w 1119606"/>
                <a:gd name="connsiteY47" fmla="*/ 222324 h 1051337"/>
                <a:gd name="connsiteX48" fmla="*/ 948935 w 1119606"/>
                <a:gd name="connsiteY48" fmla="*/ 222187 h 1051337"/>
                <a:gd name="connsiteX49" fmla="*/ 949071 w 1119606"/>
                <a:gd name="connsiteY49" fmla="*/ 222324 h 1051337"/>
                <a:gd name="connsiteX50" fmla="*/ 170808 w 1119606"/>
                <a:gd name="connsiteY50" fmla="*/ 222324 h 1051337"/>
                <a:gd name="connsiteX51" fmla="*/ 271095 w 1119606"/>
                <a:gd name="connsiteY51" fmla="*/ 648553 h 1051337"/>
                <a:gd name="connsiteX52" fmla="*/ 70249 w 1119606"/>
                <a:gd name="connsiteY52" fmla="*/ 648553 h 1051337"/>
                <a:gd name="connsiteX53" fmla="*/ 170535 w 1119606"/>
                <a:gd name="connsiteY53" fmla="*/ 222324 h 1051337"/>
                <a:gd name="connsiteX54" fmla="*/ 170672 w 1119606"/>
                <a:gd name="connsiteY54" fmla="*/ 222187 h 1051337"/>
                <a:gd name="connsiteX55" fmla="*/ 170808 w 1119606"/>
                <a:gd name="connsiteY55" fmla="*/ 222324 h 1051337"/>
                <a:gd name="connsiteX56" fmla="*/ 170672 w 1119606"/>
                <a:gd name="connsiteY56" fmla="*/ 733602 h 1051337"/>
                <a:gd name="connsiteX57" fmla="*/ 30038 w 1119606"/>
                <a:gd name="connsiteY57" fmla="*/ 675860 h 1051337"/>
                <a:gd name="connsiteX58" fmla="*/ 311305 w 1119606"/>
                <a:gd name="connsiteY58" fmla="*/ 675860 h 1051337"/>
                <a:gd name="connsiteX59" fmla="*/ 170672 w 1119606"/>
                <a:gd name="connsiteY59" fmla="*/ 733602 h 1051337"/>
                <a:gd name="connsiteX60" fmla="*/ 559803 w 1119606"/>
                <a:gd name="connsiteY60" fmla="*/ 218460 h 1051337"/>
                <a:gd name="connsiteX61" fmla="*/ 532496 w 1119606"/>
                <a:gd name="connsiteY61" fmla="*/ 191152 h 1051337"/>
                <a:gd name="connsiteX62" fmla="*/ 559803 w 1119606"/>
                <a:gd name="connsiteY62" fmla="*/ 163845 h 1051337"/>
                <a:gd name="connsiteX63" fmla="*/ 587111 w 1119606"/>
                <a:gd name="connsiteY63" fmla="*/ 191152 h 1051337"/>
                <a:gd name="connsiteX64" fmla="*/ 559803 w 1119606"/>
                <a:gd name="connsiteY64" fmla="*/ 218460 h 1051337"/>
                <a:gd name="connsiteX65" fmla="*/ 948935 w 1119606"/>
                <a:gd name="connsiteY65" fmla="*/ 733602 h 1051337"/>
                <a:gd name="connsiteX66" fmla="*/ 808301 w 1119606"/>
                <a:gd name="connsiteY66" fmla="*/ 675860 h 1051337"/>
                <a:gd name="connsiteX67" fmla="*/ 1089569 w 1119606"/>
                <a:gd name="connsiteY67" fmla="*/ 675860 h 1051337"/>
                <a:gd name="connsiteX68" fmla="*/ 948935 w 1119606"/>
                <a:gd name="connsiteY68" fmla="*/ 733602 h 1051337"/>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546150 w 1119607"/>
                <a:gd name="connsiteY26" fmla="*/ 996723 h 1051338"/>
                <a:gd name="connsiteX27" fmla="*/ 450573 w 1119607"/>
                <a:gd name="connsiteY27" fmla="*/ 996723 h 1051338"/>
                <a:gd name="connsiteX28" fmla="*/ 395958 w 1119607"/>
                <a:gd name="connsiteY28" fmla="*/ 1051338 h 1051338"/>
                <a:gd name="connsiteX29" fmla="*/ 423266 w 1119607"/>
                <a:gd name="connsiteY29" fmla="*/ 1051338 h 1051338"/>
                <a:gd name="connsiteX30" fmla="*/ 669033 w 1119607"/>
                <a:gd name="connsiteY30" fmla="*/ 1024031 h 1051338"/>
                <a:gd name="connsiteX31" fmla="*/ 696341 w 1119607"/>
                <a:gd name="connsiteY31" fmla="*/ 1051338 h 1051338"/>
                <a:gd name="connsiteX32" fmla="*/ 723648 w 1119607"/>
                <a:gd name="connsiteY32" fmla="*/ 1051338 h 1051338"/>
                <a:gd name="connsiteX33" fmla="*/ 669033 w 1119607"/>
                <a:gd name="connsiteY33" fmla="*/ 996723 h 1051338"/>
                <a:gd name="connsiteX34" fmla="*/ 573457 w 1119607"/>
                <a:gd name="connsiteY34" fmla="*/ 996723 h 1051338"/>
                <a:gd name="connsiteX35" fmla="*/ 573457 w 1119607"/>
                <a:gd name="connsiteY35" fmla="*/ 243828 h 1051338"/>
                <a:gd name="connsiteX36" fmla="*/ 612480 w 1119607"/>
                <a:gd name="connsiteY36" fmla="*/ 204806 h 1051338"/>
                <a:gd name="connsiteX37" fmla="*/ 924863 w 1119607"/>
                <a:gd name="connsiteY37" fmla="*/ 204806 h 1051338"/>
                <a:gd name="connsiteX38" fmla="*/ 820453 w 1119607"/>
                <a:gd name="connsiteY38" fmla="*/ 648553 h 1051338"/>
                <a:gd name="connsiteX39" fmla="*/ 778263 w 1119607"/>
                <a:gd name="connsiteY39" fmla="*/ 648553 h 1051338"/>
                <a:gd name="connsiteX40" fmla="*/ 778263 w 1119607"/>
                <a:gd name="connsiteY40" fmla="*/ 662206 h 1051338"/>
                <a:gd name="connsiteX41" fmla="*/ 948935 w 1119607"/>
                <a:gd name="connsiteY41" fmla="*/ 760909 h 1051338"/>
                <a:gd name="connsiteX42" fmla="*/ 1119607 w 1119607"/>
                <a:gd name="connsiteY42" fmla="*/ 662206 h 1051338"/>
                <a:gd name="connsiteX43" fmla="*/ 1119607 w 1119607"/>
                <a:gd name="connsiteY43" fmla="*/ 648553 h 1051338"/>
                <a:gd name="connsiteX44" fmla="*/ 1077417 w 1119607"/>
                <a:gd name="connsiteY44" fmla="*/ 648553 h 1051338"/>
                <a:gd name="connsiteX45" fmla="*/ 1049358 w 1119607"/>
                <a:gd name="connsiteY45" fmla="*/ 648553 h 1051338"/>
                <a:gd name="connsiteX46" fmla="*/ 848512 w 1119607"/>
                <a:gd name="connsiteY46" fmla="*/ 648553 h 1051338"/>
                <a:gd name="connsiteX47" fmla="*/ 948798 w 1119607"/>
                <a:gd name="connsiteY47" fmla="*/ 222324 h 1051338"/>
                <a:gd name="connsiteX48" fmla="*/ 948935 w 1119607"/>
                <a:gd name="connsiteY48" fmla="*/ 222187 h 1051338"/>
                <a:gd name="connsiteX49" fmla="*/ 949071 w 1119607"/>
                <a:gd name="connsiteY49" fmla="*/ 222324 h 1051338"/>
                <a:gd name="connsiteX50" fmla="*/ 1049358 w 1119607"/>
                <a:gd name="connsiteY50" fmla="*/ 648553 h 1051338"/>
                <a:gd name="connsiteX51" fmla="*/ 170808 w 1119607"/>
                <a:gd name="connsiteY51" fmla="*/ 222324 h 1051338"/>
                <a:gd name="connsiteX52" fmla="*/ 271095 w 1119607"/>
                <a:gd name="connsiteY52" fmla="*/ 648553 h 1051338"/>
                <a:gd name="connsiteX53" fmla="*/ 70249 w 1119607"/>
                <a:gd name="connsiteY53" fmla="*/ 648553 h 1051338"/>
                <a:gd name="connsiteX54" fmla="*/ 170535 w 1119607"/>
                <a:gd name="connsiteY54" fmla="*/ 222324 h 1051338"/>
                <a:gd name="connsiteX55" fmla="*/ 170672 w 1119607"/>
                <a:gd name="connsiteY55" fmla="*/ 222187 h 1051338"/>
                <a:gd name="connsiteX56" fmla="*/ 170808 w 1119607"/>
                <a:gd name="connsiteY56" fmla="*/ 222324 h 1051338"/>
                <a:gd name="connsiteX57" fmla="*/ 170672 w 1119607"/>
                <a:gd name="connsiteY57" fmla="*/ 733602 h 1051338"/>
                <a:gd name="connsiteX58" fmla="*/ 30038 w 1119607"/>
                <a:gd name="connsiteY58" fmla="*/ 675860 h 1051338"/>
                <a:gd name="connsiteX59" fmla="*/ 311305 w 1119607"/>
                <a:gd name="connsiteY59" fmla="*/ 675860 h 1051338"/>
                <a:gd name="connsiteX60" fmla="*/ 170672 w 1119607"/>
                <a:gd name="connsiteY60" fmla="*/ 733602 h 1051338"/>
                <a:gd name="connsiteX61" fmla="*/ 559803 w 1119607"/>
                <a:gd name="connsiteY61" fmla="*/ 218460 h 1051338"/>
                <a:gd name="connsiteX62" fmla="*/ 532496 w 1119607"/>
                <a:gd name="connsiteY62" fmla="*/ 191152 h 1051338"/>
                <a:gd name="connsiteX63" fmla="*/ 559803 w 1119607"/>
                <a:gd name="connsiteY63" fmla="*/ 163845 h 1051338"/>
                <a:gd name="connsiteX64" fmla="*/ 587111 w 1119607"/>
                <a:gd name="connsiteY64" fmla="*/ 191152 h 1051338"/>
                <a:gd name="connsiteX65" fmla="*/ 559803 w 1119607"/>
                <a:gd name="connsiteY65" fmla="*/ 218460 h 1051338"/>
                <a:gd name="connsiteX66" fmla="*/ 948935 w 1119607"/>
                <a:gd name="connsiteY66" fmla="*/ 733602 h 1051338"/>
                <a:gd name="connsiteX67" fmla="*/ 808301 w 1119607"/>
                <a:gd name="connsiteY67" fmla="*/ 675860 h 1051338"/>
                <a:gd name="connsiteX68" fmla="*/ 1089569 w 1119607"/>
                <a:gd name="connsiteY68" fmla="*/ 675860 h 1051338"/>
                <a:gd name="connsiteX69" fmla="*/ 948935 w 1119607"/>
                <a:gd name="connsiteY69"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546150 w 1119607"/>
                <a:gd name="connsiteY26" fmla="*/ 996723 h 1051338"/>
                <a:gd name="connsiteX27" fmla="*/ 395958 w 1119607"/>
                <a:gd name="connsiteY27" fmla="*/ 1051338 h 1051338"/>
                <a:gd name="connsiteX28" fmla="*/ 423266 w 1119607"/>
                <a:gd name="connsiteY28" fmla="*/ 1051338 h 1051338"/>
                <a:gd name="connsiteX29" fmla="*/ 669033 w 1119607"/>
                <a:gd name="connsiteY29" fmla="*/ 1024031 h 1051338"/>
                <a:gd name="connsiteX30" fmla="*/ 696341 w 1119607"/>
                <a:gd name="connsiteY30" fmla="*/ 1051338 h 1051338"/>
                <a:gd name="connsiteX31" fmla="*/ 723648 w 1119607"/>
                <a:gd name="connsiteY31" fmla="*/ 1051338 h 1051338"/>
                <a:gd name="connsiteX32" fmla="*/ 669033 w 1119607"/>
                <a:gd name="connsiteY32" fmla="*/ 996723 h 1051338"/>
                <a:gd name="connsiteX33" fmla="*/ 573457 w 1119607"/>
                <a:gd name="connsiteY33" fmla="*/ 996723 h 1051338"/>
                <a:gd name="connsiteX34" fmla="*/ 573457 w 1119607"/>
                <a:gd name="connsiteY34" fmla="*/ 243828 h 1051338"/>
                <a:gd name="connsiteX35" fmla="*/ 612480 w 1119607"/>
                <a:gd name="connsiteY35" fmla="*/ 204806 h 1051338"/>
                <a:gd name="connsiteX36" fmla="*/ 924863 w 1119607"/>
                <a:gd name="connsiteY36" fmla="*/ 204806 h 1051338"/>
                <a:gd name="connsiteX37" fmla="*/ 820453 w 1119607"/>
                <a:gd name="connsiteY37" fmla="*/ 648553 h 1051338"/>
                <a:gd name="connsiteX38" fmla="*/ 778263 w 1119607"/>
                <a:gd name="connsiteY38" fmla="*/ 648553 h 1051338"/>
                <a:gd name="connsiteX39" fmla="*/ 778263 w 1119607"/>
                <a:gd name="connsiteY39" fmla="*/ 662206 h 1051338"/>
                <a:gd name="connsiteX40" fmla="*/ 948935 w 1119607"/>
                <a:gd name="connsiteY40" fmla="*/ 760909 h 1051338"/>
                <a:gd name="connsiteX41" fmla="*/ 1119607 w 1119607"/>
                <a:gd name="connsiteY41" fmla="*/ 662206 h 1051338"/>
                <a:gd name="connsiteX42" fmla="*/ 1119607 w 1119607"/>
                <a:gd name="connsiteY42" fmla="*/ 648553 h 1051338"/>
                <a:gd name="connsiteX43" fmla="*/ 1077417 w 1119607"/>
                <a:gd name="connsiteY43" fmla="*/ 648553 h 1051338"/>
                <a:gd name="connsiteX44" fmla="*/ 1049358 w 1119607"/>
                <a:gd name="connsiteY44" fmla="*/ 648553 h 1051338"/>
                <a:gd name="connsiteX45" fmla="*/ 848512 w 1119607"/>
                <a:gd name="connsiteY45" fmla="*/ 648553 h 1051338"/>
                <a:gd name="connsiteX46" fmla="*/ 948798 w 1119607"/>
                <a:gd name="connsiteY46" fmla="*/ 222324 h 1051338"/>
                <a:gd name="connsiteX47" fmla="*/ 948935 w 1119607"/>
                <a:gd name="connsiteY47" fmla="*/ 222187 h 1051338"/>
                <a:gd name="connsiteX48" fmla="*/ 949071 w 1119607"/>
                <a:gd name="connsiteY48" fmla="*/ 222324 h 1051338"/>
                <a:gd name="connsiteX49" fmla="*/ 1049358 w 1119607"/>
                <a:gd name="connsiteY49" fmla="*/ 648553 h 1051338"/>
                <a:gd name="connsiteX50" fmla="*/ 170808 w 1119607"/>
                <a:gd name="connsiteY50" fmla="*/ 222324 h 1051338"/>
                <a:gd name="connsiteX51" fmla="*/ 271095 w 1119607"/>
                <a:gd name="connsiteY51" fmla="*/ 648553 h 1051338"/>
                <a:gd name="connsiteX52" fmla="*/ 70249 w 1119607"/>
                <a:gd name="connsiteY52" fmla="*/ 648553 h 1051338"/>
                <a:gd name="connsiteX53" fmla="*/ 170535 w 1119607"/>
                <a:gd name="connsiteY53" fmla="*/ 222324 h 1051338"/>
                <a:gd name="connsiteX54" fmla="*/ 170672 w 1119607"/>
                <a:gd name="connsiteY54" fmla="*/ 222187 h 1051338"/>
                <a:gd name="connsiteX55" fmla="*/ 170808 w 1119607"/>
                <a:gd name="connsiteY55" fmla="*/ 222324 h 1051338"/>
                <a:gd name="connsiteX56" fmla="*/ 170672 w 1119607"/>
                <a:gd name="connsiteY56" fmla="*/ 733602 h 1051338"/>
                <a:gd name="connsiteX57" fmla="*/ 30038 w 1119607"/>
                <a:gd name="connsiteY57" fmla="*/ 675860 h 1051338"/>
                <a:gd name="connsiteX58" fmla="*/ 311305 w 1119607"/>
                <a:gd name="connsiteY58" fmla="*/ 675860 h 1051338"/>
                <a:gd name="connsiteX59" fmla="*/ 170672 w 1119607"/>
                <a:gd name="connsiteY59" fmla="*/ 733602 h 1051338"/>
                <a:gd name="connsiteX60" fmla="*/ 559803 w 1119607"/>
                <a:gd name="connsiteY60" fmla="*/ 218460 h 1051338"/>
                <a:gd name="connsiteX61" fmla="*/ 532496 w 1119607"/>
                <a:gd name="connsiteY61" fmla="*/ 191152 h 1051338"/>
                <a:gd name="connsiteX62" fmla="*/ 559803 w 1119607"/>
                <a:gd name="connsiteY62" fmla="*/ 163845 h 1051338"/>
                <a:gd name="connsiteX63" fmla="*/ 587111 w 1119607"/>
                <a:gd name="connsiteY63" fmla="*/ 191152 h 1051338"/>
                <a:gd name="connsiteX64" fmla="*/ 559803 w 1119607"/>
                <a:gd name="connsiteY64" fmla="*/ 218460 h 1051338"/>
                <a:gd name="connsiteX65" fmla="*/ 948935 w 1119607"/>
                <a:gd name="connsiteY65" fmla="*/ 733602 h 1051338"/>
                <a:gd name="connsiteX66" fmla="*/ 808301 w 1119607"/>
                <a:gd name="connsiteY66" fmla="*/ 675860 h 1051338"/>
                <a:gd name="connsiteX67" fmla="*/ 1089569 w 1119607"/>
                <a:gd name="connsiteY67" fmla="*/ 675860 h 1051338"/>
                <a:gd name="connsiteX68" fmla="*/ 948935 w 1119607"/>
                <a:gd name="connsiteY68"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546150 w 1119607"/>
                <a:gd name="connsiteY26" fmla="*/ 996723 h 1051338"/>
                <a:gd name="connsiteX27" fmla="*/ 395958 w 1119607"/>
                <a:gd name="connsiteY27" fmla="*/ 1051338 h 1051338"/>
                <a:gd name="connsiteX28" fmla="*/ 669033 w 1119607"/>
                <a:gd name="connsiteY28" fmla="*/ 1024031 h 1051338"/>
                <a:gd name="connsiteX29" fmla="*/ 696341 w 1119607"/>
                <a:gd name="connsiteY29" fmla="*/ 1051338 h 1051338"/>
                <a:gd name="connsiteX30" fmla="*/ 723648 w 1119607"/>
                <a:gd name="connsiteY30" fmla="*/ 1051338 h 1051338"/>
                <a:gd name="connsiteX31" fmla="*/ 669033 w 1119607"/>
                <a:gd name="connsiteY31" fmla="*/ 996723 h 1051338"/>
                <a:gd name="connsiteX32" fmla="*/ 573457 w 1119607"/>
                <a:gd name="connsiteY32" fmla="*/ 996723 h 1051338"/>
                <a:gd name="connsiteX33" fmla="*/ 573457 w 1119607"/>
                <a:gd name="connsiteY33" fmla="*/ 243828 h 1051338"/>
                <a:gd name="connsiteX34" fmla="*/ 612480 w 1119607"/>
                <a:gd name="connsiteY34" fmla="*/ 204806 h 1051338"/>
                <a:gd name="connsiteX35" fmla="*/ 924863 w 1119607"/>
                <a:gd name="connsiteY35" fmla="*/ 204806 h 1051338"/>
                <a:gd name="connsiteX36" fmla="*/ 820453 w 1119607"/>
                <a:gd name="connsiteY36" fmla="*/ 648553 h 1051338"/>
                <a:gd name="connsiteX37" fmla="*/ 778263 w 1119607"/>
                <a:gd name="connsiteY37" fmla="*/ 648553 h 1051338"/>
                <a:gd name="connsiteX38" fmla="*/ 778263 w 1119607"/>
                <a:gd name="connsiteY38" fmla="*/ 662206 h 1051338"/>
                <a:gd name="connsiteX39" fmla="*/ 948935 w 1119607"/>
                <a:gd name="connsiteY39" fmla="*/ 760909 h 1051338"/>
                <a:gd name="connsiteX40" fmla="*/ 1119607 w 1119607"/>
                <a:gd name="connsiteY40" fmla="*/ 662206 h 1051338"/>
                <a:gd name="connsiteX41" fmla="*/ 1119607 w 1119607"/>
                <a:gd name="connsiteY41" fmla="*/ 648553 h 1051338"/>
                <a:gd name="connsiteX42" fmla="*/ 1077417 w 1119607"/>
                <a:gd name="connsiteY42" fmla="*/ 648553 h 1051338"/>
                <a:gd name="connsiteX43" fmla="*/ 1049358 w 1119607"/>
                <a:gd name="connsiteY43" fmla="*/ 648553 h 1051338"/>
                <a:gd name="connsiteX44" fmla="*/ 848512 w 1119607"/>
                <a:gd name="connsiteY44" fmla="*/ 648553 h 1051338"/>
                <a:gd name="connsiteX45" fmla="*/ 948798 w 1119607"/>
                <a:gd name="connsiteY45" fmla="*/ 222324 h 1051338"/>
                <a:gd name="connsiteX46" fmla="*/ 948935 w 1119607"/>
                <a:gd name="connsiteY46" fmla="*/ 222187 h 1051338"/>
                <a:gd name="connsiteX47" fmla="*/ 949071 w 1119607"/>
                <a:gd name="connsiteY47" fmla="*/ 222324 h 1051338"/>
                <a:gd name="connsiteX48" fmla="*/ 1049358 w 1119607"/>
                <a:gd name="connsiteY48" fmla="*/ 648553 h 1051338"/>
                <a:gd name="connsiteX49" fmla="*/ 170808 w 1119607"/>
                <a:gd name="connsiteY49" fmla="*/ 222324 h 1051338"/>
                <a:gd name="connsiteX50" fmla="*/ 271095 w 1119607"/>
                <a:gd name="connsiteY50" fmla="*/ 648553 h 1051338"/>
                <a:gd name="connsiteX51" fmla="*/ 70249 w 1119607"/>
                <a:gd name="connsiteY51" fmla="*/ 648553 h 1051338"/>
                <a:gd name="connsiteX52" fmla="*/ 170535 w 1119607"/>
                <a:gd name="connsiteY52" fmla="*/ 222324 h 1051338"/>
                <a:gd name="connsiteX53" fmla="*/ 170672 w 1119607"/>
                <a:gd name="connsiteY53" fmla="*/ 222187 h 1051338"/>
                <a:gd name="connsiteX54" fmla="*/ 170808 w 1119607"/>
                <a:gd name="connsiteY54" fmla="*/ 222324 h 1051338"/>
                <a:gd name="connsiteX55" fmla="*/ 170672 w 1119607"/>
                <a:gd name="connsiteY55" fmla="*/ 733602 h 1051338"/>
                <a:gd name="connsiteX56" fmla="*/ 30038 w 1119607"/>
                <a:gd name="connsiteY56" fmla="*/ 675860 h 1051338"/>
                <a:gd name="connsiteX57" fmla="*/ 311305 w 1119607"/>
                <a:gd name="connsiteY57" fmla="*/ 675860 h 1051338"/>
                <a:gd name="connsiteX58" fmla="*/ 170672 w 1119607"/>
                <a:gd name="connsiteY58" fmla="*/ 733602 h 1051338"/>
                <a:gd name="connsiteX59" fmla="*/ 559803 w 1119607"/>
                <a:gd name="connsiteY59" fmla="*/ 218460 h 1051338"/>
                <a:gd name="connsiteX60" fmla="*/ 532496 w 1119607"/>
                <a:gd name="connsiteY60" fmla="*/ 191152 h 1051338"/>
                <a:gd name="connsiteX61" fmla="*/ 559803 w 1119607"/>
                <a:gd name="connsiteY61" fmla="*/ 163845 h 1051338"/>
                <a:gd name="connsiteX62" fmla="*/ 587111 w 1119607"/>
                <a:gd name="connsiteY62" fmla="*/ 191152 h 1051338"/>
                <a:gd name="connsiteX63" fmla="*/ 559803 w 1119607"/>
                <a:gd name="connsiteY63" fmla="*/ 218460 h 1051338"/>
                <a:gd name="connsiteX64" fmla="*/ 948935 w 1119607"/>
                <a:gd name="connsiteY64" fmla="*/ 733602 h 1051338"/>
                <a:gd name="connsiteX65" fmla="*/ 808301 w 1119607"/>
                <a:gd name="connsiteY65" fmla="*/ 675860 h 1051338"/>
                <a:gd name="connsiteX66" fmla="*/ 1089569 w 1119607"/>
                <a:gd name="connsiteY66" fmla="*/ 675860 h 1051338"/>
                <a:gd name="connsiteX67" fmla="*/ 948935 w 1119607"/>
                <a:gd name="connsiteY67"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546150 w 1119607"/>
                <a:gd name="connsiteY26" fmla="*/ 996723 h 1051338"/>
                <a:gd name="connsiteX27" fmla="*/ 669033 w 1119607"/>
                <a:gd name="connsiteY27" fmla="*/ 1024031 h 1051338"/>
                <a:gd name="connsiteX28" fmla="*/ 696341 w 1119607"/>
                <a:gd name="connsiteY28" fmla="*/ 1051338 h 1051338"/>
                <a:gd name="connsiteX29" fmla="*/ 723648 w 1119607"/>
                <a:gd name="connsiteY29" fmla="*/ 1051338 h 1051338"/>
                <a:gd name="connsiteX30" fmla="*/ 669033 w 1119607"/>
                <a:gd name="connsiteY30" fmla="*/ 996723 h 1051338"/>
                <a:gd name="connsiteX31" fmla="*/ 573457 w 1119607"/>
                <a:gd name="connsiteY31" fmla="*/ 996723 h 1051338"/>
                <a:gd name="connsiteX32" fmla="*/ 573457 w 1119607"/>
                <a:gd name="connsiteY32" fmla="*/ 243828 h 1051338"/>
                <a:gd name="connsiteX33" fmla="*/ 612480 w 1119607"/>
                <a:gd name="connsiteY33" fmla="*/ 204806 h 1051338"/>
                <a:gd name="connsiteX34" fmla="*/ 924863 w 1119607"/>
                <a:gd name="connsiteY34" fmla="*/ 204806 h 1051338"/>
                <a:gd name="connsiteX35" fmla="*/ 820453 w 1119607"/>
                <a:gd name="connsiteY35" fmla="*/ 648553 h 1051338"/>
                <a:gd name="connsiteX36" fmla="*/ 778263 w 1119607"/>
                <a:gd name="connsiteY36" fmla="*/ 648553 h 1051338"/>
                <a:gd name="connsiteX37" fmla="*/ 778263 w 1119607"/>
                <a:gd name="connsiteY37" fmla="*/ 662206 h 1051338"/>
                <a:gd name="connsiteX38" fmla="*/ 948935 w 1119607"/>
                <a:gd name="connsiteY38" fmla="*/ 760909 h 1051338"/>
                <a:gd name="connsiteX39" fmla="*/ 1119607 w 1119607"/>
                <a:gd name="connsiteY39" fmla="*/ 662206 h 1051338"/>
                <a:gd name="connsiteX40" fmla="*/ 1119607 w 1119607"/>
                <a:gd name="connsiteY40" fmla="*/ 648553 h 1051338"/>
                <a:gd name="connsiteX41" fmla="*/ 1077417 w 1119607"/>
                <a:gd name="connsiteY41" fmla="*/ 648553 h 1051338"/>
                <a:gd name="connsiteX42" fmla="*/ 1049358 w 1119607"/>
                <a:gd name="connsiteY42" fmla="*/ 648553 h 1051338"/>
                <a:gd name="connsiteX43" fmla="*/ 848512 w 1119607"/>
                <a:gd name="connsiteY43" fmla="*/ 648553 h 1051338"/>
                <a:gd name="connsiteX44" fmla="*/ 948798 w 1119607"/>
                <a:gd name="connsiteY44" fmla="*/ 222324 h 1051338"/>
                <a:gd name="connsiteX45" fmla="*/ 948935 w 1119607"/>
                <a:gd name="connsiteY45" fmla="*/ 222187 h 1051338"/>
                <a:gd name="connsiteX46" fmla="*/ 949071 w 1119607"/>
                <a:gd name="connsiteY46" fmla="*/ 222324 h 1051338"/>
                <a:gd name="connsiteX47" fmla="*/ 1049358 w 1119607"/>
                <a:gd name="connsiteY47" fmla="*/ 648553 h 1051338"/>
                <a:gd name="connsiteX48" fmla="*/ 170808 w 1119607"/>
                <a:gd name="connsiteY48" fmla="*/ 222324 h 1051338"/>
                <a:gd name="connsiteX49" fmla="*/ 271095 w 1119607"/>
                <a:gd name="connsiteY49" fmla="*/ 648553 h 1051338"/>
                <a:gd name="connsiteX50" fmla="*/ 70249 w 1119607"/>
                <a:gd name="connsiteY50" fmla="*/ 648553 h 1051338"/>
                <a:gd name="connsiteX51" fmla="*/ 170535 w 1119607"/>
                <a:gd name="connsiteY51" fmla="*/ 222324 h 1051338"/>
                <a:gd name="connsiteX52" fmla="*/ 170672 w 1119607"/>
                <a:gd name="connsiteY52" fmla="*/ 222187 h 1051338"/>
                <a:gd name="connsiteX53" fmla="*/ 170808 w 1119607"/>
                <a:gd name="connsiteY53" fmla="*/ 222324 h 1051338"/>
                <a:gd name="connsiteX54" fmla="*/ 170672 w 1119607"/>
                <a:gd name="connsiteY54" fmla="*/ 733602 h 1051338"/>
                <a:gd name="connsiteX55" fmla="*/ 30038 w 1119607"/>
                <a:gd name="connsiteY55" fmla="*/ 675860 h 1051338"/>
                <a:gd name="connsiteX56" fmla="*/ 311305 w 1119607"/>
                <a:gd name="connsiteY56" fmla="*/ 675860 h 1051338"/>
                <a:gd name="connsiteX57" fmla="*/ 170672 w 1119607"/>
                <a:gd name="connsiteY57" fmla="*/ 733602 h 1051338"/>
                <a:gd name="connsiteX58" fmla="*/ 559803 w 1119607"/>
                <a:gd name="connsiteY58" fmla="*/ 218460 h 1051338"/>
                <a:gd name="connsiteX59" fmla="*/ 532496 w 1119607"/>
                <a:gd name="connsiteY59" fmla="*/ 191152 h 1051338"/>
                <a:gd name="connsiteX60" fmla="*/ 559803 w 1119607"/>
                <a:gd name="connsiteY60" fmla="*/ 163845 h 1051338"/>
                <a:gd name="connsiteX61" fmla="*/ 587111 w 1119607"/>
                <a:gd name="connsiteY61" fmla="*/ 191152 h 1051338"/>
                <a:gd name="connsiteX62" fmla="*/ 559803 w 1119607"/>
                <a:gd name="connsiteY62" fmla="*/ 218460 h 1051338"/>
                <a:gd name="connsiteX63" fmla="*/ 948935 w 1119607"/>
                <a:gd name="connsiteY63" fmla="*/ 733602 h 1051338"/>
                <a:gd name="connsiteX64" fmla="*/ 808301 w 1119607"/>
                <a:gd name="connsiteY64" fmla="*/ 675860 h 1051338"/>
                <a:gd name="connsiteX65" fmla="*/ 1089569 w 1119607"/>
                <a:gd name="connsiteY65" fmla="*/ 675860 h 1051338"/>
                <a:gd name="connsiteX66" fmla="*/ 948935 w 1119607"/>
                <a:gd name="connsiteY66"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546150 w 1119607"/>
                <a:gd name="connsiteY26" fmla="*/ 996723 h 1051338"/>
                <a:gd name="connsiteX27" fmla="*/ 696341 w 1119607"/>
                <a:gd name="connsiteY27" fmla="*/ 1051338 h 1051338"/>
                <a:gd name="connsiteX28" fmla="*/ 723648 w 1119607"/>
                <a:gd name="connsiteY28" fmla="*/ 1051338 h 1051338"/>
                <a:gd name="connsiteX29" fmla="*/ 669033 w 1119607"/>
                <a:gd name="connsiteY29" fmla="*/ 996723 h 1051338"/>
                <a:gd name="connsiteX30" fmla="*/ 573457 w 1119607"/>
                <a:gd name="connsiteY30" fmla="*/ 996723 h 1051338"/>
                <a:gd name="connsiteX31" fmla="*/ 573457 w 1119607"/>
                <a:gd name="connsiteY31" fmla="*/ 243828 h 1051338"/>
                <a:gd name="connsiteX32" fmla="*/ 612480 w 1119607"/>
                <a:gd name="connsiteY32" fmla="*/ 204806 h 1051338"/>
                <a:gd name="connsiteX33" fmla="*/ 924863 w 1119607"/>
                <a:gd name="connsiteY33" fmla="*/ 204806 h 1051338"/>
                <a:gd name="connsiteX34" fmla="*/ 820453 w 1119607"/>
                <a:gd name="connsiteY34" fmla="*/ 648553 h 1051338"/>
                <a:gd name="connsiteX35" fmla="*/ 778263 w 1119607"/>
                <a:gd name="connsiteY35" fmla="*/ 648553 h 1051338"/>
                <a:gd name="connsiteX36" fmla="*/ 778263 w 1119607"/>
                <a:gd name="connsiteY36" fmla="*/ 662206 h 1051338"/>
                <a:gd name="connsiteX37" fmla="*/ 948935 w 1119607"/>
                <a:gd name="connsiteY37" fmla="*/ 760909 h 1051338"/>
                <a:gd name="connsiteX38" fmla="*/ 1119607 w 1119607"/>
                <a:gd name="connsiteY38" fmla="*/ 662206 h 1051338"/>
                <a:gd name="connsiteX39" fmla="*/ 1119607 w 1119607"/>
                <a:gd name="connsiteY39" fmla="*/ 648553 h 1051338"/>
                <a:gd name="connsiteX40" fmla="*/ 1077417 w 1119607"/>
                <a:gd name="connsiteY40" fmla="*/ 648553 h 1051338"/>
                <a:gd name="connsiteX41" fmla="*/ 1049358 w 1119607"/>
                <a:gd name="connsiteY41" fmla="*/ 648553 h 1051338"/>
                <a:gd name="connsiteX42" fmla="*/ 848512 w 1119607"/>
                <a:gd name="connsiteY42" fmla="*/ 648553 h 1051338"/>
                <a:gd name="connsiteX43" fmla="*/ 948798 w 1119607"/>
                <a:gd name="connsiteY43" fmla="*/ 222324 h 1051338"/>
                <a:gd name="connsiteX44" fmla="*/ 948935 w 1119607"/>
                <a:gd name="connsiteY44" fmla="*/ 222187 h 1051338"/>
                <a:gd name="connsiteX45" fmla="*/ 949071 w 1119607"/>
                <a:gd name="connsiteY45" fmla="*/ 222324 h 1051338"/>
                <a:gd name="connsiteX46" fmla="*/ 1049358 w 1119607"/>
                <a:gd name="connsiteY46" fmla="*/ 648553 h 1051338"/>
                <a:gd name="connsiteX47" fmla="*/ 170808 w 1119607"/>
                <a:gd name="connsiteY47" fmla="*/ 222324 h 1051338"/>
                <a:gd name="connsiteX48" fmla="*/ 271095 w 1119607"/>
                <a:gd name="connsiteY48" fmla="*/ 648553 h 1051338"/>
                <a:gd name="connsiteX49" fmla="*/ 70249 w 1119607"/>
                <a:gd name="connsiteY49" fmla="*/ 648553 h 1051338"/>
                <a:gd name="connsiteX50" fmla="*/ 170535 w 1119607"/>
                <a:gd name="connsiteY50" fmla="*/ 222324 h 1051338"/>
                <a:gd name="connsiteX51" fmla="*/ 170672 w 1119607"/>
                <a:gd name="connsiteY51" fmla="*/ 222187 h 1051338"/>
                <a:gd name="connsiteX52" fmla="*/ 170808 w 1119607"/>
                <a:gd name="connsiteY52" fmla="*/ 222324 h 1051338"/>
                <a:gd name="connsiteX53" fmla="*/ 170672 w 1119607"/>
                <a:gd name="connsiteY53" fmla="*/ 733602 h 1051338"/>
                <a:gd name="connsiteX54" fmla="*/ 30038 w 1119607"/>
                <a:gd name="connsiteY54" fmla="*/ 675860 h 1051338"/>
                <a:gd name="connsiteX55" fmla="*/ 311305 w 1119607"/>
                <a:gd name="connsiteY55" fmla="*/ 675860 h 1051338"/>
                <a:gd name="connsiteX56" fmla="*/ 170672 w 1119607"/>
                <a:gd name="connsiteY56" fmla="*/ 733602 h 1051338"/>
                <a:gd name="connsiteX57" fmla="*/ 559803 w 1119607"/>
                <a:gd name="connsiteY57" fmla="*/ 218460 h 1051338"/>
                <a:gd name="connsiteX58" fmla="*/ 532496 w 1119607"/>
                <a:gd name="connsiteY58" fmla="*/ 191152 h 1051338"/>
                <a:gd name="connsiteX59" fmla="*/ 559803 w 1119607"/>
                <a:gd name="connsiteY59" fmla="*/ 163845 h 1051338"/>
                <a:gd name="connsiteX60" fmla="*/ 587111 w 1119607"/>
                <a:gd name="connsiteY60" fmla="*/ 191152 h 1051338"/>
                <a:gd name="connsiteX61" fmla="*/ 559803 w 1119607"/>
                <a:gd name="connsiteY61" fmla="*/ 218460 h 1051338"/>
                <a:gd name="connsiteX62" fmla="*/ 948935 w 1119607"/>
                <a:gd name="connsiteY62" fmla="*/ 733602 h 1051338"/>
                <a:gd name="connsiteX63" fmla="*/ 808301 w 1119607"/>
                <a:gd name="connsiteY63" fmla="*/ 675860 h 1051338"/>
                <a:gd name="connsiteX64" fmla="*/ 1089569 w 1119607"/>
                <a:gd name="connsiteY64" fmla="*/ 675860 h 1051338"/>
                <a:gd name="connsiteX65" fmla="*/ 948935 w 1119607"/>
                <a:gd name="connsiteY65" fmla="*/ 733602 h 1051338"/>
                <a:gd name="connsiteX0" fmla="*/ 1077417 w 1119607"/>
                <a:gd name="connsiteY0" fmla="*/ 648553 h 1071889"/>
                <a:gd name="connsiteX1" fmla="*/ 973006 w 1119607"/>
                <a:gd name="connsiteY1" fmla="*/ 204806 h 1071889"/>
                <a:gd name="connsiteX2" fmla="*/ 1010377 w 1119607"/>
                <a:gd name="connsiteY2" fmla="*/ 204806 h 1071889"/>
                <a:gd name="connsiteX3" fmla="*/ 1024031 w 1119607"/>
                <a:gd name="connsiteY3" fmla="*/ 191152 h 1071889"/>
                <a:gd name="connsiteX4" fmla="*/ 1010377 w 1119607"/>
                <a:gd name="connsiteY4" fmla="*/ 177499 h 1071889"/>
                <a:gd name="connsiteX5" fmla="*/ 612480 w 1119607"/>
                <a:gd name="connsiteY5" fmla="*/ 177499 h 1071889"/>
                <a:gd name="connsiteX6" fmla="*/ 573457 w 1119607"/>
                <a:gd name="connsiteY6" fmla="*/ 138476 h 1071889"/>
                <a:gd name="connsiteX7" fmla="*/ 573457 w 1119607"/>
                <a:gd name="connsiteY7" fmla="*/ 13654 h 1071889"/>
                <a:gd name="connsiteX8" fmla="*/ 559803 w 1119607"/>
                <a:gd name="connsiteY8" fmla="*/ 0 h 1071889"/>
                <a:gd name="connsiteX9" fmla="*/ 546150 w 1119607"/>
                <a:gd name="connsiteY9" fmla="*/ 13654 h 1071889"/>
                <a:gd name="connsiteX10" fmla="*/ 546150 w 1119607"/>
                <a:gd name="connsiteY10" fmla="*/ 138476 h 1071889"/>
                <a:gd name="connsiteX11" fmla="*/ 507127 w 1119607"/>
                <a:gd name="connsiteY11" fmla="*/ 177499 h 1071889"/>
                <a:gd name="connsiteX12" fmla="*/ 109230 w 1119607"/>
                <a:gd name="connsiteY12" fmla="*/ 177499 h 1071889"/>
                <a:gd name="connsiteX13" fmla="*/ 95576 w 1119607"/>
                <a:gd name="connsiteY13" fmla="*/ 191152 h 1071889"/>
                <a:gd name="connsiteX14" fmla="*/ 109230 w 1119607"/>
                <a:gd name="connsiteY14" fmla="*/ 204806 h 1071889"/>
                <a:gd name="connsiteX15" fmla="*/ 146600 w 1119607"/>
                <a:gd name="connsiteY15" fmla="*/ 204806 h 1071889"/>
                <a:gd name="connsiteX16" fmla="*/ 42190 w 1119607"/>
                <a:gd name="connsiteY16" fmla="*/ 648553 h 1071889"/>
                <a:gd name="connsiteX17" fmla="*/ 0 w 1119607"/>
                <a:gd name="connsiteY17" fmla="*/ 648553 h 1071889"/>
                <a:gd name="connsiteX18" fmla="*/ 0 w 1119607"/>
                <a:gd name="connsiteY18" fmla="*/ 662206 h 1071889"/>
                <a:gd name="connsiteX19" fmla="*/ 170672 w 1119607"/>
                <a:gd name="connsiteY19" fmla="*/ 760909 h 1071889"/>
                <a:gd name="connsiteX20" fmla="*/ 341344 w 1119607"/>
                <a:gd name="connsiteY20" fmla="*/ 662206 h 1071889"/>
                <a:gd name="connsiteX21" fmla="*/ 341344 w 1119607"/>
                <a:gd name="connsiteY21" fmla="*/ 648553 h 1071889"/>
                <a:gd name="connsiteX22" fmla="*/ 299153 w 1119607"/>
                <a:gd name="connsiteY22" fmla="*/ 648553 h 1071889"/>
                <a:gd name="connsiteX23" fmla="*/ 194743 w 1119607"/>
                <a:gd name="connsiteY23" fmla="*/ 204806 h 1071889"/>
                <a:gd name="connsiteX24" fmla="*/ 507127 w 1119607"/>
                <a:gd name="connsiteY24" fmla="*/ 204806 h 1071889"/>
                <a:gd name="connsiteX25" fmla="*/ 546150 w 1119607"/>
                <a:gd name="connsiteY25" fmla="*/ 243828 h 1071889"/>
                <a:gd name="connsiteX26" fmla="*/ 546150 w 1119607"/>
                <a:gd name="connsiteY26" fmla="*/ 996723 h 1071889"/>
                <a:gd name="connsiteX27" fmla="*/ 696341 w 1119607"/>
                <a:gd name="connsiteY27" fmla="*/ 1051338 h 1071889"/>
                <a:gd name="connsiteX28" fmla="*/ 723648 w 1119607"/>
                <a:gd name="connsiteY28" fmla="*/ 1051338 h 1071889"/>
                <a:gd name="connsiteX29" fmla="*/ 573457 w 1119607"/>
                <a:gd name="connsiteY29" fmla="*/ 996723 h 1071889"/>
                <a:gd name="connsiteX30" fmla="*/ 573457 w 1119607"/>
                <a:gd name="connsiteY30" fmla="*/ 243828 h 1071889"/>
                <a:gd name="connsiteX31" fmla="*/ 612480 w 1119607"/>
                <a:gd name="connsiteY31" fmla="*/ 204806 h 1071889"/>
                <a:gd name="connsiteX32" fmla="*/ 924863 w 1119607"/>
                <a:gd name="connsiteY32" fmla="*/ 204806 h 1071889"/>
                <a:gd name="connsiteX33" fmla="*/ 820453 w 1119607"/>
                <a:gd name="connsiteY33" fmla="*/ 648553 h 1071889"/>
                <a:gd name="connsiteX34" fmla="*/ 778263 w 1119607"/>
                <a:gd name="connsiteY34" fmla="*/ 648553 h 1071889"/>
                <a:gd name="connsiteX35" fmla="*/ 778263 w 1119607"/>
                <a:gd name="connsiteY35" fmla="*/ 662206 h 1071889"/>
                <a:gd name="connsiteX36" fmla="*/ 948935 w 1119607"/>
                <a:gd name="connsiteY36" fmla="*/ 760909 h 1071889"/>
                <a:gd name="connsiteX37" fmla="*/ 1119607 w 1119607"/>
                <a:gd name="connsiteY37" fmla="*/ 662206 h 1071889"/>
                <a:gd name="connsiteX38" fmla="*/ 1119607 w 1119607"/>
                <a:gd name="connsiteY38" fmla="*/ 648553 h 1071889"/>
                <a:gd name="connsiteX39" fmla="*/ 1077417 w 1119607"/>
                <a:gd name="connsiteY39" fmla="*/ 648553 h 1071889"/>
                <a:gd name="connsiteX40" fmla="*/ 1049358 w 1119607"/>
                <a:gd name="connsiteY40" fmla="*/ 648553 h 1071889"/>
                <a:gd name="connsiteX41" fmla="*/ 848512 w 1119607"/>
                <a:gd name="connsiteY41" fmla="*/ 648553 h 1071889"/>
                <a:gd name="connsiteX42" fmla="*/ 948798 w 1119607"/>
                <a:gd name="connsiteY42" fmla="*/ 222324 h 1071889"/>
                <a:gd name="connsiteX43" fmla="*/ 948935 w 1119607"/>
                <a:gd name="connsiteY43" fmla="*/ 222187 h 1071889"/>
                <a:gd name="connsiteX44" fmla="*/ 949071 w 1119607"/>
                <a:gd name="connsiteY44" fmla="*/ 222324 h 1071889"/>
                <a:gd name="connsiteX45" fmla="*/ 1049358 w 1119607"/>
                <a:gd name="connsiteY45" fmla="*/ 648553 h 1071889"/>
                <a:gd name="connsiteX46" fmla="*/ 170808 w 1119607"/>
                <a:gd name="connsiteY46" fmla="*/ 222324 h 1071889"/>
                <a:gd name="connsiteX47" fmla="*/ 271095 w 1119607"/>
                <a:gd name="connsiteY47" fmla="*/ 648553 h 1071889"/>
                <a:gd name="connsiteX48" fmla="*/ 70249 w 1119607"/>
                <a:gd name="connsiteY48" fmla="*/ 648553 h 1071889"/>
                <a:gd name="connsiteX49" fmla="*/ 170535 w 1119607"/>
                <a:gd name="connsiteY49" fmla="*/ 222324 h 1071889"/>
                <a:gd name="connsiteX50" fmla="*/ 170672 w 1119607"/>
                <a:gd name="connsiteY50" fmla="*/ 222187 h 1071889"/>
                <a:gd name="connsiteX51" fmla="*/ 170808 w 1119607"/>
                <a:gd name="connsiteY51" fmla="*/ 222324 h 1071889"/>
                <a:gd name="connsiteX52" fmla="*/ 170672 w 1119607"/>
                <a:gd name="connsiteY52" fmla="*/ 733602 h 1071889"/>
                <a:gd name="connsiteX53" fmla="*/ 30038 w 1119607"/>
                <a:gd name="connsiteY53" fmla="*/ 675860 h 1071889"/>
                <a:gd name="connsiteX54" fmla="*/ 311305 w 1119607"/>
                <a:gd name="connsiteY54" fmla="*/ 675860 h 1071889"/>
                <a:gd name="connsiteX55" fmla="*/ 170672 w 1119607"/>
                <a:gd name="connsiteY55" fmla="*/ 733602 h 1071889"/>
                <a:gd name="connsiteX56" fmla="*/ 559803 w 1119607"/>
                <a:gd name="connsiteY56" fmla="*/ 218460 h 1071889"/>
                <a:gd name="connsiteX57" fmla="*/ 532496 w 1119607"/>
                <a:gd name="connsiteY57" fmla="*/ 191152 h 1071889"/>
                <a:gd name="connsiteX58" fmla="*/ 559803 w 1119607"/>
                <a:gd name="connsiteY58" fmla="*/ 163845 h 1071889"/>
                <a:gd name="connsiteX59" fmla="*/ 587111 w 1119607"/>
                <a:gd name="connsiteY59" fmla="*/ 191152 h 1071889"/>
                <a:gd name="connsiteX60" fmla="*/ 559803 w 1119607"/>
                <a:gd name="connsiteY60" fmla="*/ 218460 h 1071889"/>
                <a:gd name="connsiteX61" fmla="*/ 948935 w 1119607"/>
                <a:gd name="connsiteY61" fmla="*/ 733602 h 1071889"/>
                <a:gd name="connsiteX62" fmla="*/ 808301 w 1119607"/>
                <a:gd name="connsiteY62" fmla="*/ 675860 h 1071889"/>
                <a:gd name="connsiteX63" fmla="*/ 1089569 w 1119607"/>
                <a:gd name="connsiteY63" fmla="*/ 675860 h 1071889"/>
                <a:gd name="connsiteX64" fmla="*/ 948935 w 1119607"/>
                <a:gd name="connsiteY64" fmla="*/ 733602 h 1071889"/>
                <a:gd name="connsiteX0" fmla="*/ 1077417 w 1119607"/>
                <a:gd name="connsiteY0" fmla="*/ 648553 h 1071889"/>
                <a:gd name="connsiteX1" fmla="*/ 973006 w 1119607"/>
                <a:gd name="connsiteY1" fmla="*/ 204806 h 1071889"/>
                <a:gd name="connsiteX2" fmla="*/ 1010377 w 1119607"/>
                <a:gd name="connsiteY2" fmla="*/ 204806 h 1071889"/>
                <a:gd name="connsiteX3" fmla="*/ 1024031 w 1119607"/>
                <a:gd name="connsiteY3" fmla="*/ 191152 h 1071889"/>
                <a:gd name="connsiteX4" fmla="*/ 1010377 w 1119607"/>
                <a:gd name="connsiteY4" fmla="*/ 177499 h 1071889"/>
                <a:gd name="connsiteX5" fmla="*/ 612480 w 1119607"/>
                <a:gd name="connsiteY5" fmla="*/ 177499 h 1071889"/>
                <a:gd name="connsiteX6" fmla="*/ 573457 w 1119607"/>
                <a:gd name="connsiteY6" fmla="*/ 138476 h 1071889"/>
                <a:gd name="connsiteX7" fmla="*/ 573457 w 1119607"/>
                <a:gd name="connsiteY7" fmla="*/ 13654 h 1071889"/>
                <a:gd name="connsiteX8" fmla="*/ 559803 w 1119607"/>
                <a:gd name="connsiteY8" fmla="*/ 0 h 1071889"/>
                <a:gd name="connsiteX9" fmla="*/ 546150 w 1119607"/>
                <a:gd name="connsiteY9" fmla="*/ 13654 h 1071889"/>
                <a:gd name="connsiteX10" fmla="*/ 546150 w 1119607"/>
                <a:gd name="connsiteY10" fmla="*/ 138476 h 1071889"/>
                <a:gd name="connsiteX11" fmla="*/ 507127 w 1119607"/>
                <a:gd name="connsiteY11" fmla="*/ 177499 h 1071889"/>
                <a:gd name="connsiteX12" fmla="*/ 109230 w 1119607"/>
                <a:gd name="connsiteY12" fmla="*/ 177499 h 1071889"/>
                <a:gd name="connsiteX13" fmla="*/ 95576 w 1119607"/>
                <a:gd name="connsiteY13" fmla="*/ 191152 h 1071889"/>
                <a:gd name="connsiteX14" fmla="*/ 109230 w 1119607"/>
                <a:gd name="connsiteY14" fmla="*/ 204806 h 1071889"/>
                <a:gd name="connsiteX15" fmla="*/ 146600 w 1119607"/>
                <a:gd name="connsiteY15" fmla="*/ 204806 h 1071889"/>
                <a:gd name="connsiteX16" fmla="*/ 42190 w 1119607"/>
                <a:gd name="connsiteY16" fmla="*/ 648553 h 1071889"/>
                <a:gd name="connsiteX17" fmla="*/ 0 w 1119607"/>
                <a:gd name="connsiteY17" fmla="*/ 648553 h 1071889"/>
                <a:gd name="connsiteX18" fmla="*/ 0 w 1119607"/>
                <a:gd name="connsiteY18" fmla="*/ 662206 h 1071889"/>
                <a:gd name="connsiteX19" fmla="*/ 170672 w 1119607"/>
                <a:gd name="connsiteY19" fmla="*/ 760909 h 1071889"/>
                <a:gd name="connsiteX20" fmla="*/ 341344 w 1119607"/>
                <a:gd name="connsiteY20" fmla="*/ 662206 h 1071889"/>
                <a:gd name="connsiteX21" fmla="*/ 341344 w 1119607"/>
                <a:gd name="connsiteY21" fmla="*/ 648553 h 1071889"/>
                <a:gd name="connsiteX22" fmla="*/ 299153 w 1119607"/>
                <a:gd name="connsiteY22" fmla="*/ 648553 h 1071889"/>
                <a:gd name="connsiteX23" fmla="*/ 194743 w 1119607"/>
                <a:gd name="connsiteY23" fmla="*/ 204806 h 1071889"/>
                <a:gd name="connsiteX24" fmla="*/ 507127 w 1119607"/>
                <a:gd name="connsiteY24" fmla="*/ 204806 h 1071889"/>
                <a:gd name="connsiteX25" fmla="*/ 546150 w 1119607"/>
                <a:gd name="connsiteY25" fmla="*/ 243828 h 1071889"/>
                <a:gd name="connsiteX26" fmla="*/ 546150 w 1119607"/>
                <a:gd name="connsiteY26" fmla="*/ 996723 h 1071889"/>
                <a:gd name="connsiteX27" fmla="*/ 723648 w 1119607"/>
                <a:gd name="connsiteY27" fmla="*/ 1051338 h 1071889"/>
                <a:gd name="connsiteX28" fmla="*/ 573457 w 1119607"/>
                <a:gd name="connsiteY28" fmla="*/ 996723 h 1071889"/>
                <a:gd name="connsiteX29" fmla="*/ 573457 w 1119607"/>
                <a:gd name="connsiteY29" fmla="*/ 243828 h 1071889"/>
                <a:gd name="connsiteX30" fmla="*/ 612480 w 1119607"/>
                <a:gd name="connsiteY30" fmla="*/ 204806 h 1071889"/>
                <a:gd name="connsiteX31" fmla="*/ 924863 w 1119607"/>
                <a:gd name="connsiteY31" fmla="*/ 204806 h 1071889"/>
                <a:gd name="connsiteX32" fmla="*/ 820453 w 1119607"/>
                <a:gd name="connsiteY32" fmla="*/ 648553 h 1071889"/>
                <a:gd name="connsiteX33" fmla="*/ 778263 w 1119607"/>
                <a:gd name="connsiteY33" fmla="*/ 648553 h 1071889"/>
                <a:gd name="connsiteX34" fmla="*/ 778263 w 1119607"/>
                <a:gd name="connsiteY34" fmla="*/ 662206 h 1071889"/>
                <a:gd name="connsiteX35" fmla="*/ 948935 w 1119607"/>
                <a:gd name="connsiteY35" fmla="*/ 760909 h 1071889"/>
                <a:gd name="connsiteX36" fmla="*/ 1119607 w 1119607"/>
                <a:gd name="connsiteY36" fmla="*/ 662206 h 1071889"/>
                <a:gd name="connsiteX37" fmla="*/ 1119607 w 1119607"/>
                <a:gd name="connsiteY37" fmla="*/ 648553 h 1071889"/>
                <a:gd name="connsiteX38" fmla="*/ 1077417 w 1119607"/>
                <a:gd name="connsiteY38" fmla="*/ 648553 h 1071889"/>
                <a:gd name="connsiteX39" fmla="*/ 1049358 w 1119607"/>
                <a:gd name="connsiteY39" fmla="*/ 648553 h 1071889"/>
                <a:gd name="connsiteX40" fmla="*/ 848512 w 1119607"/>
                <a:gd name="connsiteY40" fmla="*/ 648553 h 1071889"/>
                <a:gd name="connsiteX41" fmla="*/ 948798 w 1119607"/>
                <a:gd name="connsiteY41" fmla="*/ 222324 h 1071889"/>
                <a:gd name="connsiteX42" fmla="*/ 948935 w 1119607"/>
                <a:gd name="connsiteY42" fmla="*/ 222187 h 1071889"/>
                <a:gd name="connsiteX43" fmla="*/ 949071 w 1119607"/>
                <a:gd name="connsiteY43" fmla="*/ 222324 h 1071889"/>
                <a:gd name="connsiteX44" fmla="*/ 1049358 w 1119607"/>
                <a:gd name="connsiteY44" fmla="*/ 648553 h 1071889"/>
                <a:gd name="connsiteX45" fmla="*/ 170808 w 1119607"/>
                <a:gd name="connsiteY45" fmla="*/ 222324 h 1071889"/>
                <a:gd name="connsiteX46" fmla="*/ 271095 w 1119607"/>
                <a:gd name="connsiteY46" fmla="*/ 648553 h 1071889"/>
                <a:gd name="connsiteX47" fmla="*/ 70249 w 1119607"/>
                <a:gd name="connsiteY47" fmla="*/ 648553 h 1071889"/>
                <a:gd name="connsiteX48" fmla="*/ 170535 w 1119607"/>
                <a:gd name="connsiteY48" fmla="*/ 222324 h 1071889"/>
                <a:gd name="connsiteX49" fmla="*/ 170672 w 1119607"/>
                <a:gd name="connsiteY49" fmla="*/ 222187 h 1071889"/>
                <a:gd name="connsiteX50" fmla="*/ 170808 w 1119607"/>
                <a:gd name="connsiteY50" fmla="*/ 222324 h 1071889"/>
                <a:gd name="connsiteX51" fmla="*/ 170672 w 1119607"/>
                <a:gd name="connsiteY51" fmla="*/ 733602 h 1071889"/>
                <a:gd name="connsiteX52" fmla="*/ 30038 w 1119607"/>
                <a:gd name="connsiteY52" fmla="*/ 675860 h 1071889"/>
                <a:gd name="connsiteX53" fmla="*/ 311305 w 1119607"/>
                <a:gd name="connsiteY53" fmla="*/ 675860 h 1071889"/>
                <a:gd name="connsiteX54" fmla="*/ 170672 w 1119607"/>
                <a:gd name="connsiteY54" fmla="*/ 733602 h 1071889"/>
                <a:gd name="connsiteX55" fmla="*/ 559803 w 1119607"/>
                <a:gd name="connsiteY55" fmla="*/ 218460 h 1071889"/>
                <a:gd name="connsiteX56" fmla="*/ 532496 w 1119607"/>
                <a:gd name="connsiteY56" fmla="*/ 191152 h 1071889"/>
                <a:gd name="connsiteX57" fmla="*/ 559803 w 1119607"/>
                <a:gd name="connsiteY57" fmla="*/ 163845 h 1071889"/>
                <a:gd name="connsiteX58" fmla="*/ 587111 w 1119607"/>
                <a:gd name="connsiteY58" fmla="*/ 191152 h 1071889"/>
                <a:gd name="connsiteX59" fmla="*/ 559803 w 1119607"/>
                <a:gd name="connsiteY59" fmla="*/ 218460 h 1071889"/>
                <a:gd name="connsiteX60" fmla="*/ 948935 w 1119607"/>
                <a:gd name="connsiteY60" fmla="*/ 733602 h 1071889"/>
                <a:gd name="connsiteX61" fmla="*/ 808301 w 1119607"/>
                <a:gd name="connsiteY61" fmla="*/ 675860 h 1071889"/>
                <a:gd name="connsiteX62" fmla="*/ 1089569 w 1119607"/>
                <a:gd name="connsiteY62" fmla="*/ 675860 h 1071889"/>
                <a:gd name="connsiteX63" fmla="*/ 948935 w 1119607"/>
                <a:gd name="connsiteY63" fmla="*/ 733602 h 1071889"/>
                <a:gd name="connsiteX0" fmla="*/ 1077417 w 1119607"/>
                <a:gd name="connsiteY0" fmla="*/ 648553 h 996723"/>
                <a:gd name="connsiteX1" fmla="*/ 973006 w 1119607"/>
                <a:gd name="connsiteY1" fmla="*/ 204806 h 996723"/>
                <a:gd name="connsiteX2" fmla="*/ 1010377 w 1119607"/>
                <a:gd name="connsiteY2" fmla="*/ 204806 h 996723"/>
                <a:gd name="connsiteX3" fmla="*/ 1024031 w 1119607"/>
                <a:gd name="connsiteY3" fmla="*/ 191152 h 996723"/>
                <a:gd name="connsiteX4" fmla="*/ 1010377 w 1119607"/>
                <a:gd name="connsiteY4" fmla="*/ 177499 h 996723"/>
                <a:gd name="connsiteX5" fmla="*/ 612480 w 1119607"/>
                <a:gd name="connsiteY5" fmla="*/ 177499 h 996723"/>
                <a:gd name="connsiteX6" fmla="*/ 573457 w 1119607"/>
                <a:gd name="connsiteY6" fmla="*/ 138476 h 996723"/>
                <a:gd name="connsiteX7" fmla="*/ 573457 w 1119607"/>
                <a:gd name="connsiteY7" fmla="*/ 13654 h 996723"/>
                <a:gd name="connsiteX8" fmla="*/ 559803 w 1119607"/>
                <a:gd name="connsiteY8" fmla="*/ 0 h 996723"/>
                <a:gd name="connsiteX9" fmla="*/ 546150 w 1119607"/>
                <a:gd name="connsiteY9" fmla="*/ 13654 h 996723"/>
                <a:gd name="connsiteX10" fmla="*/ 546150 w 1119607"/>
                <a:gd name="connsiteY10" fmla="*/ 138476 h 996723"/>
                <a:gd name="connsiteX11" fmla="*/ 507127 w 1119607"/>
                <a:gd name="connsiteY11" fmla="*/ 177499 h 996723"/>
                <a:gd name="connsiteX12" fmla="*/ 109230 w 1119607"/>
                <a:gd name="connsiteY12" fmla="*/ 177499 h 996723"/>
                <a:gd name="connsiteX13" fmla="*/ 95576 w 1119607"/>
                <a:gd name="connsiteY13" fmla="*/ 191152 h 996723"/>
                <a:gd name="connsiteX14" fmla="*/ 109230 w 1119607"/>
                <a:gd name="connsiteY14" fmla="*/ 204806 h 996723"/>
                <a:gd name="connsiteX15" fmla="*/ 146600 w 1119607"/>
                <a:gd name="connsiteY15" fmla="*/ 204806 h 996723"/>
                <a:gd name="connsiteX16" fmla="*/ 42190 w 1119607"/>
                <a:gd name="connsiteY16" fmla="*/ 648553 h 996723"/>
                <a:gd name="connsiteX17" fmla="*/ 0 w 1119607"/>
                <a:gd name="connsiteY17" fmla="*/ 648553 h 996723"/>
                <a:gd name="connsiteX18" fmla="*/ 0 w 1119607"/>
                <a:gd name="connsiteY18" fmla="*/ 662206 h 996723"/>
                <a:gd name="connsiteX19" fmla="*/ 170672 w 1119607"/>
                <a:gd name="connsiteY19" fmla="*/ 760909 h 996723"/>
                <a:gd name="connsiteX20" fmla="*/ 341344 w 1119607"/>
                <a:gd name="connsiteY20" fmla="*/ 662206 h 996723"/>
                <a:gd name="connsiteX21" fmla="*/ 341344 w 1119607"/>
                <a:gd name="connsiteY21" fmla="*/ 648553 h 996723"/>
                <a:gd name="connsiteX22" fmla="*/ 299153 w 1119607"/>
                <a:gd name="connsiteY22" fmla="*/ 648553 h 996723"/>
                <a:gd name="connsiteX23" fmla="*/ 194743 w 1119607"/>
                <a:gd name="connsiteY23" fmla="*/ 204806 h 996723"/>
                <a:gd name="connsiteX24" fmla="*/ 507127 w 1119607"/>
                <a:gd name="connsiteY24" fmla="*/ 204806 h 996723"/>
                <a:gd name="connsiteX25" fmla="*/ 546150 w 1119607"/>
                <a:gd name="connsiteY25" fmla="*/ 243828 h 996723"/>
                <a:gd name="connsiteX26" fmla="*/ 546150 w 1119607"/>
                <a:gd name="connsiteY26" fmla="*/ 996723 h 996723"/>
                <a:gd name="connsiteX27" fmla="*/ 573457 w 1119607"/>
                <a:gd name="connsiteY27" fmla="*/ 996723 h 996723"/>
                <a:gd name="connsiteX28" fmla="*/ 573457 w 1119607"/>
                <a:gd name="connsiteY28" fmla="*/ 243828 h 996723"/>
                <a:gd name="connsiteX29" fmla="*/ 612480 w 1119607"/>
                <a:gd name="connsiteY29" fmla="*/ 204806 h 996723"/>
                <a:gd name="connsiteX30" fmla="*/ 924863 w 1119607"/>
                <a:gd name="connsiteY30" fmla="*/ 204806 h 996723"/>
                <a:gd name="connsiteX31" fmla="*/ 820453 w 1119607"/>
                <a:gd name="connsiteY31" fmla="*/ 648553 h 996723"/>
                <a:gd name="connsiteX32" fmla="*/ 778263 w 1119607"/>
                <a:gd name="connsiteY32" fmla="*/ 648553 h 996723"/>
                <a:gd name="connsiteX33" fmla="*/ 778263 w 1119607"/>
                <a:gd name="connsiteY33" fmla="*/ 662206 h 996723"/>
                <a:gd name="connsiteX34" fmla="*/ 948935 w 1119607"/>
                <a:gd name="connsiteY34" fmla="*/ 760909 h 996723"/>
                <a:gd name="connsiteX35" fmla="*/ 1119607 w 1119607"/>
                <a:gd name="connsiteY35" fmla="*/ 662206 h 996723"/>
                <a:gd name="connsiteX36" fmla="*/ 1119607 w 1119607"/>
                <a:gd name="connsiteY36" fmla="*/ 648553 h 996723"/>
                <a:gd name="connsiteX37" fmla="*/ 1077417 w 1119607"/>
                <a:gd name="connsiteY37" fmla="*/ 648553 h 996723"/>
                <a:gd name="connsiteX38" fmla="*/ 1049358 w 1119607"/>
                <a:gd name="connsiteY38" fmla="*/ 648553 h 996723"/>
                <a:gd name="connsiteX39" fmla="*/ 848512 w 1119607"/>
                <a:gd name="connsiteY39" fmla="*/ 648553 h 996723"/>
                <a:gd name="connsiteX40" fmla="*/ 948798 w 1119607"/>
                <a:gd name="connsiteY40" fmla="*/ 222324 h 996723"/>
                <a:gd name="connsiteX41" fmla="*/ 948935 w 1119607"/>
                <a:gd name="connsiteY41" fmla="*/ 222187 h 996723"/>
                <a:gd name="connsiteX42" fmla="*/ 949071 w 1119607"/>
                <a:gd name="connsiteY42" fmla="*/ 222324 h 996723"/>
                <a:gd name="connsiteX43" fmla="*/ 1049358 w 1119607"/>
                <a:gd name="connsiteY43" fmla="*/ 648553 h 996723"/>
                <a:gd name="connsiteX44" fmla="*/ 170808 w 1119607"/>
                <a:gd name="connsiteY44" fmla="*/ 222324 h 996723"/>
                <a:gd name="connsiteX45" fmla="*/ 271095 w 1119607"/>
                <a:gd name="connsiteY45" fmla="*/ 648553 h 996723"/>
                <a:gd name="connsiteX46" fmla="*/ 70249 w 1119607"/>
                <a:gd name="connsiteY46" fmla="*/ 648553 h 996723"/>
                <a:gd name="connsiteX47" fmla="*/ 170535 w 1119607"/>
                <a:gd name="connsiteY47" fmla="*/ 222324 h 996723"/>
                <a:gd name="connsiteX48" fmla="*/ 170672 w 1119607"/>
                <a:gd name="connsiteY48" fmla="*/ 222187 h 996723"/>
                <a:gd name="connsiteX49" fmla="*/ 170808 w 1119607"/>
                <a:gd name="connsiteY49" fmla="*/ 222324 h 996723"/>
                <a:gd name="connsiteX50" fmla="*/ 170672 w 1119607"/>
                <a:gd name="connsiteY50" fmla="*/ 733602 h 996723"/>
                <a:gd name="connsiteX51" fmla="*/ 30038 w 1119607"/>
                <a:gd name="connsiteY51" fmla="*/ 675860 h 996723"/>
                <a:gd name="connsiteX52" fmla="*/ 311305 w 1119607"/>
                <a:gd name="connsiteY52" fmla="*/ 675860 h 996723"/>
                <a:gd name="connsiteX53" fmla="*/ 170672 w 1119607"/>
                <a:gd name="connsiteY53" fmla="*/ 733602 h 996723"/>
                <a:gd name="connsiteX54" fmla="*/ 559803 w 1119607"/>
                <a:gd name="connsiteY54" fmla="*/ 218460 h 996723"/>
                <a:gd name="connsiteX55" fmla="*/ 532496 w 1119607"/>
                <a:gd name="connsiteY55" fmla="*/ 191152 h 996723"/>
                <a:gd name="connsiteX56" fmla="*/ 559803 w 1119607"/>
                <a:gd name="connsiteY56" fmla="*/ 163845 h 996723"/>
                <a:gd name="connsiteX57" fmla="*/ 587111 w 1119607"/>
                <a:gd name="connsiteY57" fmla="*/ 191152 h 996723"/>
                <a:gd name="connsiteX58" fmla="*/ 559803 w 1119607"/>
                <a:gd name="connsiteY58" fmla="*/ 218460 h 996723"/>
                <a:gd name="connsiteX59" fmla="*/ 948935 w 1119607"/>
                <a:gd name="connsiteY59" fmla="*/ 733602 h 996723"/>
                <a:gd name="connsiteX60" fmla="*/ 808301 w 1119607"/>
                <a:gd name="connsiteY60" fmla="*/ 675860 h 996723"/>
                <a:gd name="connsiteX61" fmla="*/ 1089569 w 1119607"/>
                <a:gd name="connsiteY61" fmla="*/ 675860 h 996723"/>
                <a:gd name="connsiteX62" fmla="*/ 948935 w 1119607"/>
                <a:gd name="connsiteY62" fmla="*/ 733602 h 996723"/>
                <a:gd name="connsiteX0" fmla="*/ 1077417 w 1119607"/>
                <a:gd name="connsiteY0" fmla="*/ 648553 h 996723"/>
                <a:gd name="connsiteX1" fmla="*/ 973006 w 1119607"/>
                <a:gd name="connsiteY1" fmla="*/ 204806 h 996723"/>
                <a:gd name="connsiteX2" fmla="*/ 1010377 w 1119607"/>
                <a:gd name="connsiteY2" fmla="*/ 204806 h 996723"/>
                <a:gd name="connsiteX3" fmla="*/ 1024031 w 1119607"/>
                <a:gd name="connsiteY3" fmla="*/ 191152 h 996723"/>
                <a:gd name="connsiteX4" fmla="*/ 1010377 w 1119607"/>
                <a:gd name="connsiteY4" fmla="*/ 177499 h 996723"/>
                <a:gd name="connsiteX5" fmla="*/ 612480 w 1119607"/>
                <a:gd name="connsiteY5" fmla="*/ 177499 h 996723"/>
                <a:gd name="connsiteX6" fmla="*/ 573457 w 1119607"/>
                <a:gd name="connsiteY6" fmla="*/ 138476 h 996723"/>
                <a:gd name="connsiteX7" fmla="*/ 573457 w 1119607"/>
                <a:gd name="connsiteY7" fmla="*/ 13654 h 996723"/>
                <a:gd name="connsiteX8" fmla="*/ 559803 w 1119607"/>
                <a:gd name="connsiteY8" fmla="*/ 0 h 996723"/>
                <a:gd name="connsiteX9" fmla="*/ 546150 w 1119607"/>
                <a:gd name="connsiteY9" fmla="*/ 13654 h 996723"/>
                <a:gd name="connsiteX10" fmla="*/ 546150 w 1119607"/>
                <a:gd name="connsiteY10" fmla="*/ 138476 h 996723"/>
                <a:gd name="connsiteX11" fmla="*/ 507127 w 1119607"/>
                <a:gd name="connsiteY11" fmla="*/ 177499 h 996723"/>
                <a:gd name="connsiteX12" fmla="*/ 109230 w 1119607"/>
                <a:gd name="connsiteY12" fmla="*/ 177499 h 996723"/>
                <a:gd name="connsiteX13" fmla="*/ 95576 w 1119607"/>
                <a:gd name="connsiteY13" fmla="*/ 191152 h 996723"/>
                <a:gd name="connsiteX14" fmla="*/ 109230 w 1119607"/>
                <a:gd name="connsiteY14" fmla="*/ 204806 h 996723"/>
                <a:gd name="connsiteX15" fmla="*/ 146600 w 1119607"/>
                <a:gd name="connsiteY15" fmla="*/ 204806 h 996723"/>
                <a:gd name="connsiteX16" fmla="*/ 42190 w 1119607"/>
                <a:gd name="connsiteY16" fmla="*/ 648553 h 996723"/>
                <a:gd name="connsiteX17" fmla="*/ 0 w 1119607"/>
                <a:gd name="connsiteY17" fmla="*/ 648553 h 996723"/>
                <a:gd name="connsiteX18" fmla="*/ 0 w 1119607"/>
                <a:gd name="connsiteY18" fmla="*/ 662206 h 996723"/>
                <a:gd name="connsiteX19" fmla="*/ 170672 w 1119607"/>
                <a:gd name="connsiteY19" fmla="*/ 760909 h 996723"/>
                <a:gd name="connsiteX20" fmla="*/ 341344 w 1119607"/>
                <a:gd name="connsiteY20" fmla="*/ 662206 h 996723"/>
                <a:gd name="connsiteX21" fmla="*/ 341344 w 1119607"/>
                <a:gd name="connsiteY21" fmla="*/ 648553 h 996723"/>
                <a:gd name="connsiteX22" fmla="*/ 299153 w 1119607"/>
                <a:gd name="connsiteY22" fmla="*/ 648553 h 996723"/>
                <a:gd name="connsiteX23" fmla="*/ 194743 w 1119607"/>
                <a:gd name="connsiteY23" fmla="*/ 204806 h 996723"/>
                <a:gd name="connsiteX24" fmla="*/ 507127 w 1119607"/>
                <a:gd name="connsiteY24" fmla="*/ 204806 h 996723"/>
                <a:gd name="connsiteX25" fmla="*/ 546150 w 1119607"/>
                <a:gd name="connsiteY25" fmla="*/ 243828 h 996723"/>
                <a:gd name="connsiteX26" fmla="*/ 546150 w 1119607"/>
                <a:gd name="connsiteY26" fmla="*/ 996723 h 996723"/>
                <a:gd name="connsiteX27" fmla="*/ 573457 w 1119607"/>
                <a:gd name="connsiteY27" fmla="*/ 243828 h 996723"/>
                <a:gd name="connsiteX28" fmla="*/ 612480 w 1119607"/>
                <a:gd name="connsiteY28" fmla="*/ 204806 h 996723"/>
                <a:gd name="connsiteX29" fmla="*/ 924863 w 1119607"/>
                <a:gd name="connsiteY29" fmla="*/ 204806 h 996723"/>
                <a:gd name="connsiteX30" fmla="*/ 820453 w 1119607"/>
                <a:gd name="connsiteY30" fmla="*/ 648553 h 996723"/>
                <a:gd name="connsiteX31" fmla="*/ 778263 w 1119607"/>
                <a:gd name="connsiteY31" fmla="*/ 648553 h 996723"/>
                <a:gd name="connsiteX32" fmla="*/ 778263 w 1119607"/>
                <a:gd name="connsiteY32" fmla="*/ 662206 h 996723"/>
                <a:gd name="connsiteX33" fmla="*/ 948935 w 1119607"/>
                <a:gd name="connsiteY33" fmla="*/ 760909 h 996723"/>
                <a:gd name="connsiteX34" fmla="*/ 1119607 w 1119607"/>
                <a:gd name="connsiteY34" fmla="*/ 662206 h 996723"/>
                <a:gd name="connsiteX35" fmla="*/ 1119607 w 1119607"/>
                <a:gd name="connsiteY35" fmla="*/ 648553 h 996723"/>
                <a:gd name="connsiteX36" fmla="*/ 1077417 w 1119607"/>
                <a:gd name="connsiteY36" fmla="*/ 648553 h 996723"/>
                <a:gd name="connsiteX37" fmla="*/ 1049358 w 1119607"/>
                <a:gd name="connsiteY37" fmla="*/ 648553 h 996723"/>
                <a:gd name="connsiteX38" fmla="*/ 848512 w 1119607"/>
                <a:gd name="connsiteY38" fmla="*/ 648553 h 996723"/>
                <a:gd name="connsiteX39" fmla="*/ 948798 w 1119607"/>
                <a:gd name="connsiteY39" fmla="*/ 222324 h 996723"/>
                <a:gd name="connsiteX40" fmla="*/ 948935 w 1119607"/>
                <a:gd name="connsiteY40" fmla="*/ 222187 h 996723"/>
                <a:gd name="connsiteX41" fmla="*/ 949071 w 1119607"/>
                <a:gd name="connsiteY41" fmla="*/ 222324 h 996723"/>
                <a:gd name="connsiteX42" fmla="*/ 1049358 w 1119607"/>
                <a:gd name="connsiteY42" fmla="*/ 648553 h 996723"/>
                <a:gd name="connsiteX43" fmla="*/ 170808 w 1119607"/>
                <a:gd name="connsiteY43" fmla="*/ 222324 h 996723"/>
                <a:gd name="connsiteX44" fmla="*/ 271095 w 1119607"/>
                <a:gd name="connsiteY44" fmla="*/ 648553 h 996723"/>
                <a:gd name="connsiteX45" fmla="*/ 70249 w 1119607"/>
                <a:gd name="connsiteY45" fmla="*/ 648553 h 996723"/>
                <a:gd name="connsiteX46" fmla="*/ 170535 w 1119607"/>
                <a:gd name="connsiteY46" fmla="*/ 222324 h 996723"/>
                <a:gd name="connsiteX47" fmla="*/ 170672 w 1119607"/>
                <a:gd name="connsiteY47" fmla="*/ 222187 h 996723"/>
                <a:gd name="connsiteX48" fmla="*/ 170808 w 1119607"/>
                <a:gd name="connsiteY48" fmla="*/ 222324 h 996723"/>
                <a:gd name="connsiteX49" fmla="*/ 170672 w 1119607"/>
                <a:gd name="connsiteY49" fmla="*/ 733602 h 996723"/>
                <a:gd name="connsiteX50" fmla="*/ 30038 w 1119607"/>
                <a:gd name="connsiteY50" fmla="*/ 675860 h 996723"/>
                <a:gd name="connsiteX51" fmla="*/ 311305 w 1119607"/>
                <a:gd name="connsiteY51" fmla="*/ 675860 h 996723"/>
                <a:gd name="connsiteX52" fmla="*/ 170672 w 1119607"/>
                <a:gd name="connsiteY52" fmla="*/ 733602 h 996723"/>
                <a:gd name="connsiteX53" fmla="*/ 559803 w 1119607"/>
                <a:gd name="connsiteY53" fmla="*/ 218460 h 996723"/>
                <a:gd name="connsiteX54" fmla="*/ 532496 w 1119607"/>
                <a:gd name="connsiteY54" fmla="*/ 191152 h 996723"/>
                <a:gd name="connsiteX55" fmla="*/ 559803 w 1119607"/>
                <a:gd name="connsiteY55" fmla="*/ 163845 h 996723"/>
                <a:gd name="connsiteX56" fmla="*/ 587111 w 1119607"/>
                <a:gd name="connsiteY56" fmla="*/ 191152 h 996723"/>
                <a:gd name="connsiteX57" fmla="*/ 559803 w 1119607"/>
                <a:gd name="connsiteY57" fmla="*/ 218460 h 996723"/>
                <a:gd name="connsiteX58" fmla="*/ 948935 w 1119607"/>
                <a:gd name="connsiteY58" fmla="*/ 733602 h 996723"/>
                <a:gd name="connsiteX59" fmla="*/ 808301 w 1119607"/>
                <a:gd name="connsiteY59" fmla="*/ 675860 h 996723"/>
                <a:gd name="connsiteX60" fmla="*/ 1089569 w 1119607"/>
                <a:gd name="connsiteY60" fmla="*/ 675860 h 996723"/>
                <a:gd name="connsiteX61" fmla="*/ 948935 w 1119607"/>
                <a:gd name="connsiteY61" fmla="*/ 733602 h 996723"/>
                <a:gd name="connsiteX0" fmla="*/ 1077417 w 1119607"/>
                <a:gd name="connsiteY0" fmla="*/ 648553 h 760909"/>
                <a:gd name="connsiteX1" fmla="*/ 973006 w 1119607"/>
                <a:gd name="connsiteY1" fmla="*/ 204806 h 760909"/>
                <a:gd name="connsiteX2" fmla="*/ 1010377 w 1119607"/>
                <a:gd name="connsiteY2" fmla="*/ 204806 h 760909"/>
                <a:gd name="connsiteX3" fmla="*/ 1024031 w 1119607"/>
                <a:gd name="connsiteY3" fmla="*/ 191152 h 760909"/>
                <a:gd name="connsiteX4" fmla="*/ 1010377 w 1119607"/>
                <a:gd name="connsiteY4" fmla="*/ 177499 h 760909"/>
                <a:gd name="connsiteX5" fmla="*/ 612480 w 1119607"/>
                <a:gd name="connsiteY5" fmla="*/ 177499 h 760909"/>
                <a:gd name="connsiteX6" fmla="*/ 573457 w 1119607"/>
                <a:gd name="connsiteY6" fmla="*/ 138476 h 760909"/>
                <a:gd name="connsiteX7" fmla="*/ 573457 w 1119607"/>
                <a:gd name="connsiteY7" fmla="*/ 13654 h 760909"/>
                <a:gd name="connsiteX8" fmla="*/ 559803 w 1119607"/>
                <a:gd name="connsiteY8" fmla="*/ 0 h 760909"/>
                <a:gd name="connsiteX9" fmla="*/ 546150 w 1119607"/>
                <a:gd name="connsiteY9" fmla="*/ 13654 h 760909"/>
                <a:gd name="connsiteX10" fmla="*/ 546150 w 1119607"/>
                <a:gd name="connsiteY10" fmla="*/ 138476 h 760909"/>
                <a:gd name="connsiteX11" fmla="*/ 507127 w 1119607"/>
                <a:gd name="connsiteY11" fmla="*/ 177499 h 760909"/>
                <a:gd name="connsiteX12" fmla="*/ 109230 w 1119607"/>
                <a:gd name="connsiteY12" fmla="*/ 177499 h 760909"/>
                <a:gd name="connsiteX13" fmla="*/ 95576 w 1119607"/>
                <a:gd name="connsiteY13" fmla="*/ 191152 h 760909"/>
                <a:gd name="connsiteX14" fmla="*/ 109230 w 1119607"/>
                <a:gd name="connsiteY14" fmla="*/ 204806 h 760909"/>
                <a:gd name="connsiteX15" fmla="*/ 146600 w 1119607"/>
                <a:gd name="connsiteY15" fmla="*/ 204806 h 760909"/>
                <a:gd name="connsiteX16" fmla="*/ 42190 w 1119607"/>
                <a:gd name="connsiteY16" fmla="*/ 648553 h 760909"/>
                <a:gd name="connsiteX17" fmla="*/ 0 w 1119607"/>
                <a:gd name="connsiteY17" fmla="*/ 648553 h 760909"/>
                <a:gd name="connsiteX18" fmla="*/ 0 w 1119607"/>
                <a:gd name="connsiteY18" fmla="*/ 662206 h 760909"/>
                <a:gd name="connsiteX19" fmla="*/ 170672 w 1119607"/>
                <a:gd name="connsiteY19" fmla="*/ 760909 h 760909"/>
                <a:gd name="connsiteX20" fmla="*/ 341344 w 1119607"/>
                <a:gd name="connsiteY20" fmla="*/ 662206 h 760909"/>
                <a:gd name="connsiteX21" fmla="*/ 341344 w 1119607"/>
                <a:gd name="connsiteY21" fmla="*/ 648553 h 760909"/>
                <a:gd name="connsiteX22" fmla="*/ 299153 w 1119607"/>
                <a:gd name="connsiteY22" fmla="*/ 648553 h 760909"/>
                <a:gd name="connsiteX23" fmla="*/ 194743 w 1119607"/>
                <a:gd name="connsiteY23" fmla="*/ 204806 h 760909"/>
                <a:gd name="connsiteX24" fmla="*/ 507127 w 1119607"/>
                <a:gd name="connsiteY24" fmla="*/ 204806 h 760909"/>
                <a:gd name="connsiteX25" fmla="*/ 546150 w 1119607"/>
                <a:gd name="connsiteY25" fmla="*/ 243828 h 760909"/>
                <a:gd name="connsiteX26" fmla="*/ 573457 w 1119607"/>
                <a:gd name="connsiteY26" fmla="*/ 243828 h 760909"/>
                <a:gd name="connsiteX27" fmla="*/ 612480 w 1119607"/>
                <a:gd name="connsiteY27" fmla="*/ 204806 h 760909"/>
                <a:gd name="connsiteX28" fmla="*/ 924863 w 1119607"/>
                <a:gd name="connsiteY28" fmla="*/ 204806 h 760909"/>
                <a:gd name="connsiteX29" fmla="*/ 820453 w 1119607"/>
                <a:gd name="connsiteY29" fmla="*/ 648553 h 760909"/>
                <a:gd name="connsiteX30" fmla="*/ 778263 w 1119607"/>
                <a:gd name="connsiteY30" fmla="*/ 648553 h 760909"/>
                <a:gd name="connsiteX31" fmla="*/ 778263 w 1119607"/>
                <a:gd name="connsiteY31" fmla="*/ 662206 h 760909"/>
                <a:gd name="connsiteX32" fmla="*/ 948935 w 1119607"/>
                <a:gd name="connsiteY32" fmla="*/ 760909 h 760909"/>
                <a:gd name="connsiteX33" fmla="*/ 1119607 w 1119607"/>
                <a:gd name="connsiteY33" fmla="*/ 662206 h 760909"/>
                <a:gd name="connsiteX34" fmla="*/ 1119607 w 1119607"/>
                <a:gd name="connsiteY34" fmla="*/ 648553 h 760909"/>
                <a:gd name="connsiteX35" fmla="*/ 1077417 w 1119607"/>
                <a:gd name="connsiteY35" fmla="*/ 648553 h 760909"/>
                <a:gd name="connsiteX36" fmla="*/ 1049358 w 1119607"/>
                <a:gd name="connsiteY36" fmla="*/ 648553 h 760909"/>
                <a:gd name="connsiteX37" fmla="*/ 848512 w 1119607"/>
                <a:gd name="connsiteY37" fmla="*/ 648553 h 760909"/>
                <a:gd name="connsiteX38" fmla="*/ 948798 w 1119607"/>
                <a:gd name="connsiteY38" fmla="*/ 222324 h 760909"/>
                <a:gd name="connsiteX39" fmla="*/ 948935 w 1119607"/>
                <a:gd name="connsiteY39" fmla="*/ 222187 h 760909"/>
                <a:gd name="connsiteX40" fmla="*/ 949071 w 1119607"/>
                <a:gd name="connsiteY40" fmla="*/ 222324 h 760909"/>
                <a:gd name="connsiteX41" fmla="*/ 1049358 w 1119607"/>
                <a:gd name="connsiteY41" fmla="*/ 648553 h 760909"/>
                <a:gd name="connsiteX42" fmla="*/ 170808 w 1119607"/>
                <a:gd name="connsiteY42" fmla="*/ 222324 h 760909"/>
                <a:gd name="connsiteX43" fmla="*/ 271095 w 1119607"/>
                <a:gd name="connsiteY43" fmla="*/ 648553 h 760909"/>
                <a:gd name="connsiteX44" fmla="*/ 70249 w 1119607"/>
                <a:gd name="connsiteY44" fmla="*/ 648553 h 760909"/>
                <a:gd name="connsiteX45" fmla="*/ 170535 w 1119607"/>
                <a:gd name="connsiteY45" fmla="*/ 222324 h 760909"/>
                <a:gd name="connsiteX46" fmla="*/ 170672 w 1119607"/>
                <a:gd name="connsiteY46" fmla="*/ 222187 h 760909"/>
                <a:gd name="connsiteX47" fmla="*/ 170808 w 1119607"/>
                <a:gd name="connsiteY47" fmla="*/ 222324 h 760909"/>
                <a:gd name="connsiteX48" fmla="*/ 170672 w 1119607"/>
                <a:gd name="connsiteY48" fmla="*/ 733602 h 760909"/>
                <a:gd name="connsiteX49" fmla="*/ 30038 w 1119607"/>
                <a:gd name="connsiteY49" fmla="*/ 675860 h 760909"/>
                <a:gd name="connsiteX50" fmla="*/ 311305 w 1119607"/>
                <a:gd name="connsiteY50" fmla="*/ 675860 h 760909"/>
                <a:gd name="connsiteX51" fmla="*/ 170672 w 1119607"/>
                <a:gd name="connsiteY51" fmla="*/ 733602 h 760909"/>
                <a:gd name="connsiteX52" fmla="*/ 559803 w 1119607"/>
                <a:gd name="connsiteY52" fmla="*/ 218460 h 760909"/>
                <a:gd name="connsiteX53" fmla="*/ 532496 w 1119607"/>
                <a:gd name="connsiteY53" fmla="*/ 191152 h 760909"/>
                <a:gd name="connsiteX54" fmla="*/ 559803 w 1119607"/>
                <a:gd name="connsiteY54" fmla="*/ 163845 h 760909"/>
                <a:gd name="connsiteX55" fmla="*/ 587111 w 1119607"/>
                <a:gd name="connsiteY55" fmla="*/ 191152 h 760909"/>
                <a:gd name="connsiteX56" fmla="*/ 559803 w 1119607"/>
                <a:gd name="connsiteY56" fmla="*/ 218460 h 760909"/>
                <a:gd name="connsiteX57" fmla="*/ 948935 w 1119607"/>
                <a:gd name="connsiteY57" fmla="*/ 733602 h 760909"/>
                <a:gd name="connsiteX58" fmla="*/ 808301 w 1119607"/>
                <a:gd name="connsiteY58" fmla="*/ 675860 h 760909"/>
                <a:gd name="connsiteX59" fmla="*/ 1089569 w 1119607"/>
                <a:gd name="connsiteY59" fmla="*/ 675860 h 760909"/>
                <a:gd name="connsiteX60" fmla="*/ 948935 w 1119607"/>
                <a:gd name="connsiteY60" fmla="*/ 733602 h 760909"/>
                <a:gd name="connsiteX0" fmla="*/ 1077417 w 1119607"/>
                <a:gd name="connsiteY0" fmla="*/ 656288 h 768644"/>
                <a:gd name="connsiteX1" fmla="*/ 973006 w 1119607"/>
                <a:gd name="connsiteY1" fmla="*/ 212541 h 768644"/>
                <a:gd name="connsiteX2" fmla="*/ 1010377 w 1119607"/>
                <a:gd name="connsiteY2" fmla="*/ 212541 h 768644"/>
                <a:gd name="connsiteX3" fmla="*/ 1024031 w 1119607"/>
                <a:gd name="connsiteY3" fmla="*/ 198887 h 768644"/>
                <a:gd name="connsiteX4" fmla="*/ 1010377 w 1119607"/>
                <a:gd name="connsiteY4" fmla="*/ 185234 h 768644"/>
                <a:gd name="connsiteX5" fmla="*/ 612480 w 1119607"/>
                <a:gd name="connsiteY5" fmla="*/ 185234 h 768644"/>
                <a:gd name="connsiteX6" fmla="*/ 573457 w 1119607"/>
                <a:gd name="connsiteY6" fmla="*/ 146211 h 768644"/>
                <a:gd name="connsiteX7" fmla="*/ 573457 w 1119607"/>
                <a:gd name="connsiteY7" fmla="*/ 21389 h 768644"/>
                <a:gd name="connsiteX8" fmla="*/ 559803 w 1119607"/>
                <a:gd name="connsiteY8" fmla="*/ 7735 h 768644"/>
                <a:gd name="connsiteX9" fmla="*/ 546150 w 1119607"/>
                <a:gd name="connsiteY9" fmla="*/ 146211 h 768644"/>
                <a:gd name="connsiteX10" fmla="*/ 507127 w 1119607"/>
                <a:gd name="connsiteY10" fmla="*/ 185234 h 768644"/>
                <a:gd name="connsiteX11" fmla="*/ 109230 w 1119607"/>
                <a:gd name="connsiteY11" fmla="*/ 185234 h 768644"/>
                <a:gd name="connsiteX12" fmla="*/ 95576 w 1119607"/>
                <a:gd name="connsiteY12" fmla="*/ 198887 h 768644"/>
                <a:gd name="connsiteX13" fmla="*/ 109230 w 1119607"/>
                <a:gd name="connsiteY13" fmla="*/ 212541 h 768644"/>
                <a:gd name="connsiteX14" fmla="*/ 146600 w 1119607"/>
                <a:gd name="connsiteY14" fmla="*/ 212541 h 768644"/>
                <a:gd name="connsiteX15" fmla="*/ 42190 w 1119607"/>
                <a:gd name="connsiteY15" fmla="*/ 656288 h 768644"/>
                <a:gd name="connsiteX16" fmla="*/ 0 w 1119607"/>
                <a:gd name="connsiteY16" fmla="*/ 656288 h 768644"/>
                <a:gd name="connsiteX17" fmla="*/ 0 w 1119607"/>
                <a:gd name="connsiteY17" fmla="*/ 669941 h 768644"/>
                <a:gd name="connsiteX18" fmla="*/ 170672 w 1119607"/>
                <a:gd name="connsiteY18" fmla="*/ 768644 h 768644"/>
                <a:gd name="connsiteX19" fmla="*/ 341344 w 1119607"/>
                <a:gd name="connsiteY19" fmla="*/ 669941 h 768644"/>
                <a:gd name="connsiteX20" fmla="*/ 341344 w 1119607"/>
                <a:gd name="connsiteY20" fmla="*/ 656288 h 768644"/>
                <a:gd name="connsiteX21" fmla="*/ 299153 w 1119607"/>
                <a:gd name="connsiteY21" fmla="*/ 656288 h 768644"/>
                <a:gd name="connsiteX22" fmla="*/ 194743 w 1119607"/>
                <a:gd name="connsiteY22" fmla="*/ 212541 h 768644"/>
                <a:gd name="connsiteX23" fmla="*/ 507127 w 1119607"/>
                <a:gd name="connsiteY23" fmla="*/ 212541 h 768644"/>
                <a:gd name="connsiteX24" fmla="*/ 546150 w 1119607"/>
                <a:gd name="connsiteY24" fmla="*/ 251563 h 768644"/>
                <a:gd name="connsiteX25" fmla="*/ 573457 w 1119607"/>
                <a:gd name="connsiteY25" fmla="*/ 251563 h 768644"/>
                <a:gd name="connsiteX26" fmla="*/ 612480 w 1119607"/>
                <a:gd name="connsiteY26" fmla="*/ 212541 h 768644"/>
                <a:gd name="connsiteX27" fmla="*/ 924863 w 1119607"/>
                <a:gd name="connsiteY27" fmla="*/ 212541 h 768644"/>
                <a:gd name="connsiteX28" fmla="*/ 820453 w 1119607"/>
                <a:gd name="connsiteY28" fmla="*/ 656288 h 768644"/>
                <a:gd name="connsiteX29" fmla="*/ 778263 w 1119607"/>
                <a:gd name="connsiteY29" fmla="*/ 656288 h 768644"/>
                <a:gd name="connsiteX30" fmla="*/ 778263 w 1119607"/>
                <a:gd name="connsiteY30" fmla="*/ 669941 h 768644"/>
                <a:gd name="connsiteX31" fmla="*/ 948935 w 1119607"/>
                <a:gd name="connsiteY31" fmla="*/ 768644 h 768644"/>
                <a:gd name="connsiteX32" fmla="*/ 1119607 w 1119607"/>
                <a:gd name="connsiteY32" fmla="*/ 669941 h 768644"/>
                <a:gd name="connsiteX33" fmla="*/ 1119607 w 1119607"/>
                <a:gd name="connsiteY33" fmla="*/ 656288 h 768644"/>
                <a:gd name="connsiteX34" fmla="*/ 1077417 w 1119607"/>
                <a:gd name="connsiteY34" fmla="*/ 656288 h 768644"/>
                <a:gd name="connsiteX35" fmla="*/ 1049358 w 1119607"/>
                <a:gd name="connsiteY35" fmla="*/ 656288 h 768644"/>
                <a:gd name="connsiteX36" fmla="*/ 848512 w 1119607"/>
                <a:gd name="connsiteY36" fmla="*/ 656288 h 768644"/>
                <a:gd name="connsiteX37" fmla="*/ 948798 w 1119607"/>
                <a:gd name="connsiteY37" fmla="*/ 230059 h 768644"/>
                <a:gd name="connsiteX38" fmla="*/ 948935 w 1119607"/>
                <a:gd name="connsiteY38" fmla="*/ 229922 h 768644"/>
                <a:gd name="connsiteX39" fmla="*/ 949071 w 1119607"/>
                <a:gd name="connsiteY39" fmla="*/ 230059 h 768644"/>
                <a:gd name="connsiteX40" fmla="*/ 1049358 w 1119607"/>
                <a:gd name="connsiteY40" fmla="*/ 656288 h 768644"/>
                <a:gd name="connsiteX41" fmla="*/ 170808 w 1119607"/>
                <a:gd name="connsiteY41" fmla="*/ 230059 h 768644"/>
                <a:gd name="connsiteX42" fmla="*/ 271095 w 1119607"/>
                <a:gd name="connsiteY42" fmla="*/ 656288 h 768644"/>
                <a:gd name="connsiteX43" fmla="*/ 70249 w 1119607"/>
                <a:gd name="connsiteY43" fmla="*/ 656288 h 768644"/>
                <a:gd name="connsiteX44" fmla="*/ 170535 w 1119607"/>
                <a:gd name="connsiteY44" fmla="*/ 230059 h 768644"/>
                <a:gd name="connsiteX45" fmla="*/ 170672 w 1119607"/>
                <a:gd name="connsiteY45" fmla="*/ 229922 h 768644"/>
                <a:gd name="connsiteX46" fmla="*/ 170808 w 1119607"/>
                <a:gd name="connsiteY46" fmla="*/ 230059 h 768644"/>
                <a:gd name="connsiteX47" fmla="*/ 170672 w 1119607"/>
                <a:gd name="connsiteY47" fmla="*/ 741337 h 768644"/>
                <a:gd name="connsiteX48" fmla="*/ 30038 w 1119607"/>
                <a:gd name="connsiteY48" fmla="*/ 683595 h 768644"/>
                <a:gd name="connsiteX49" fmla="*/ 311305 w 1119607"/>
                <a:gd name="connsiteY49" fmla="*/ 683595 h 768644"/>
                <a:gd name="connsiteX50" fmla="*/ 170672 w 1119607"/>
                <a:gd name="connsiteY50" fmla="*/ 741337 h 768644"/>
                <a:gd name="connsiteX51" fmla="*/ 559803 w 1119607"/>
                <a:gd name="connsiteY51" fmla="*/ 226195 h 768644"/>
                <a:gd name="connsiteX52" fmla="*/ 532496 w 1119607"/>
                <a:gd name="connsiteY52" fmla="*/ 198887 h 768644"/>
                <a:gd name="connsiteX53" fmla="*/ 559803 w 1119607"/>
                <a:gd name="connsiteY53" fmla="*/ 171580 h 768644"/>
                <a:gd name="connsiteX54" fmla="*/ 587111 w 1119607"/>
                <a:gd name="connsiteY54" fmla="*/ 198887 h 768644"/>
                <a:gd name="connsiteX55" fmla="*/ 559803 w 1119607"/>
                <a:gd name="connsiteY55" fmla="*/ 226195 h 768644"/>
                <a:gd name="connsiteX56" fmla="*/ 948935 w 1119607"/>
                <a:gd name="connsiteY56" fmla="*/ 741337 h 768644"/>
                <a:gd name="connsiteX57" fmla="*/ 808301 w 1119607"/>
                <a:gd name="connsiteY57" fmla="*/ 683595 h 768644"/>
                <a:gd name="connsiteX58" fmla="*/ 1089569 w 1119607"/>
                <a:gd name="connsiteY58" fmla="*/ 683595 h 768644"/>
                <a:gd name="connsiteX59" fmla="*/ 948935 w 1119607"/>
                <a:gd name="connsiteY59" fmla="*/ 741337 h 768644"/>
                <a:gd name="connsiteX0" fmla="*/ 1077417 w 1119607"/>
                <a:gd name="connsiteY0" fmla="*/ 634899 h 747255"/>
                <a:gd name="connsiteX1" fmla="*/ 973006 w 1119607"/>
                <a:gd name="connsiteY1" fmla="*/ 191152 h 747255"/>
                <a:gd name="connsiteX2" fmla="*/ 1010377 w 1119607"/>
                <a:gd name="connsiteY2" fmla="*/ 191152 h 747255"/>
                <a:gd name="connsiteX3" fmla="*/ 1024031 w 1119607"/>
                <a:gd name="connsiteY3" fmla="*/ 177498 h 747255"/>
                <a:gd name="connsiteX4" fmla="*/ 1010377 w 1119607"/>
                <a:gd name="connsiteY4" fmla="*/ 163845 h 747255"/>
                <a:gd name="connsiteX5" fmla="*/ 612480 w 1119607"/>
                <a:gd name="connsiteY5" fmla="*/ 163845 h 747255"/>
                <a:gd name="connsiteX6" fmla="*/ 573457 w 1119607"/>
                <a:gd name="connsiteY6" fmla="*/ 124822 h 747255"/>
                <a:gd name="connsiteX7" fmla="*/ 573457 w 1119607"/>
                <a:gd name="connsiteY7" fmla="*/ 0 h 747255"/>
                <a:gd name="connsiteX8" fmla="*/ 546150 w 1119607"/>
                <a:gd name="connsiteY8" fmla="*/ 124822 h 747255"/>
                <a:gd name="connsiteX9" fmla="*/ 507127 w 1119607"/>
                <a:gd name="connsiteY9" fmla="*/ 163845 h 747255"/>
                <a:gd name="connsiteX10" fmla="*/ 109230 w 1119607"/>
                <a:gd name="connsiteY10" fmla="*/ 163845 h 747255"/>
                <a:gd name="connsiteX11" fmla="*/ 95576 w 1119607"/>
                <a:gd name="connsiteY11" fmla="*/ 177498 h 747255"/>
                <a:gd name="connsiteX12" fmla="*/ 109230 w 1119607"/>
                <a:gd name="connsiteY12" fmla="*/ 191152 h 747255"/>
                <a:gd name="connsiteX13" fmla="*/ 146600 w 1119607"/>
                <a:gd name="connsiteY13" fmla="*/ 191152 h 747255"/>
                <a:gd name="connsiteX14" fmla="*/ 42190 w 1119607"/>
                <a:gd name="connsiteY14" fmla="*/ 634899 h 747255"/>
                <a:gd name="connsiteX15" fmla="*/ 0 w 1119607"/>
                <a:gd name="connsiteY15" fmla="*/ 634899 h 747255"/>
                <a:gd name="connsiteX16" fmla="*/ 0 w 1119607"/>
                <a:gd name="connsiteY16" fmla="*/ 648552 h 747255"/>
                <a:gd name="connsiteX17" fmla="*/ 170672 w 1119607"/>
                <a:gd name="connsiteY17" fmla="*/ 747255 h 747255"/>
                <a:gd name="connsiteX18" fmla="*/ 341344 w 1119607"/>
                <a:gd name="connsiteY18" fmla="*/ 648552 h 747255"/>
                <a:gd name="connsiteX19" fmla="*/ 341344 w 1119607"/>
                <a:gd name="connsiteY19" fmla="*/ 634899 h 747255"/>
                <a:gd name="connsiteX20" fmla="*/ 299153 w 1119607"/>
                <a:gd name="connsiteY20" fmla="*/ 634899 h 747255"/>
                <a:gd name="connsiteX21" fmla="*/ 194743 w 1119607"/>
                <a:gd name="connsiteY21" fmla="*/ 191152 h 747255"/>
                <a:gd name="connsiteX22" fmla="*/ 507127 w 1119607"/>
                <a:gd name="connsiteY22" fmla="*/ 191152 h 747255"/>
                <a:gd name="connsiteX23" fmla="*/ 546150 w 1119607"/>
                <a:gd name="connsiteY23" fmla="*/ 230174 h 747255"/>
                <a:gd name="connsiteX24" fmla="*/ 573457 w 1119607"/>
                <a:gd name="connsiteY24" fmla="*/ 230174 h 747255"/>
                <a:gd name="connsiteX25" fmla="*/ 612480 w 1119607"/>
                <a:gd name="connsiteY25" fmla="*/ 191152 h 747255"/>
                <a:gd name="connsiteX26" fmla="*/ 924863 w 1119607"/>
                <a:gd name="connsiteY26" fmla="*/ 191152 h 747255"/>
                <a:gd name="connsiteX27" fmla="*/ 820453 w 1119607"/>
                <a:gd name="connsiteY27" fmla="*/ 634899 h 747255"/>
                <a:gd name="connsiteX28" fmla="*/ 778263 w 1119607"/>
                <a:gd name="connsiteY28" fmla="*/ 634899 h 747255"/>
                <a:gd name="connsiteX29" fmla="*/ 778263 w 1119607"/>
                <a:gd name="connsiteY29" fmla="*/ 648552 h 747255"/>
                <a:gd name="connsiteX30" fmla="*/ 948935 w 1119607"/>
                <a:gd name="connsiteY30" fmla="*/ 747255 h 747255"/>
                <a:gd name="connsiteX31" fmla="*/ 1119607 w 1119607"/>
                <a:gd name="connsiteY31" fmla="*/ 648552 h 747255"/>
                <a:gd name="connsiteX32" fmla="*/ 1119607 w 1119607"/>
                <a:gd name="connsiteY32" fmla="*/ 634899 h 747255"/>
                <a:gd name="connsiteX33" fmla="*/ 1077417 w 1119607"/>
                <a:gd name="connsiteY33" fmla="*/ 634899 h 747255"/>
                <a:gd name="connsiteX34" fmla="*/ 1049358 w 1119607"/>
                <a:gd name="connsiteY34" fmla="*/ 634899 h 747255"/>
                <a:gd name="connsiteX35" fmla="*/ 848512 w 1119607"/>
                <a:gd name="connsiteY35" fmla="*/ 634899 h 747255"/>
                <a:gd name="connsiteX36" fmla="*/ 948798 w 1119607"/>
                <a:gd name="connsiteY36" fmla="*/ 208670 h 747255"/>
                <a:gd name="connsiteX37" fmla="*/ 948935 w 1119607"/>
                <a:gd name="connsiteY37" fmla="*/ 208533 h 747255"/>
                <a:gd name="connsiteX38" fmla="*/ 949071 w 1119607"/>
                <a:gd name="connsiteY38" fmla="*/ 208670 h 747255"/>
                <a:gd name="connsiteX39" fmla="*/ 1049358 w 1119607"/>
                <a:gd name="connsiteY39" fmla="*/ 634899 h 747255"/>
                <a:gd name="connsiteX40" fmla="*/ 170808 w 1119607"/>
                <a:gd name="connsiteY40" fmla="*/ 208670 h 747255"/>
                <a:gd name="connsiteX41" fmla="*/ 271095 w 1119607"/>
                <a:gd name="connsiteY41" fmla="*/ 634899 h 747255"/>
                <a:gd name="connsiteX42" fmla="*/ 70249 w 1119607"/>
                <a:gd name="connsiteY42" fmla="*/ 634899 h 747255"/>
                <a:gd name="connsiteX43" fmla="*/ 170535 w 1119607"/>
                <a:gd name="connsiteY43" fmla="*/ 208670 h 747255"/>
                <a:gd name="connsiteX44" fmla="*/ 170672 w 1119607"/>
                <a:gd name="connsiteY44" fmla="*/ 208533 h 747255"/>
                <a:gd name="connsiteX45" fmla="*/ 170808 w 1119607"/>
                <a:gd name="connsiteY45" fmla="*/ 208670 h 747255"/>
                <a:gd name="connsiteX46" fmla="*/ 170672 w 1119607"/>
                <a:gd name="connsiteY46" fmla="*/ 719948 h 747255"/>
                <a:gd name="connsiteX47" fmla="*/ 30038 w 1119607"/>
                <a:gd name="connsiteY47" fmla="*/ 662206 h 747255"/>
                <a:gd name="connsiteX48" fmla="*/ 311305 w 1119607"/>
                <a:gd name="connsiteY48" fmla="*/ 662206 h 747255"/>
                <a:gd name="connsiteX49" fmla="*/ 170672 w 1119607"/>
                <a:gd name="connsiteY49" fmla="*/ 719948 h 747255"/>
                <a:gd name="connsiteX50" fmla="*/ 559803 w 1119607"/>
                <a:gd name="connsiteY50" fmla="*/ 204806 h 747255"/>
                <a:gd name="connsiteX51" fmla="*/ 532496 w 1119607"/>
                <a:gd name="connsiteY51" fmla="*/ 177498 h 747255"/>
                <a:gd name="connsiteX52" fmla="*/ 559803 w 1119607"/>
                <a:gd name="connsiteY52" fmla="*/ 150191 h 747255"/>
                <a:gd name="connsiteX53" fmla="*/ 587111 w 1119607"/>
                <a:gd name="connsiteY53" fmla="*/ 177498 h 747255"/>
                <a:gd name="connsiteX54" fmla="*/ 559803 w 1119607"/>
                <a:gd name="connsiteY54" fmla="*/ 204806 h 747255"/>
                <a:gd name="connsiteX55" fmla="*/ 948935 w 1119607"/>
                <a:gd name="connsiteY55" fmla="*/ 719948 h 747255"/>
                <a:gd name="connsiteX56" fmla="*/ 808301 w 1119607"/>
                <a:gd name="connsiteY56" fmla="*/ 662206 h 747255"/>
                <a:gd name="connsiteX57" fmla="*/ 1089569 w 1119607"/>
                <a:gd name="connsiteY57" fmla="*/ 662206 h 747255"/>
                <a:gd name="connsiteX58" fmla="*/ 948935 w 1119607"/>
                <a:gd name="connsiteY58" fmla="*/ 719948 h 747255"/>
                <a:gd name="connsiteX0" fmla="*/ 1077417 w 1119607"/>
                <a:gd name="connsiteY0" fmla="*/ 510077 h 622433"/>
                <a:gd name="connsiteX1" fmla="*/ 973006 w 1119607"/>
                <a:gd name="connsiteY1" fmla="*/ 66330 h 622433"/>
                <a:gd name="connsiteX2" fmla="*/ 1010377 w 1119607"/>
                <a:gd name="connsiteY2" fmla="*/ 66330 h 622433"/>
                <a:gd name="connsiteX3" fmla="*/ 1024031 w 1119607"/>
                <a:gd name="connsiteY3" fmla="*/ 52676 h 622433"/>
                <a:gd name="connsiteX4" fmla="*/ 1010377 w 1119607"/>
                <a:gd name="connsiteY4" fmla="*/ 39023 h 622433"/>
                <a:gd name="connsiteX5" fmla="*/ 612480 w 1119607"/>
                <a:gd name="connsiteY5" fmla="*/ 39023 h 622433"/>
                <a:gd name="connsiteX6" fmla="*/ 573457 w 1119607"/>
                <a:gd name="connsiteY6" fmla="*/ 0 h 622433"/>
                <a:gd name="connsiteX7" fmla="*/ 546150 w 1119607"/>
                <a:gd name="connsiteY7" fmla="*/ 0 h 622433"/>
                <a:gd name="connsiteX8" fmla="*/ 507127 w 1119607"/>
                <a:gd name="connsiteY8" fmla="*/ 39023 h 622433"/>
                <a:gd name="connsiteX9" fmla="*/ 109230 w 1119607"/>
                <a:gd name="connsiteY9" fmla="*/ 39023 h 622433"/>
                <a:gd name="connsiteX10" fmla="*/ 95576 w 1119607"/>
                <a:gd name="connsiteY10" fmla="*/ 52676 h 622433"/>
                <a:gd name="connsiteX11" fmla="*/ 109230 w 1119607"/>
                <a:gd name="connsiteY11" fmla="*/ 66330 h 622433"/>
                <a:gd name="connsiteX12" fmla="*/ 146600 w 1119607"/>
                <a:gd name="connsiteY12" fmla="*/ 66330 h 622433"/>
                <a:gd name="connsiteX13" fmla="*/ 42190 w 1119607"/>
                <a:gd name="connsiteY13" fmla="*/ 510077 h 622433"/>
                <a:gd name="connsiteX14" fmla="*/ 0 w 1119607"/>
                <a:gd name="connsiteY14" fmla="*/ 510077 h 622433"/>
                <a:gd name="connsiteX15" fmla="*/ 0 w 1119607"/>
                <a:gd name="connsiteY15" fmla="*/ 523730 h 622433"/>
                <a:gd name="connsiteX16" fmla="*/ 170672 w 1119607"/>
                <a:gd name="connsiteY16" fmla="*/ 622433 h 622433"/>
                <a:gd name="connsiteX17" fmla="*/ 341344 w 1119607"/>
                <a:gd name="connsiteY17" fmla="*/ 523730 h 622433"/>
                <a:gd name="connsiteX18" fmla="*/ 341344 w 1119607"/>
                <a:gd name="connsiteY18" fmla="*/ 510077 h 622433"/>
                <a:gd name="connsiteX19" fmla="*/ 299153 w 1119607"/>
                <a:gd name="connsiteY19" fmla="*/ 510077 h 622433"/>
                <a:gd name="connsiteX20" fmla="*/ 194743 w 1119607"/>
                <a:gd name="connsiteY20" fmla="*/ 66330 h 622433"/>
                <a:gd name="connsiteX21" fmla="*/ 507127 w 1119607"/>
                <a:gd name="connsiteY21" fmla="*/ 66330 h 622433"/>
                <a:gd name="connsiteX22" fmla="*/ 546150 w 1119607"/>
                <a:gd name="connsiteY22" fmla="*/ 105352 h 622433"/>
                <a:gd name="connsiteX23" fmla="*/ 573457 w 1119607"/>
                <a:gd name="connsiteY23" fmla="*/ 105352 h 622433"/>
                <a:gd name="connsiteX24" fmla="*/ 612480 w 1119607"/>
                <a:gd name="connsiteY24" fmla="*/ 66330 h 622433"/>
                <a:gd name="connsiteX25" fmla="*/ 924863 w 1119607"/>
                <a:gd name="connsiteY25" fmla="*/ 66330 h 622433"/>
                <a:gd name="connsiteX26" fmla="*/ 820453 w 1119607"/>
                <a:gd name="connsiteY26" fmla="*/ 510077 h 622433"/>
                <a:gd name="connsiteX27" fmla="*/ 778263 w 1119607"/>
                <a:gd name="connsiteY27" fmla="*/ 510077 h 622433"/>
                <a:gd name="connsiteX28" fmla="*/ 778263 w 1119607"/>
                <a:gd name="connsiteY28" fmla="*/ 523730 h 622433"/>
                <a:gd name="connsiteX29" fmla="*/ 948935 w 1119607"/>
                <a:gd name="connsiteY29" fmla="*/ 622433 h 622433"/>
                <a:gd name="connsiteX30" fmla="*/ 1119607 w 1119607"/>
                <a:gd name="connsiteY30" fmla="*/ 523730 h 622433"/>
                <a:gd name="connsiteX31" fmla="*/ 1119607 w 1119607"/>
                <a:gd name="connsiteY31" fmla="*/ 510077 h 622433"/>
                <a:gd name="connsiteX32" fmla="*/ 1077417 w 1119607"/>
                <a:gd name="connsiteY32" fmla="*/ 510077 h 622433"/>
                <a:gd name="connsiteX33" fmla="*/ 1049358 w 1119607"/>
                <a:gd name="connsiteY33" fmla="*/ 510077 h 622433"/>
                <a:gd name="connsiteX34" fmla="*/ 848512 w 1119607"/>
                <a:gd name="connsiteY34" fmla="*/ 510077 h 622433"/>
                <a:gd name="connsiteX35" fmla="*/ 948798 w 1119607"/>
                <a:gd name="connsiteY35" fmla="*/ 83848 h 622433"/>
                <a:gd name="connsiteX36" fmla="*/ 948935 w 1119607"/>
                <a:gd name="connsiteY36" fmla="*/ 83711 h 622433"/>
                <a:gd name="connsiteX37" fmla="*/ 949071 w 1119607"/>
                <a:gd name="connsiteY37" fmla="*/ 83848 h 622433"/>
                <a:gd name="connsiteX38" fmla="*/ 1049358 w 1119607"/>
                <a:gd name="connsiteY38" fmla="*/ 510077 h 622433"/>
                <a:gd name="connsiteX39" fmla="*/ 170808 w 1119607"/>
                <a:gd name="connsiteY39" fmla="*/ 83848 h 622433"/>
                <a:gd name="connsiteX40" fmla="*/ 271095 w 1119607"/>
                <a:gd name="connsiteY40" fmla="*/ 510077 h 622433"/>
                <a:gd name="connsiteX41" fmla="*/ 70249 w 1119607"/>
                <a:gd name="connsiteY41" fmla="*/ 510077 h 622433"/>
                <a:gd name="connsiteX42" fmla="*/ 170535 w 1119607"/>
                <a:gd name="connsiteY42" fmla="*/ 83848 h 622433"/>
                <a:gd name="connsiteX43" fmla="*/ 170672 w 1119607"/>
                <a:gd name="connsiteY43" fmla="*/ 83711 h 622433"/>
                <a:gd name="connsiteX44" fmla="*/ 170808 w 1119607"/>
                <a:gd name="connsiteY44" fmla="*/ 83848 h 622433"/>
                <a:gd name="connsiteX45" fmla="*/ 170672 w 1119607"/>
                <a:gd name="connsiteY45" fmla="*/ 595126 h 622433"/>
                <a:gd name="connsiteX46" fmla="*/ 30038 w 1119607"/>
                <a:gd name="connsiteY46" fmla="*/ 537384 h 622433"/>
                <a:gd name="connsiteX47" fmla="*/ 311305 w 1119607"/>
                <a:gd name="connsiteY47" fmla="*/ 537384 h 622433"/>
                <a:gd name="connsiteX48" fmla="*/ 170672 w 1119607"/>
                <a:gd name="connsiteY48" fmla="*/ 595126 h 622433"/>
                <a:gd name="connsiteX49" fmla="*/ 559803 w 1119607"/>
                <a:gd name="connsiteY49" fmla="*/ 79984 h 622433"/>
                <a:gd name="connsiteX50" fmla="*/ 532496 w 1119607"/>
                <a:gd name="connsiteY50" fmla="*/ 52676 h 622433"/>
                <a:gd name="connsiteX51" fmla="*/ 559803 w 1119607"/>
                <a:gd name="connsiteY51" fmla="*/ 25369 h 622433"/>
                <a:gd name="connsiteX52" fmla="*/ 587111 w 1119607"/>
                <a:gd name="connsiteY52" fmla="*/ 52676 h 622433"/>
                <a:gd name="connsiteX53" fmla="*/ 559803 w 1119607"/>
                <a:gd name="connsiteY53" fmla="*/ 79984 h 622433"/>
                <a:gd name="connsiteX54" fmla="*/ 948935 w 1119607"/>
                <a:gd name="connsiteY54" fmla="*/ 595126 h 622433"/>
                <a:gd name="connsiteX55" fmla="*/ 808301 w 1119607"/>
                <a:gd name="connsiteY55" fmla="*/ 537384 h 622433"/>
                <a:gd name="connsiteX56" fmla="*/ 1089569 w 1119607"/>
                <a:gd name="connsiteY56" fmla="*/ 537384 h 622433"/>
                <a:gd name="connsiteX57" fmla="*/ 948935 w 1119607"/>
                <a:gd name="connsiteY57" fmla="*/ 595126 h 622433"/>
                <a:gd name="connsiteX0" fmla="*/ 1077417 w 1119607"/>
                <a:gd name="connsiteY0" fmla="*/ 510077 h 622433"/>
                <a:gd name="connsiteX1" fmla="*/ 973006 w 1119607"/>
                <a:gd name="connsiteY1" fmla="*/ 66330 h 622433"/>
                <a:gd name="connsiteX2" fmla="*/ 1010377 w 1119607"/>
                <a:gd name="connsiteY2" fmla="*/ 66330 h 622433"/>
                <a:gd name="connsiteX3" fmla="*/ 1024031 w 1119607"/>
                <a:gd name="connsiteY3" fmla="*/ 52676 h 622433"/>
                <a:gd name="connsiteX4" fmla="*/ 1010377 w 1119607"/>
                <a:gd name="connsiteY4" fmla="*/ 39023 h 622433"/>
                <a:gd name="connsiteX5" fmla="*/ 612480 w 1119607"/>
                <a:gd name="connsiteY5" fmla="*/ 39023 h 622433"/>
                <a:gd name="connsiteX6" fmla="*/ 573457 w 1119607"/>
                <a:gd name="connsiteY6" fmla="*/ 0 h 622433"/>
                <a:gd name="connsiteX7" fmla="*/ 546150 w 1119607"/>
                <a:gd name="connsiteY7" fmla="*/ 0 h 622433"/>
                <a:gd name="connsiteX8" fmla="*/ 507127 w 1119607"/>
                <a:gd name="connsiteY8" fmla="*/ 39023 h 622433"/>
                <a:gd name="connsiteX9" fmla="*/ 109230 w 1119607"/>
                <a:gd name="connsiteY9" fmla="*/ 39023 h 622433"/>
                <a:gd name="connsiteX10" fmla="*/ 95576 w 1119607"/>
                <a:gd name="connsiteY10" fmla="*/ 52676 h 622433"/>
                <a:gd name="connsiteX11" fmla="*/ 146600 w 1119607"/>
                <a:gd name="connsiteY11" fmla="*/ 66330 h 622433"/>
                <a:gd name="connsiteX12" fmla="*/ 42190 w 1119607"/>
                <a:gd name="connsiteY12" fmla="*/ 510077 h 622433"/>
                <a:gd name="connsiteX13" fmla="*/ 0 w 1119607"/>
                <a:gd name="connsiteY13" fmla="*/ 510077 h 622433"/>
                <a:gd name="connsiteX14" fmla="*/ 0 w 1119607"/>
                <a:gd name="connsiteY14" fmla="*/ 523730 h 622433"/>
                <a:gd name="connsiteX15" fmla="*/ 170672 w 1119607"/>
                <a:gd name="connsiteY15" fmla="*/ 622433 h 622433"/>
                <a:gd name="connsiteX16" fmla="*/ 341344 w 1119607"/>
                <a:gd name="connsiteY16" fmla="*/ 523730 h 622433"/>
                <a:gd name="connsiteX17" fmla="*/ 341344 w 1119607"/>
                <a:gd name="connsiteY17" fmla="*/ 510077 h 622433"/>
                <a:gd name="connsiteX18" fmla="*/ 299153 w 1119607"/>
                <a:gd name="connsiteY18" fmla="*/ 510077 h 622433"/>
                <a:gd name="connsiteX19" fmla="*/ 194743 w 1119607"/>
                <a:gd name="connsiteY19" fmla="*/ 66330 h 622433"/>
                <a:gd name="connsiteX20" fmla="*/ 507127 w 1119607"/>
                <a:gd name="connsiteY20" fmla="*/ 66330 h 622433"/>
                <a:gd name="connsiteX21" fmla="*/ 546150 w 1119607"/>
                <a:gd name="connsiteY21" fmla="*/ 105352 h 622433"/>
                <a:gd name="connsiteX22" fmla="*/ 573457 w 1119607"/>
                <a:gd name="connsiteY22" fmla="*/ 105352 h 622433"/>
                <a:gd name="connsiteX23" fmla="*/ 612480 w 1119607"/>
                <a:gd name="connsiteY23" fmla="*/ 66330 h 622433"/>
                <a:gd name="connsiteX24" fmla="*/ 924863 w 1119607"/>
                <a:gd name="connsiteY24" fmla="*/ 66330 h 622433"/>
                <a:gd name="connsiteX25" fmla="*/ 820453 w 1119607"/>
                <a:gd name="connsiteY25" fmla="*/ 510077 h 622433"/>
                <a:gd name="connsiteX26" fmla="*/ 778263 w 1119607"/>
                <a:gd name="connsiteY26" fmla="*/ 510077 h 622433"/>
                <a:gd name="connsiteX27" fmla="*/ 778263 w 1119607"/>
                <a:gd name="connsiteY27" fmla="*/ 523730 h 622433"/>
                <a:gd name="connsiteX28" fmla="*/ 948935 w 1119607"/>
                <a:gd name="connsiteY28" fmla="*/ 622433 h 622433"/>
                <a:gd name="connsiteX29" fmla="*/ 1119607 w 1119607"/>
                <a:gd name="connsiteY29" fmla="*/ 523730 h 622433"/>
                <a:gd name="connsiteX30" fmla="*/ 1119607 w 1119607"/>
                <a:gd name="connsiteY30" fmla="*/ 510077 h 622433"/>
                <a:gd name="connsiteX31" fmla="*/ 1077417 w 1119607"/>
                <a:gd name="connsiteY31" fmla="*/ 510077 h 622433"/>
                <a:gd name="connsiteX32" fmla="*/ 1049358 w 1119607"/>
                <a:gd name="connsiteY32" fmla="*/ 510077 h 622433"/>
                <a:gd name="connsiteX33" fmla="*/ 848512 w 1119607"/>
                <a:gd name="connsiteY33" fmla="*/ 510077 h 622433"/>
                <a:gd name="connsiteX34" fmla="*/ 948798 w 1119607"/>
                <a:gd name="connsiteY34" fmla="*/ 83848 h 622433"/>
                <a:gd name="connsiteX35" fmla="*/ 948935 w 1119607"/>
                <a:gd name="connsiteY35" fmla="*/ 83711 h 622433"/>
                <a:gd name="connsiteX36" fmla="*/ 949071 w 1119607"/>
                <a:gd name="connsiteY36" fmla="*/ 83848 h 622433"/>
                <a:gd name="connsiteX37" fmla="*/ 1049358 w 1119607"/>
                <a:gd name="connsiteY37" fmla="*/ 510077 h 622433"/>
                <a:gd name="connsiteX38" fmla="*/ 170808 w 1119607"/>
                <a:gd name="connsiteY38" fmla="*/ 83848 h 622433"/>
                <a:gd name="connsiteX39" fmla="*/ 271095 w 1119607"/>
                <a:gd name="connsiteY39" fmla="*/ 510077 h 622433"/>
                <a:gd name="connsiteX40" fmla="*/ 70249 w 1119607"/>
                <a:gd name="connsiteY40" fmla="*/ 510077 h 622433"/>
                <a:gd name="connsiteX41" fmla="*/ 170535 w 1119607"/>
                <a:gd name="connsiteY41" fmla="*/ 83848 h 622433"/>
                <a:gd name="connsiteX42" fmla="*/ 170672 w 1119607"/>
                <a:gd name="connsiteY42" fmla="*/ 83711 h 622433"/>
                <a:gd name="connsiteX43" fmla="*/ 170808 w 1119607"/>
                <a:gd name="connsiteY43" fmla="*/ 83848 h 622433"/>
                <a:gd name="connsiteX44" fmla="*/ 170672 w 1119607"/>
                <a:gd name="connsiteY44" fmla="*/ 595126 h 622433"/>
                <a:gd name="connsiteX45" fmla="*/ 30038 w 1119607"/>
                <a:gd name="connsiteY45" fmla="*/ 537384 h 622433"/>
                <a:gd name="connsiteX46" fmla="*/ 311305 w 1119607"/>
                <a:gd name="connsiteY46" fmla="*/ 537384 h 622433"/>
                <a:gd name="connsiteX47" fmla="*/ 170672 w 1119607"/>
                <a:gd name="connsiteY47" fmla="*/ 595126 h 622433"/>
                <a:gd name="connsiteX48" fmla="*/ 559803 w 1119607"/>
                <a:gd name="connsiteY48" fmla="*/ 79984 h 622433"/>
                <a:gd name="connsiteX49" fmla="*/ 532496 w 1119607"/>
                <a:gd name="connsiteY49" fmla="*/ 52676 h 622433"/>
                <a:gd name="connsiteX50" fmla="*/ 559803 w 1119607"/>
                <a:gd name="connsiteY50" fmla="*/ 25369 h 622433"/>
                <a:gd name="connsiteX51" fmla="*/ 587111 w 1119607"/>
                <a:gd name="connsiteY51" fmla="*/ 52676 h 622433"/>
                <a:gd name="connsiteX52" fmla="*/ 559803 w 1119607"/>
                <a:gd name="connsiteY52" fmla="*/ 79984 h 622433"/>
                <a:gd name="connsiteX53" fmla="*/ 948935 w 1119607"/>
                <a:gd name="connsiteY53" fmla="*/ 595126 h 622433"/>
                <a:gd name="connsiteX54" fmla="*/ 808301 w 1119607"/>
                <a:gd name="connsiteY54" fmla="*/ 537384 h 622433"/>
                <a:gd name="connsiteX55" fmla="*/ 1089569 w 1119607"/>
                <a:gd name="connsiteY55" fmla="*/ 537384 h 622433"/>
                <a:gd name="connsiteX56" fmla="*/ 948935 w 1119607"/>
                <a:gd name="connsiteY56" fmla="*/ 595126 h 622433"/>
                <a:gd name="connsiteX0" fmla="*/ 1077417 w 1119607"/>
                <a:gd name="connsiteY0" fmla="*/ 510077 h 622433"/>
                <a:gd name="connsiteX1" fmla="*/ 973006 w 1119607"/>
                <a:gd name="connsiteY1" fmla="*/ 66330 h 622433"/>
                <a:gd name="connsiteX2" fmla="*/ 1010377 w 1119607"/>
                <a:gd name="connsiteY2" fmla="*/ 66330 h 622433"/>
                <a:gd name="connsiteX3" fmla="*/ 1024031 w 1119607"/>
                <a:gd name="connsiteY3" fmla="*/ 52676 h 622433"/>
                <a:gd name="connsiteX4" fmla="*/ 1010377 w 1119607"/>
                <a:gd name="connsiteY4" fmla="*/ 39023 h 622433"/>
                <a:gd name="connsiteX5" fmla="*/ 612480 w 1119607"/>
                <a:gd name="connsiteY5" fmla="*/ 39023 h 622433"/>
                <a:gd name="connsiteX6" fmla="*/ 573457 w 1119607"/>
                <a:gd name="connsiteY6" fmla="*/ 0 h 622433"/>
                <a:gd name="connsiteX7" fmla="*/ 546150 w 1119607"/>
                <a:gd name="connsiteY7" fmla="*/ 0 h 622433"/>
                <a:gd name="connsiteX8" fmla="*/ 507127 w 1119607"/>
                <a:gd name="connsiteY8" fmla="*/ 39023 h 622433"/>
                <a:gd name="connsiteX9" fmla="*/ 109230 w 1119607"/>
                <a:gd name="connsiteY9" fmla="*/ 39023 h 622433"/>
                <a:gd name="connsiteX10" fmla="*/ 146600 w 1119607"/>
                <a:gd name="connsiteY10" fmla="*/ 66330 h 622433"/>
                <a:gd name="connsiteX11" fmla="*/ 42190 w 1119607"/>
                <a:gd name="connsiteY11" fmla="*/ 510077 h 622433"/>
                <a:gd name="connsiteX12" fmla="*/ 0 w 1119607"/>
                <a:gd name="connsiteY12" fmla="*/ 510077 h 622433"/>
                <a:gd name="connsiteX13" fmla="*/ 0 w 1119607"/>
                <a:gd name="connsiteY13" fmla="*/ 523730 h 622433"/>
                <a:gd name="connsiteX14" fmla="*/ 170672 w 1119607"/>
                <a:gd name="connsiteY14" fmla="*/ 622433 h 622433"/>
                <a:gd name="connsiteX15" fmla="*/ 341344 w 1119607"/>
                <a:gd name="connsiteY15" fmla="*/ 523730 h 622433"/>
                <a:gd name="connsiteX16" fmla="*/ 341344 w 1119607"/>
                <a:gd name="connsiteY16" fmla="*/ 510077 h 622433"/>
                <a:gd name="connsiteX17" fmla="*/ 299153 w 1119607"/>
                <a:gd name="connsiteY17" fmla="*/ 510077 h 622433"/>
                <a:gd name="connsiteX18" fmla="*/ 194743 w 1119607"/>
                <a:gd name="connsiteY18" fmla="*/ 66330 h 622433"/>
                <a:gd name="connsiteX19" fmla="*/ 507127 w 1119607"/>
                <a:gd name="connsiteY19" fmla="*/ 66330 h 622433"/>
                <a:gd name="connsiteX20" fmla="*/ 546150 w 1119607"/>
                <a:gd name="connsiteY20" fmla="*/ 105352 h 622433"/>
                <a:gd name="connsiteX21" fmla="*/ 573457 w 1119607"/>
                <a:gd name="connsiteY21" fmla="*/ 105352 h 622433"/>
                <a:gd name="connsiteX22" fmla="*/ 612480 w 1119607"/>
                <a:gd name="connsiteY22" fmla="*/ 66330 h 622433"/>
                <a:gd name="connsiteX23" fmla="*/ 924863 w 1119607"/>
                <a:gd name="connsiteY23" fmla="*/ 66330 h 622433"/>
                <a:gd name="connsiteX24" fmla="*/ 820453 w 1119607"/>
                <a:gd name="connsiteY24" fmla="*/ 510077 h 622433"/>
                <a:gd name="connsiteX25" fmla="*/ 778263 w 1119607"/>
                <a:gd name="connsiteY25" fmla="*/ 510077 h 622433"/>
                <a:gd name="connsiteX26" fmla="*/ 778263 w 1119607"/>
                <a:gd name="connsiteY26" fmla="*/ 523730 h 622433"/>
                <a:gd name="connsiteX27" fmla="*/ 948935 w 1119607"/>
                <a:gd name="connsiteY27" fmla="*/ 622433 h 622433"/>
                <a:gd name="connsiteX28" fmla="*/ 1119607 w 1119607"/>
                <a:gd name="connsiteY28" fmla="*/ 523730 h 622433"/>
                <a:gd name="connsiteX29" fmla="*/ 1119607 w 1119607"/>
                <a:gd name="connsiteY29" fmla="*/ 510077 h 622433"/>
                <a:gd name="connsiteX30" fmla="*/ 1077417 w 1119607"/>
                <a:gd name="connsiteY30" fmla="*/ 510077 h 622433"/>
                <a:gd name="connsiteX31" fmla="*/ 1049358 w 1119607"/>
                <a:gd name="connsiteY31" fmla="*/ 510077 h 622433"/>
                <a:gd name="connsiteX32" fmla="*/ 848512 w 1119607"/>
                <a:gd name="connsiteY32" fmla="*/ 510077 h 622433"/>
                <a:gd name="connsiteX33" fmla="*/ 948798 w 1119607"/>
                <a:gd name="connsiteY33" fmla="*/ 83848 h 622433"/>
                <a:gd name="connsiteX34" fmla="*/ 948935 w 1119607"/>
                <a:gd name="connsiteY34" fmla="*/ 83711 h 622433"/>
                <a:gd name="connsiteX35" fmla="*/ 949071 w 1119607"/>
                <a:gd name="connsiteY35" fmla="*/ 83848 h 622433"/>
                <a:gd name="connsiteX36" fmla="*/ 1049358 w 1119607"/>
                <a:gd name="connsiteY36" fmla="*/ 510077 h 622433"/>
                <a:gd name="connsiteX37" fmla="*/ 170808 w 1119607"/>
                <a:gd name="connsiteY37" fmla="*/ 83848 h 622433"/>
                <a:gd name="connsiteX38" fmla="*/ 271095 w 1119607"/>
                <a:gd name="connsiteY38" fmla="*/ 510077 h 622433"/>
                <a:gd name="connsiteX39" fmla="*/ 70249 w 1119607"/>
                <a:gd name="connsiteY39" fmla="*/ 510077 h 622433"/>
                <a:gd name="connsiteX40" fmla="*/ 170535 w 1119607"/>
                <a:gd name="connsiteY40" fmla="*/ 83848 h 622433"/>
                <a:gd name="connsiteX41" fmla="*/ 170672 w 1119607"/>
                <a:gd name="connsiteY41" fmla="*/ 83711 h 622433"/>
                <a:gd name="connsiteX42" fmla="*/ 170808 w 1119607"/>
                <a:gd name="connsiteY42" fmla="*/ 83848 h 622433"/>
                <a:gd name="connsiteX43" fmla="*/ 170672 w 1119607"/>
                <a:gd name="connsiteY43" fmla="*/ 595126 h 622433"/>
                <a:gd name="connsiteX44" fmla="*/ 30038 w 1119607"/>
                <a:gd name="connsiteY44" fmla="*/ 537384 h 622433"/>
                <a:gd name="connsiteX45" fmla="*/ 311305 w 1119607"/>
                <a:gd name="connsiteY45" fmla="*/ 537384 h 622433"/>
                <a:gd name="connsiteX46" fmla="*/ 170672 w 1119607"/>
                <a:gd name="connsiteY46" fmla="*/ 595126 h 622433"/>
                <a:gd name="connsiteX47" fmla="*/ 559803 w 1119607"/>
                <a:gd name="connsiteY47" fmla="*/ 79984 h 622433"/>
                <a:gd name="connsiteX48" fmla="*/ 532496 w 1119607"/>
                <a:gd name="connsiteY48" fmla="*/ 52676 h 622433"/>
                <a:gd name="connsiteX49" fmla="*/ 559803 w 1119607"/>
                <a:gd name="connsiteY49" fmla="*/ 25369 h 622433"/>
                <a:gd name="connsiteX50" fmla="*/ 587111 w 1119607"/>
                <a:gd name="connsiteY50" fmla="*/ 52676 h 622433"/>
                <a:gd name="connsiteX51" fmla="*/ 559803 w 1119607"/>
                <a:gd name="connsiteY51" fmla="*/ 79984 h 622433"/>
                <a:gd name="connsiteX52" fmla="*/ 948935 w 1119607"/>
                <a:gd name="connsiteY52" fmla="*/ 595126 h 622433"/>
                <a:gd name="connsiteX53" fmla="*/ 808301 w 1119607"/>
                <a:gd name="connsiteY53" fmla="*/ 537384 h 622433"/>
                <a:gd name="connsiteX54" fmla="*/ 1089569 w 1119607"/>
                <a:gd name="connsiteY54" fmla="*/ 537384 h 622433"/>
                <a:gd name="connsiteX55" fmla="*/ 948935 w 1119607"/>
                <a:gd name="connsiteY55" fmla="*/ 595126 h 622433"/>
                <a:gd name="connsiteX0" fmla="*/ 1077417 w 1119607"/>
                <a:gd name="connsiteY0" fmla="*/ 510077 h 622433"/>
                <a:gd name="connsiteX1" fmla="*/ 973006 w 1119607"/>
                <a:gd name="connsiteY1" fmla="*/ 66330 h 622433"/>
                <a:gd name="connsiteX2" fmla="*/ 1010377 w 1119607"/>
                <a:gd name="connsiteY2" fmla="*/ 66330 h 622433"/>
                <a:gd name="connsiteX3" fmla="*/ 1024031 w 1119607"/>
                <a:gd name="connsiteY3" fmla="*/ 52676 h 622433"/>
                <a:gd name="connsiteX4" fmla="*/ 1010377 w 1119607"/>
                <a:gd name="connsiteY4" fmla="*/ 39023 h 622433"/>
                <a:gd name="connsiteX5" fmla="*/ 612480 w 1119607"/>
                <a:gd name="connsiteY5" fmla="*/ 39023 h 622433"/>
                <a:gd name="connsiteX6" fmla="*/ 573457 w 1119607"/>
                <a:gd name="connsiteY6" fmla="*/ 0 h 622433"/>
                <a:gd name="connsiteX7" fmla="*/ 546150 w 1119607"/>
                <a:gd name="connsiteY7" fmla="*/ 0 h 622433"/>
                <a:gd name="connsiteX8" fmla="*/ 507127 w 1119607"/>
                <a:gd name="connsiteY8" fmla="*/ 39023 h 622433"/>
                <a:gd name="connsiteX9" fmla="*/ 146600 w 1119607"/>
                <a:gd name="connsiteY9" fmla="*/ 66330 h 622433"/>
                <a:gd name="connsiteX10" fmla="*/ 42190 w 1119607"/>
                <a:gd name="connsiteY10" fmla="*/ 510077 h 622433"/>
                <a:gd name="connsiteX11" fmla="*/ 0 w 1119607"/>
                <a:gd name="connsiteY11" fmla="*/ 510077 h 622433"/>
                <a:gd name="connsiteX12" fmla="*/ 0 w 1119607"/>
                <a:gd name="connsiteY12" fmla="*/ 523730 h 622433"/>
                <a:gd name="connsiteX13" fmla="*/ 170672 w 1119607"/>
                <a:gd name="connsiteY13" fmla="*/ 622433 h 622433"/>
                <a:gd name="connsiteX14" fmla="*/ 341344 w 1119607"/>
                <a:gd name="connsiteY14" fmla="*/ 523730 h 622433"/>
                <a:gd name="connsiteX15" fmla="*/ 341344 w 1119607"/>
                <a:gd name="connsiteY15" fmla="*/ 510077 h 622433"/>
                <a:gd name="connsiteX16" fmla="*/ 299153 w 1119607"/>
                <a:gd name="connsiteY16" fmla="*/ 510077 h 622433"/>
                <a:gd name="connsiteX17" fmla="*/ 194743 w 1119607"/>
                <a:gd name="connsiteY17" fmla="*/ 66330 h 622433"/>
                <a:gd name="connsiteX18" fmla="*/ 507127 w 1119607"/>
                <a:gd name="connsiteY18" fmla="*/ 66330 h 622433"/>
                <a:gd name="connsiteX19" fmla="*/ 546150 w 1119607"/>
                <a:gd name="connsiteY19" fmla="*/ 105352 h 622433"/>
                <a:gd name="connsiteX20" fmla="*/ 573457 w 1119607"/>
                <a:gd name="connsiteY20" fmla="*/ 105352 h 622433"/>
                <a:gd name="connsiteX21" fmla="*/ 612480 w 1119607"/>
                <a:gd name="connsiteY21" fmla="*/ 66330 h 622433"/>
                <a:gd name="connsiteX22" fmla="*/ 924863 w 1119607"/>
                <a:gd name="connsiteY22" fmla="*/ 66330 h 622433"/>
                <a:gd name="connsiteX23" fmla="*/ 820453 w 1119607"/>
                <a:gd name="connsiteY23" fmla="*/ 510077 h 622433"/>
                <a:gd name="connsiteX24" fmla="*/ 778263 w 1119607"/>
                <a:gd name="connsiteY24" fmla="*/ 510077 h 622433"/>
                <a:gd name="connsiteX25" fmla="*/ 778263 w 1119607"/>
                <a:gd name="connsiteY25" fmla="*/ 523730 h 622433"/>
                <a:gd name="connsiteX26" fmla="*/ 948935 w 1119607"/>
                <a:gd name="connsiteY26" fmla="*/ 622433 h 622433"/>
                <a:gd name="connsiteX27" fmla="*/ 1119607 w 1119607"/>
                <a:gd name="connsiteY27" fmla="*/ 523730 h 622433"/>
                <a:gd name="connsiteX28" fmla="*/ 1119607 w 1119607"/>
                <a:gd name="connsiteY28" fmla="*/ 510077 h 622433"/>
                <a:gd name="connsiteX29" fmla="*/ 1077417 w 1119607"/>
                <a:gd name="connsiteY29" fmla="*/ 510077 h 622433"/>
                <a:gd name="connsiteX30" fmla="*/ 1049358 w 1119607"/>
                <a:gd name="connsiteY30" fmla="*/ 510077 h 622433"/>
                <a:gd name="connsiteX31" fmla="*/ 848512 w 1119607"/>
                <a:gd name="connsiteY31" fmla="*/ 510077 h 622433"/>
                <a:gd name="connsiteX32" fmla="*/ 948798 w 1119607"/>
                <a:gd name="connsiteY32" fmla="*/ 83848 h 622433"/>
                <a:gd name="connsiteX33" fmla="*/ 948935 w 1119607"/>
                <a:gd name="connsiteY33" fmla="*/ 83711 h 622433"/>
                <a:gd name="connsiteX34" fmla="*/ 949071 w 1119607"/>
                <a:gd name="connsiteY34" fmla="*/ 83848 h 622433"/>
                <a:gd name="connsiteX35" fmla="*/ 1049358 w 1119607"/>
                <a:gd name="connsiteY35" fmla="*/ 510077 h 622433"/>
                <a:gd name="connsiteX36" fmla="*/ 170808 w 1119607"/>
                <a:gd name="connsiteY36" fmla="*/ 83848 h 622433"/>
                <a:gd name="connsiteX37" fmla="*/ 271095 w 1119607"/>
                <a:gd name="connsiteY37" fmla="*/ 510077 h 622433"/>
                <a:gd name="connsiteX38" fmla="*/ 70249 w 1119607"/>
                <a:gd name="connsiteY38" fmla="*/ 510077 h 622433"/>
                <a:gd name="connsiteX39" fmla="*/ 170535 w 1119607"/>
                <a:gd name="connsiteY39" fmla="*/ 83848 h 622433"/>
                <a:gd name="connsiteX40" fmla="*/ 170672 w 1119607"/>
                <a:gd name="connsiteY40" fmla="*/ 83711 h 622433"/>
                <a:gd name="connsiteX41" fmla="*/ 170808 w 1119607"/>
                <a:gd name="connsiteY41" fmla="*/ 83848 h 622433"/>
                <a:gd name="connsiteX42" fmla="*/ 170672 w 1119607"/>
                <a:gd name="connsiteY42" fmla="*/ 595126 h 622433"/>
                <a:gd name="connsiteX43" fmla="*/ 30038 w 1119607"/>
                <a:gd name="connsiteY43" fmla="*/ 537384 h 622433"/>
                <a:gd name="connsiteX44" fmla="*/ 311305 w 1119607"/>
                <a:gd name="connsiteY44" fmla="*/ 537384 h 622433"/>
                <a:gd name="connsiteX45" fmla="*/ 170672 w 1119607"/>
                <a:gd name="connsiteY45" fmla="*/ 595126 h 622433"/>
                <a:gd name="connsiteX46" fmla="*/ 559803 w 1119607"/>
                <a:gd name="connsiteY46" fmla="*/ 79984 h 622433"/>
                <a:gd name="connsiteX47" fmla="*/ 532496 w 1119607"/>
                <a:gd name="connsiteY47" fmla="*/ 52676 h 622433"/>
                <a:gd name="connsiteX48" fmla="*/ 559803 w 1119607"/>
                <a:gd name="connsiteY48" fmla="*/ 25369 h 622433"/>
                <a:gd name="connsiteX49" fmla="*/ 587111 w 1119607"/>
                <a:gd name="connsiteY49" fmla="*/ 52676 h 622433"/>
                <a:gd name="connsiteX50" fmla="*/ 559803 w 1119607"/>
                <a:gd name="connsiteY50" fmla="*/ 79984 h 622433"/>
                <a:gd name="connsiteX51" fmla="*/ 948935 w 1119607"/>
                <a:gd name="connsiteY51" fmla="*/ 595126 h 622433"/>
                <a:gd name="connsiteX52" fmla="*/ 808301 w 1119607"/>
                <a:gd name="connsiteY52" fmla="*/ 537384 h 622433"/>
                <a:gd name="connsiteX53" fmla="*/ 1089569 w 1119607"/>
                <a:gd name="connsiteY53" fmla="*/ 537384 h 622433"/>
                <a:gd name="connsiteX54" fmla="*/ 948935 w 1119607"/>
                <a:gd name="connsiteY54" fmla="*/ 595126 h 622433"/>
                <a:gd name="connsiteX0" fmla="*/ 1077417 w 1119607"/>
                <a:gd name="connsiteY0" fmla="*/ 510077 h 622433"/>
                <a:gd name="connsiteX1" fmla="*/ 973006 w 1119607"/>
                <a:gd name="connsiteY1" fmla="*/ 66330 h 622433"/>
                <a:gd name="connsiteX2" fmla="*/ 1010377 w 1119607"/>
                <a:gd name="connsiteY2" fmla="*/ 66330 h 622433"/>
                <a:gd name="connsiteX3" fmla="*/ 1024031 w 1119607"/>
                <a:gd name="connsiteY3" fmla="*/ 52676 h 622433"/>
                <a:gd name="connsiteX4" fmla="*/ 1010377 w 1119607"/>
                <a:gd name="connsiteY4" fmla="*/ 39023 h 622433"/>
                <a:gd name="connsiteX5" fmla="*/ 612480 w 1119607"/>
                <a:gd name="connsiteY5" fmla="*/ 39023 h 622433"/>
                <a:gd name="connsiteX6" fmla="*/ 573457 w 1119607"/>
                <a:gd name="connsiteY6" fmla="*/ 0 h 622433"/>
                <a:gd name="connsiteX7" fmla="*/ 546150 w 1119607"/>
                <a:gd name="connsiteY7" fmla="*/ 0 h 622433"/>
                <a:gd name="connsiteX8" fmla="*/ 507127 w 1119607"/>
                <a:gd name="connsiteY8" fmla="*/ 39023 h 622433"/>
                <a:gd name="connsiteX9" fmla="*/ 146600 w 1119607"/>
                <a:gd name="connsiteY9" fmla="*/ 66330 h 622433"/>
                <a:gd name="connsiteX10" fmla="*/ 42190 w 1119607"/>
                <a:gd name="connsiteY10" fmla="*/ 510077 h 622433"/>
                <a:gd name="connsiteX11" fmla="*/ 0 w 1119607"/>
                <a:gd name="connsiteY11" fmla="*/ 510077 h 622433"/>
                <a:gd name="connsiteX12" fmla="*/ 0 w 1119607"/>
                <a:gd name="connsiteY12" fmla="*/ 523730 h 622433"/>
                <a:gd name="connsiteX13" fmla="*/ 170672 w 1119607"/>
                <a:gd name="connsiteY13" fmla="*/ 622433 h 622433"/>
                <a:gd name="connsiteX14" fmla="*/ 341344 w 1119607"/>
                <a:gd name="connsiteY14" fmla="*/ 523730 h 622433"/>
                <a:gd name="connsiteX15" fmla="*/ 341344 w 1119607"/>
                <a:gd name="connsiteY15" fmla="*/ 510077 h 622433"/>
                <a:gd name="connsiteX16" fmla="*/ 299153 w 1119607"/>
                <a:gd name="connsiteY16" fmla="*/ 510077 h 622433"/>
                <a:gd name="connsiteX17" fmla="*/ 194743 w 1119607"/>
                <a:gd name="connsiteY17" fmla="*/ 66330 h 622433"/>
                <a:gd name="connsiteX18" fmla="*/ 546150 w 1119607"/>
                <a:gd name="connsiteY18" fmla="*/ 105352 h 622433"/>
                <a:gd name="connsiteX19" fmla="*/ 573457 w 1119607"/>
                <a:gd name="connsiteY19" fmla="*/ 105352 h 622433"/>
                <a:gd name="connsiteX20" fmla="*/ 612480 w 1119607"/>
                <a:gd name="connsiteY20" fmla="*/ 66330 h 622433"/>
                <a:gd name="connsiteX21" fmla="*/ 924863 w 1119607"/>
                <a:gd name="connsiteY21" fmla="*/ 66330 h 622433"/>
                <a:gd name="connsiteX22" fmla="*/ 820453 w 1119607"/>
                <a:gd name="connsiteY22" fmla="*/ 510077 h 622433"/>
                <a:gd name="connsiteX23" fmla="*/ 778263 w 1119607"/>
                <a:gd name="connsiteY23" fmla="*/ 510077 h 622433"/>
                <a:gd name="connsiteX24" fmla="*/ 778263 w 1119607"/>
                <a:gd name="connsiteY24" fmla="*/ 523730 h 622433"/>
                <a:gd name="connsiteX25" fmla="*/ 948935 w 1119607"/>
                <a:gd name="connsiteY25" fmla="*/ 622433 h 622433"/>
                <a:gd name="connsiteX26" fmla="*/ 1119607 w 1119607"/>
                <a:gd name="connsiteY26" fmla="*/ 523730 h 622433"/>
                <a:gd name="connsiteX27" fmla="*/ 1119607 w 1119607"/>
                <a:gd name="connsiteY27" fmla="*/ 510077 h 622433"/>
                <a:gd name="connsiteX28" fmla="*/ 1077417 w 1119607"/>
                <a:gd name="connsiteY28" fmla="*/ 510077 h 622433"/>
                <a:gd name="connsiteX29" fmla="*/ 1049358 w 1119607"/>
                <a:gd name="connsiteY29" fmla="*/ 510077 h 622433"/>
                <a:gd name="connsiteX30" fmla="*/ 848512 w 1119607"/>
                <a:gd name="connsiteY30" fmla="*/ 510077 h 622433"/>
                <a:gd name="connsiteX31" fmla="*/ 948798 w 1119607"/>
                <a:gd name="connsiteY31" fmla="*/ 83848 h 622433"/>
                <a:gd name="connsiteX32" fmla="*/ 948935 w 1119607"/>
                <a:gd name="connsiteY32" fmla="*/ 83711 h 622433"/>
                <a:gd name="connsiteX33" fmla="*/ 949071 w 1119607"/>
                <a:gd name="connsiteY33" fmla="*/ 83848 h 622433"/>
                <a:gd name="connsiteX34" fmla="*/ 1049358 w 1119607"/>
                <a:gd name="connsiteY34" fmla="*/ 510077 h 622433"/>
                <a:gd name="connsiteX35" fmla="*/ 170808 w 1119607"/>
                <a:gd name="connsiteY35" fmla="*/ 83848 h 622433"/>
                <a:gd name="connsiteX36" fmla="*/ 271095 w 1119607"/>
                <a:gd name="connsiteY36" fmla="*/ 510077 h 622433"/>
                <a:gd name="connsiteX37" fmla="*/ 70249 w 1119607"/>
                <a:gd name="connsiteY37" fmla="*/ 510077 h 622433"/>
                <a:gd name="connsiteX38" fmla="*/ 170535 w 1119607"/>
                <a:gd name="connsiteY38" fmla="*/ 83848 h 622433"/>
                <a:gd name="connsiteX39" fmla="*/ 170672 w 1119607"/>
                <a:gd name="connsiteY39" fmla="*/ 83711 h 622433"/>
                <a:gd name="connsiteX40" fmla="*/ 170808 w 1119607"/>
                <a:gd name="connsiteY40" fmla="*/ 83848 h 622433"/>
                <a:gd name="connsiteX41" fmla="*/ 170672 w 1119607"/>
                <a:gd name="connsiteY41" fmla="*/ 595126 h 622433"/>
                <a:gd name="connsiteX42" fmla="*/ 30038 w 1119607"/>
                <a:gd name="connsiteY42" fmla="*/ 537384 h 622433"/>
                <a:gd name="connsiteX43" fmla="*/ 311305 w 1119607"/>
                <a:gd name="connsiteY43" fmla="*/ 537384 h 622433"/>
                <a:gd name="connsiteX44" fmla="*/ 170672 w 1119607"/>
                <a:gd name="connsiteY44" fmla="*/ 595126 h 622433"/>
                <a:gd name="connsiteX45" fmla="*/ 559803 w 1119607"/>
                <a:gd name="connsiteY45" fmla="*/ 79984 h 622433"/>
                <a:gd name="connsiteX46" fmla="*/ 532496 w 1119607"/>
                <a:gd name="connsiteY46" fmla="*/ 52676 h 622433"/>
                <a:gd name="connsiteX47" fmla="*/ 559803 w 1119607"/>
                <a:gd name="connsiteY47" fmla="*/ 25369 h 622433"/>
                <a:gd name="connsiteX48" fmla="*/ 587111 w 1119607"/>
                <a:gd name="connsiteY48" fmla="*/ 52676 h 622433"/>
                <a:gd name="connsiteX49" fmla="*/ 559803 w 1119607"/>
                <a:gd name="connsiteY49" fmla="*/ 79984 h 622433"/>
                <a:gd name="connsiteX50" fmla="*/ 948935 w 1119607"/>
                <a:gd name="connsiteY50" fmla="*/ 595126 h 622433"/>
                <a:gd name="connsiteX51" fmla="*/ 808301 w 1119607"/>
                <a:gd name="connsiteY51" fmla="*/ 537384 h 622433"/>
                <a:gd name="connsiteX52" fmla="*/ 1089569 w 1119607"/>
                <a:gd name="connsiteY52" fmla="*/ 537384 h 622433"/>
                <a:gd name="connsiteX53" fmla="*/ 948935 w 1119607"/>
                <a:gd name="connsiteY53" fmla="*/ 595126 h 622433"/>
                <a:gd name="connsiteX0" fmla="*/ 1077417 w 1119607"/>
                <a:gd name="connsiteY0" fmla="*/ 510077 h 622433"/>
                <a:gd name="connsiteX1" fmla="*/ 973006 w 1119607"/>
                <a:gd name="connsiteY1" fmla="*/ 66330 h 622433"/>
                <a:gd name="connsiteX2" fmla="*/ 1010377 w 1119607"/>
                <a:gd name="connsiteY2" fmla="*/ 66330 h 622433"/>
                <a:gd name="connsiteX3" fmla="*/ 1024031 w 1119607"/>
                <a:gd name="connsiteY3" fmla="*/ 52676 h 622433"/>
                <a:gd name="connsiteX4" fmla="*/ 1010377 w 1119607"/>
                <a:gd name="connsiteY4" fmla="*/ 39023 h 622433"/>
                <a:gd name="connsiteX5" fmla="*/ 612480 w 1119607"/>
                <a:gd name="connsiteY5" fmla="*/ 39023 h 622433"/>
                <a:gd name="connsiteX6" fmla="*/ 573457 w 1119607"/>
                <a:gd name="connsiteY6" fmla="*/ 0 h 622433"/>
                <a:gd name="connsiteX7" fmla="*/ 546150 w 1119607"/>
                <a:gd name="connsiteY7" fmla="*/ 0 h 622433"/>
                <a:gd name="connsiteX8" fmla="*/ 146600 w 1119607"/>
                <a:gd name="connsiteY8" fmla="*/ 66330 h 622433"/>
                <a:gd name="connsiteX9" fmla="*/ 42190 w 1119607"/>
                <a:gd name="connsiteY9" fmla="*/ 510077 h 622433"/>
                <a:gd name="connsiteX10" fmla="*/ 0 w 1119607"/>
                <a:gd name="connsiteY10" fmla="*/ 510077 h 622433"/>
                <a:gd name="connsiteX11" fmla="*/ 0 w 1119607"/>
                <a:gd name="connsiteY11" fmla="*/ 523730 h 622433"/>
                <a:gd name="connsiteX12" fmla="*/ 170672 w 1119607"/>
                <a:gd name="connsiteY12" fmla="*/ 622433 h 622433"/>
                <a:gd name="connsiteX13" fmla="*/ 341344 w 1119607"/>
                <a:gd name="connsiteY13" fmla="*/ 523730 h 622433"/>
                <a:gd name="connsiteX14" fmla="*/ 341344 w 1119607"/>
                <a:gd name="connsiteY14" fmla="*/ 510077 h 622433"/>
                <a:gd name="connsiteX15" fmla="*/ 299153 w 1119607"/>
                <a:gd name="connsiteY15" fmla="*/ 510077 h 622433"/>
                <a:gd name="connsiteX16" fmla="*/ 194743 w 1119607"/>
                <a:gd name="connsiteY16" fmla="*/ 66330 h 622433"/>
                <a:gd name="connsiteX17" fmla="*/ 546150 w 1119607"/>
                <a:gd name="connsiteY17" fmla="*/ 105352 h 622433"/>
                <a:gd name="connsiteX18" fmla="*/ 573457 w 1119607"/>
                <a:gd name="connsiteY18" fmla="*/ 105352 h 622433"/>
                <a:gd name="connsiteX19" fmla="*/ 612480 w 1119607"/>
                <a:gd name="connsiteY19" fmla="*/ 66330 h 622433"/>
                <a:gd name="connsiteX20" fmla="*/ 924863 w 1119607"/>
                <a:gd name="connsiteY20" fmla="*/ 66330 h 622433"/>
                <a:gd name="connsiteX21" fmla="*/ 820453 w 1119607"/>
                <a:gd name="connsiteY21" fmla="*/ 510077 h 622433"/>
                <a:gd name="connsiteX22" fmla="*/ 778263 w 1119607"/>
                <a:gd name="connsiteY22" fmla="*/ 510077 h 622433"/>
                <a:gd name="connsiteX23" fmla="*/ 778263 w 1119607"/>
                <a:gd name="connsiteY23" fmla="*/ 523730 h 622433"/>
                <a:gd name="connsiteX24" fmla="*/ 948935 w 1119607"/>
                <a:gd name="connsiteY24" fmla="*/ 622433 h 622433"/>
                <a:gd name="connsiteX25" fmla="*/ 1119607 w 1119607"/>
                <a:gd name="connsiteY25" fmla="*/ 523730 h 622433"/>
                <a:gd name="connsiteX26" fmla="*/ 1119607 w 1119607"/>
                <a:gd name="connsiteY26" fmla="*/ 510077 h 622433"/>
                <a:gd name="connsiteX27" fmla="*/ 1077417 w 1119607"/>
                <a:gd name="connsiteY27" fmla="*/ 510077 h 622433"/>
                <a:gd name="connsiteX28" fmla="*/ 1049358 w 1119607"/>
                <a:gd name="connsiteY28" fmla="*/ 510077 h 622433"/>
                <a:gd name="connsiteX29" fmla="*/ 848512 w 1119607"/>
                <a:gd name="connsiteY29" fmla="*/ 510077 h 622433"/>
                <a:gd name="connsiteX30" fmla="*/ 948798 w 1119607"/>
                <a:gd name="connsiteY30" fmla="*/ 83848 h 622433"/>
                <a:gd name="connsiteX31" fmla="*/ 948935 w 1119607"/>
                <a:gd name="connsiteY31" fmla="*/ 83711 h 622433"/>
                <a:gd name="connsiteX32" fmla="*/ 949071 w 1119607"/>
                <a:gd name="connsiteY32" fmla="*/ 83848 h 622433"/>
                <a:gd name="connsiteX33" fmla="*/ 1049358 w 1119607"/>
                <a:gd name="connsiteY33" fmla="*/ 510077 h 622433"/>
                <a:gd name="connsiteX34" fmla="*/ 170808 w 1119607"/>
                <a:gd name="connsiteY34" fmla="*/ 83848 h 622433"/>
                <a:gd name="connsiteX35" fmla="*/ 271095 w 1119607"/>
                <a:gd name="connsiteY35" fmla="*/ 510077 h 622433"/>
                <a:gd name="connsiteX36" fmla="*/ 70249 w 1119607"/>
                <a:gd name="connsiteY36" fmla="*/ 510077 h 622433"/>
                <a:gd name="connsiteX37" fmla="*/ 170535 w 1119607"/>
                <a:gd name="connsiteY37" fmla="*/ 83848 h 622433"/>
                <a:gd name="connsiteX38" fmla="*/ 170672 w 1119607"/>
                <a:gd name="connsiteY38" fmla="*/ 83711 h 622433"/>
                <a:gd name="connsiteX39" fmla="*/ 170808 w 1119607"/>
                <a:gd name="connsiteY39" fmla="*/ 83848 h 622433"/>
                <a:gd name="connsiteX40" fmla="*/ 170672 w 1119607"/>
                <a:gd name="connsiteY40" fmla="*/ 595126 h 622433"/>
                <a:gd name="connsiteX41" fmla="*/ 30038 w 1119607"/>
                <a:gd name="connsiteY41" fmla="*/ 537384 h 622433"/>
                <a:gd name="connsiteX42" fmla="*/ 311305 w 1119607"/>
                <a:gd name="connsiteY42" fmla="*/ 537384 h 622433"/>
                <a:gd name="connsiteX43" fmla="*/ 170672 w 1119607"/>
                <a:gd name="connsiteY43" fmla="*/ 595126 h 622433"/>
                <a:gd name="connsiteX44" fmla="*/ 559803 w 1119607"/>
                <a:gd name="connsiteY44" fmla="*/ 79984 h 622433"/>
                <a:gd name="connsiteX45" fmla="*/ 532496 w 1119607"/>
                <a:gd name="connsiteY45" fmla="*/ 52676 h 622433"/>
                <a:gd name="connsiteX46" fmla="*/ 559803 w 1119607"/>
                <a:gd name="connsiteY46" fmla="*/ 25369 h 622433"/>
                <a:gd name="connsiteX47" fmla="*/ 587111 w 1119607"/>
                <a:gd name="connsiteY47" fmla="*/ 52676 h 622433"/>
                <a:gd name="connsiteX48" fmla="*/ 559803 w 1119607"/>
                <a:gd name="connsiteY48" fmla="*/ 79984 h 622433"/>
                <a:gd name="connsiteX49" fmla="*/ 948935 w 1119607"/>
                <a:gd name="connsiteY49" fmla="*/ 595126 h 622433"/>
                <a:gd name="connsiteX50" fmla="*/ 808301 w 1119607"/>
                <a:gd name="connsiteY50" fmla="*/ 537384 h 622433"/>
                <a:gd name="connsiteX51" fmla="*/ 1089569 w 1119607"/>
                <a:gd name="connsiteY51" fmla="*/ 537384 h 622433"/>
                <a:gd name="connsiteX52" fmla="*/ 948935 w 1119607"/>
                <a:gd name="connsiteY52" fmla="*/ 595126 h 622433"/>
                <a:gd name="connsiteX0" fmla="*/ 1077417 w 1119607"/>
                <a:gd name="connsiteY0" fmla="*/ 510077 h 622433"/>
                <a:gd name="connsiteX1" fmla="*/ 973006 w 1119607"/>
                <a:gd name="connsiteY1" fmla="*/ 66330 h 622433"/>
                <a:gd name="connsiteX2" fmla="*/ 1010377 w 1119607"/>
                <a:gd name="connsiteY2" fmla="*/ 66330 h 622433"/>
                <a:gd name="connsiteX3" fmla="*/ 1024031 w 1119607"/>
                <a:gd name="connsiteY3" fmla="*/ 52676 h 622433"/>
                <a:gd name="connsiteX4" fmla="*/ 1010377 w 1119607"/>
                <a:gd name="connsiteY4" fmla="*/ 39023 h 622433"/>
                <a:gd name="connsiteX5" fmla="*/ 612480 w 1119607"/>
                <a:gd name="connsiteY5" fmla="*/ 39023 h 622433"/>
                <a:gd name="connsiteX6" fmla="*/ 573457 w 1119607"/>
                <a:gd name="connsiteY6" fmla="*/ 0 h 622433"/>
                <a:gd name="connsiteX7" fmla="*/ 146600 w 1119607"/>
                <a:gd name="connsiteY7" fmla="*/ 66330 h 622433"/>
                <a:gd name="connsiteX8" fmla="*/ 42190 w 1119607"/>
                <a:gd name="connsiteY8" fmla="*/ 510077 h 622433"/>
                <a:gd name="connsiteX9" fmla="*/ 0 w 1119607"/>
                <a:gd name="connsiteY9" fmla="*/ 510077 h 622433"/>
                <a:gd name="connsiteX10" fmla="*/ 0 w 1119607"/>
                <a:gd name="connsiteY10" fmla="*/ 523730 h 622433"/>
                <a:gd name="connsiteX11" fmla="*/ 170672 w 1119607"/>
                <a:gd name="connsiteY11" fmla="*/ 622433 h 622433"/>
                <a:gd name="connsiteX12" fmla="*/ 341344 w 1119607"/>
                <a:gd name="connsiteY12" fmla="*/ 523730 h 622433"/>
                <a:gd name="connsiteX13" fmla="*/ 341344 w 1119607"/>
                <a:gd name="connsiteY13" fmla="*/ 510077 h 622433"/>
                <a:gd name="connsiteX14" fmla="*/ 299153 w 1119607"/>
                <a:gd name="connsiteY14" fmla="*/ 510077 h 622433"/>
                <a:gd name="connsiteX15" fmla="*/ 194743 w 1119607"/>
                <a:gd name="connsiteY15" fmla="*/ 66330 h 622433"/>
                <a:gd name="connsiteX16" fmla="*/ 546150 w 1119607"/>
                <a:gd name="connsiteY16" fmla="*/ 105352 h 622433"/>
                <a:gd name="connsiteX17" fmla="*/ 573457 w 1119607"/>
                <a:gd name="connsiteY17" fmla="*/ 105352 h 622433"/>
                <a:gd name="connsiteX18" fmla="*/ 612480 w 1119607"/>
                <a:gd name="connsiteY18" fmla="*/ 66330 h 622433"/>
                <a:gd name="connsiteX19" fmla="*/ 924863 w 1119607"/>
                <a:gd name="connsiteY19" fmla="*/ 66330 h 622433"/>
                <a:gd name="connsiteX20" fmla="*/ 820453 w 1119607"/>
                <a:gd name="connsiteY20" fmla="*/ 510077 h 622433"/>
                <a:gd name="connsiteX21" fmla="*/ 778263 w 1119607"/>
                <a:gd name="connsiteY21" fmla="*/ 510077 h 622433"/>
                <a:gd name="connsiteX22" fmla="*/ 778263 w 1119607"/>
                <a:gd name="connsiteY22" fmla="*/ 523730 h 622433"/>
                <a:gd name="connsiteX23" fmla="*/ 948935 w 1119607"/>
                <a:gd name="connsiteY23" fmla="*/ 622433 h 622433"/>
                <a:gd name="connsiteX24" fmla="*/ 1119607 w 1119607"/>
                <a:gd name="connsiteY24" fmla="*/ 523730 h 622433"/>
                <a:gd name="connsiteX25" fmla="*/ 1119607 w 1119607"/>
                <a:gd name="connsiteY25" fmla="*/ 510077 h 622433"/>
                <a:gd name="connsiteX26" fmla="*/ 1077417 w 1119607"/>
                <a:gd name="connsiteY26" fmla="*/ 510077 h 622433"/>
                <a:gd name="connsiteX27" fmla="*/ 1049358 w 1119607"/>
                <a:gd name="connsiteY27" fmla="*/ 510077 h 622433"/>
                <a:gd name="connsiteX28" fmla="*/ 848512 w 1119607"/>
                <a:gd name="connsiteY28" fmla="*/ 510077 h 622433"/>
                <a:gd name="connsiteX29" fmla="*/ 948798 w 1119607"/>
                <a:gd name="connsiteY29" fmla="*/ 83848 h 622433"/>
                <a:gd name="connsiteX30" fmla="*/ 948935 w 1119607"/>
                <a:gd name="connsiteY30" fmla="*/ 83711 h 622433"/>
                <a:gd name="connsiteX31" fmla="*/ 949071 w 1119607"/>
                <a:gd name="connsiteY31" fmla="*/ 83848 h 622433"/>
                <a:gd name="connsiteX32" fmla="*/ 1049358 w 1119607"/>
                <a:gd name="connsiteY32" fmla="*/ 510077 h 622433"/>
                <a:gd name="connsiteX33" fmla="*/ 170808 w 1119607"/>
                <a:gd name="connsiteY33" fmla="*/ 83848 h 622433"/>
                <a:gd name="connsiteX34" fmla="*/ 271095 w 1119607"/>
                <a:gd name="connsiteY34" fmla="*/ 510077 h 622433"/>
                <a:gd name="connsiteX35" fmla="*/ 70249 w 1119607"/>
                <a:gd name="connsiteY35" fmla="*/ 510077 h 622433"/>
                <a:gd name="connsiteX36" fmla="*/ 170535 w 1119607"/>
                <a:gd name="connsiteY36" fmla="*/ 83848 h 622433"/>
                <a:gd name="connsiteX37" fmla="*/ 170672 w 1119607"/>
                <a:gd name="connsiteY37" fmla="*/ 83711 h 622433"/>
                <a:gd name="connsiteX38" fmla="*/ 170808 w 1119607"/>
                <a:gd name="connsiteY38" fmla="*/ 83848 h 622433"/>
                <a:gd name="connsiteX39" fmla="*/ 170672 w 1119607"/>
                <a:gd name="connsiteY39" fmla="*/ 595126 h 622433"/>
                <a:gd name="connsiteX40" fmla="*/ 30038 w 1119607"/>
                <a:gd name="connsiteY40" fmla="*/ 537384 h 622433"/>
                <a:gd name="connsiteX41" fmla="*/ 311305 w 1119607"/>
                <a:gd name="connsiteY41" fmla="*/ 537384 h 622433"/>
                <a:gd name="connsiteX42" fmla="*/ 170672 w 1119607"/>
                <a:gd name="connsiteY42" fmla="*/ 595126 h 622433"/>
                <a:gd name="connsiteX43" fmla="*/ 559803 w 1119607"/>
                <a:gd name="connsiteY43" fmla="*/ 79984 h 622433"/>
                <a:gd name="connsiteX44" fmla="*/ 532496 w 1119607"/>
                <a:gd name="connsiteY44" fmla="*/ 52676 h 622433"/>
                <a:gd name="connsiteX45" fmla="*/ 559803 w 1119607"/>
                <a:gd name="connsiteY45" fmla="*/ 25369 h 622433"/>
                <a:gd name="connsiteX46" fmla="*/ 587111 w 1119607"/>
                <a:gd name="connsiteY46" fmla="*/ 52676 h 622433"/>
                <a:gd name="connsiteX47" fmla="*/ 559803 w 1119607"/>
                <a:gd name="connsiteY47" fmla="*/ 79984 h 622433"/>
                <a:gd name="connsiteX48" fmla="*/ 948935 w 1119607"/>
                <a:gd name="connsiteY48" fmla="*/ 595126 h 622433"/>
                <a:gd name="connsiteX49" fmla="*/ 808301 w 1119607"/>
                <a:gd name="connsiteY49" fmla="*/ 537384 h 622433"/>
                <a:gd name="connsiteX50" fmla="*/ 1089569 w 1119607"/>
                <a:gd name="connsiteY50" fmla="*/ 537384 h 622433"/>
                <a:gd name="connsiteX51" fmla="*/ 948935 w 1119607"/>
                <a:gd name="connsiteY51" fmla="*/ 595126 h 622433"/>
                <a:gd name="connsiteX0" fmla="*/ 1077417 w 1119607"/>
                <a:gd name="connsiteY0" fmla="*/ 486032 h 598388"/>
                <a:gd name="connsiteX1" fmla="*/ 973006 w 1119607"/>
                <a:gd name="connsiteY1" fmla="*/ 42285 h 598388"/>
                <a:gd name="connsiteX2" fmla="*/ 1010377 w 1119607"/>
                <a:gd name="connsiteY2" fmla="*/ 42285 h 598388"/>
                <a:gd name="connsiteX3" fmla="*/ 1024031 w 1119607"/>
                <a:gd name="connsiteY3" fmla="*/ 28631 h 598388"/>
                <a:gd name="connsiteX4" fmla="*/ 1010377 w 1119607"/>
                <a:gd name="connsiteY4" fmla="*/ 14978 h 598388"/>
                <a:gd name="connsiteX5" fmla="*/ 612480 w 1119607"/>
                <a:gd name="connsiteY5" fmla="*/ 14978 h 598388"/>
                <a:gd name="connsiteX6" fmla="*/ 146600 w 1119607"/>
                <a:gd name="connsiteY6" fmla="*/ 42285 h 598388"/>
                <a:gd name="connsiteX7" fmla="*/ 42190 w 1119607"/>
                <a:gd name="connsiteY7" fmla="*/ 486032 h 598388"/>
                <a:gd name="connsiteX8" fmla="*/ 0 w 1119607"/>
                <a:gd name="connsiteY8" fmla="*/ 486032 h 598388"/>
                <a:gd name="connsiteX9" fmla="*/ 0 w 1119607"/>
                <a:gd name="connsiteY9" fmla="*/ 499685 h 598388"/>
                <a:gd name="connsiteX10" fmla="*/ 170672 w 1119607"/>
                <a:gd name="connsiteY10" fmla="*/ 598388 h 598388"/>
                <a:gd name="connsiteX11" fmla="*/ 341344 w 1119607"/>
                <a:gd name="connsiteY11" fmla="*/ 499685 h 598388"/>
                <a:gd name="connsiteX12" fmla="*/ 341344 w 1119607"/>
                <a:gd name="connsiteY12" fmla="*/ 486032 h 598388"/>
                <a:gd name="connsiteX13" fmla="*/ 299153 w 1119607"/>
                <a:gd name="connsiteY13" fmla="*/ 486032 h 598388"/>
                <a:gd name="connsiteX14" fmla="*/ 194743 w 1119607"/>
                <a:gd name="connsiteY14" fmla="*/ 42285 h 598388"/>
                <a:gd name="connsiteX15" fmla="*/ 546150 w 1119607"/>
                <a:gd name="connsiteY15" fmla="*/ 81307 h 598388"/>
                <a:gd name="connsiteX16" fmla="*/ 573457 w 1119607"/>
                <a:gd name="connsiteY16" fmla="*/ 81307 h 598388"/>
                <a:gd name="connsiteX17" fmla="*/ 612480 w 1119607"/>
                <a:gd name="connsiteY17" fmla="*/ 42285 h 598388"/>
                <a:gd name="connsiteX18" fmla="*/ 924863 w 1119607"/>
                <a:gd name="connsiteY18" fmla="*/ 42285 h 598388"/>
                <a:gd name="connsiteX19" fmla="*/ 820453 w 1119607"/>
                <a:gd name="connsiteY19" fmla="*/ 486032 h 598388"/>
                <a:gd name="connsiteX20" fmla="*/ 778263 w 1119607"/>
                <a:gd name="connsiteY20" fmla="*/ 486032 h 598388"/>
                <a:gd name="connsiteX21" fmla="*/ 778263 w 1119607"/>
                <a:gd name="connsiteY21" fmla="*/ 499685 h 598388"/>
                <a:gd name="connsiteX22" fmla="*/ 948935 w 1119607"/>
                <a:gd name="connsiteY22" fmla="*/ 598388 h 598388"/>
                <a:gd name="connsiteX23" fmla="*/ 1119607 w 1119607"/>
                <a:gd name="connsiteY23" fmla="*/ 499685 h 598388"/>
                <a:gd name="connsiteX24" fmla="*/ 1119607 w 1119607"/>
                <a:gd name="connsiteY24" fmla="*/ 486032 h 598388"/>
                <a:gd name="connsiteX25" fmla="*/ 1077417 w 1119607"/>
                <a:gd name="connsiteY25" fmla="*/ 486032 h 598388"/>
                <a:gd name="connsiteX26" fmla="*/ 1049358 w 1119607"/>
                <a:gd name="connsiteY26" fmla="*/ 486032 h 598388"/>
                <a:gd name="connsiteX27" fmla="*/ 848512 w 1119607"/>
                <a:gd name="connsiteY27" fmla="*/ 486032 h 598388"/>
                <a:gd name="connsiteX28" fmla="*/ 948798 w 1119607"/>
                <a:gd name="connsiteY28" fmla="*/ 59803 h 598388"/>
                <a:gd name="connsiteX29" fmla="*/ 948935 w 1119607"/>
                <a:gd name="connsiteY29" fmla="*/ 59666 h 598388"/>
                <a:gd name="connsiteX30" fmla="*/ 949071 w 1119607"/>
                <a:gd name="connsiteY30" fmla="*/ 59803 h 598388"/>
                <a:gd name="connsiteX31" fmla="*/ 1049358 w 1119607"/>
                <a:gd name="connsiteY31" fmla="*/ 486032 h 598388"/>
                <a:gd name="connsiteX32" fmla="*/ 170808 w 1119607"/>
                <a:gd name="connsiteY32" fmla="*/ 59803 h 598388"/>
                <a:gd name="connsiteX33" fmla="*/ 271095 w 1119607"/>
                <a:gd name="connsiteY33" fmla="*/ 486032 h 598388"/>
                <a:gd name="connsiteX34" fmla="*/ 70249 w 1119607"/>
                <a:gd name="connsiteY34" fmla="*/ 486032 h 598388"/>
                <a:gd name="connsiteX35" fmla="*/ 170535 w 1119607"/>
                <a:gd name="connsiteY35" fmla="*/ 59803 h 598388"/>
                <a:gd name="connsiteX36" fmla="*/ 170672 w 1119607"/>
                <a:gd name="connsiteY36" fmla="*/ 59666 h 598388"/>
                <a:gd name="connsiteX37" fmla="*/ 170808 w 1119607"/>
                <a:gd name="connsiteY37" fmla="*/ 59803 h 598388"/>
                <a:gd name="connsiteX38" fmla="*/ 170672 w 1119607"/>
                <a:gd name="connsiteY38" fmla="*/ 571081 h 598388"/>
                <a:gd name="connsiteX39" fmla="*/ 30038 w 1119607"/>
                <a:gd name="connsiteY39" fmla="*/ 513339 h 598388"/>
                <a:gd name="connsiteX40" fmla="*/ 311305 w 1119607"/>
                <a:gd name="connsiteY40" fmla="*/ 513339 h 598388"/>
                <a:gd name="connsiteX41" fmla="*/ 170672 w 1119607"/>
                <a:gd name="connsiteY41" fmla="*/ 571081 h 598388"/>
                <a:gd name="connsiteX42" fmla="*/ 559803 w 1119607"/>
                <a:gd name="connsiteY42" fmla="*/ 55939 h 598388"/>
                <a:gd name="connsiteX43" fmla="*/ 532496 w 1119607"/>
                <a:gd name="connsiteY43" fmla="*/ 28631 h 598388"/>
                <a:gd name="connsiteX44" fmla="*/ 559803 w 1119607"/>
                <a:gd name="connsiteY44" fmla="*/ 1324 h 598388"/>
                <a:gd name="connsiteX45" fmla="*/ 587111 w 1119607"/>
                <a:gd name="connsiteY45" fmla="*/ 28631 h 598388"/>
                <a:gd name="connsiteX46" fmla="*/ 559803 w 1119607"/>
                <a:gd name="connsiteY46" fmla="*/ 55939 h 598388"/>
                <a:gd name="connsiteX47" fmla="*/ 948935 w 1119607"/>
                <a:gd name="connsiteY47" fmla="*/ 571081 h 598388"/>
                <a:gd name="connsiteX48" fmla="*/ 808301 w 1119607"/>
                <a:gd name="connsiteY48" fmla="*/ 513339 h 598388"/>
                <a:gd name="connsiteX49" fmla="*/ 1089569 w 1119607"/>
                <a:gd name="connsiteY49" fmla="*/ 513339 h 598388"/>
                <a:gd name="connsiteX50" fmla="*/ 948935 w 1119607"/>
                <a:gd name="connsiteY50" fmla="*/ 571081 h 598388"/>
                <a:gd name="connsiteX0" fmla="*/ 1077417 w 1119607"/>
                <a:gd name="connsiteY0" fmla="*/ 486032 h 598388"/>
                <a:gd name="connsiteX1" fmla="*/ 973006 w 1119607"/>
                <a:gd name="connsiteY1" fmla="*/ 42285 h 598388"/>
                <a:gd name="connsiteX2" fmla="*/ 1010377 w 1119607"/>
                <a:gd name="connsiteY2" fmla="*/ 42285 h 598388"/>
                <a:gd name="connsiteX3" fmla="*/ 1024031 w 1119607"/>
                <a:gd name="connsiteY3" fmla="*/ 28631 h 598388"/>
                <a:gd name="connsiteX4" fmla="*/ 1010377 w 1119607"/>
                <a:gd name="connsiteY4" fmla="*/ 14978 h 598388"/>
                <a:gd name="connsiteX5" fmla="*/ 612480 w 1119607"/>
                <a:gd name="connsiteY5" fmla="*/ 14978 h 598388"/>
                <a:gd name="connsiteX6" fmla="*/ 146600 w 1119607"/>
                <a:gd name="connsiteY6" fmla="*/ 42285 h 598388"/>
                <a:gd name="connsiteX7" fmla="*/ 42190 w 1119607"/>
                <a:gd name="connsiteY7" fmla="*/ 486032 h 598388"/>
                <a:gd name="connsiteX8" fmla="*/ 0 w 1119607"/>
                <a:gd name="connsiteY8" fmla="*/ 486032 h 598388"/>
                <a:gd name="connsiteX9" fmla="*/ 0 w 1119607"/>
                <a:gd name="connsiteY9" fmla="*/ 499685 h 598388"/>
                <a:gd name="connsiteX10" fmla="*/ 170672 w 1119607"/>
                <a:gd name="connsiteY10" fmla="*/ 598388 h 598388"/>
                <a:gd name="connsiteX11" fmla="*/ 341344 w 1119607"/>
                <a:gd name="connsiteY11" fmla="*/ 499685 h 598388"/>
                <a:gd name="connsiteX12" fmla="*/ 341344 w 1119607"/>
                <a:gd name="connsiteY12" fmla="*/ 486032 h 598388"/>
                <a:gd name="connsiteX13" fmla="*/ 299153 w 1119607"/>
                <a:gd name="connsiteY13" fmla="*/ 486032 h 598388"/>
                <a:gd name="connsiteX14" fmla="*/ 194743 w 1119607"/>
                <a:gd name="connsiteY14" fmla="*/ 42285 h 598388"/>
                <a:gd name="connsiteX15" fmla="*/ 546150 w 1119607"/>
                <a:gd name="connsiteY15" fmla="*/ 81307 h 598388"/>
                <a:gd name="connsiteX16" fmla="*/ 612480 w 1119607"/>
                <a:gd name="connsiteY16" fmla="*/ 42285 h 598388"/>
                <a:gd name="connsiteX17" fmla="*/ 924863 w 1119607"/>
                <a:gd name="connsiteY17" fmla="*/ 42285 h 598388"/>
                <a:gd name="connsiteX18" fmla="*/ 820453 w 1119607"/>
                <a:gd name="connsiteY18" fmla="*/ 486032 h 598388"/>
                <a:gd name="connsiteX19" fmla="*/ 778263 w 1119607"/>
                <a:gd name="connsiteY19" fmla="*/ 486032 h 598388"/>
                <a:gd name="connsiteX20" fmla="*/ 778263 w 1119607"/>
                <a:gd name="connsiteY20" fmla="*/ 499685 h 598388"/>
                <a:gd name="connsiteX21" fmla="*/ 948935 w 1119607"/>
                <a:gd name="connsiteY21" fmla="*/ 598388 h 598388"/>
                <a:gd name="connsiteX22" fmla="*/ 1119607 w 1119607"/>
                <a:gd name="connsiteY22" fmla="*/ 499685 h 598388"/>
                <a:gd name="connsiteX23" fmla="*/ 1119607 w 1119607"/>
                <a:gd name="connsiteY23" fmla="*/ 486032 h 598388"/>
                <a:gd name="connsiteX24" fmla="*/ 1077417 w 1119607"/>
                <a:gd name="connsiteY24" fmla="*/ 486032 h 598388"/>
                <a:gd name="connsiteX25" fmla="*/ 1049358 w 1119607"/>
                <a:gd name="connsiteY25" fmla="*/ 486032 h 598388"/>
                <a:gd name="connsiteX26" fmla="*/ 848512 w 1119607"/>
                <a:gd name="connsiteY26" fmla="*/ 486032 h 598388"/>
                <a:gd name="connsiteX27" fmla="*/ 948798 w 1119607"/>
                <a:gd name="connsiteY27" fmla="*/ 59803 h 598388"/>
                <a:gd name="connsiteX28" fmla="*/ 948935 w 1119607"/>
                <a:gd name="connsiteY28" fmla="*/ 59666 h 598388"/>
                <a:gd name="connsiteX29" fmla="*/ 949071 w 1119607"/>
                <a:gd name="connsiteY29" fmla="*/ 59803 h 598388"/>
                <a:gd name="connsiteX30" fmla="*/ 1049358 w 1119607"/>
                <a:gd name="connsiteY30" fmla="*/ 486032 h 598388"/>
                <a:gd name="connsiteX31" fmla="*/ 170808 w 1119607"/>
                <a:gd name="connsiteY31" fmla="*/ 59803 h 598388"/>
                <a:gd name="connsiteX32" fmla="*/ 271095 w 1119607"/>
                <a:gd name="connsiteY32" fmla="*/ 486032 h 598388"/>
                <a:gd name="connsiteX33" fmla="*/ 70249 w 1119607"/>
                <a:gd name="connsiteY33" fmla="*/ 486032 h 598388"/>
                <a:gd name="connsiteX34" fmla="*/ 170535 w 1119607"/>
                <a:gd name="connsiteY34" fmla="*/ 59803 h 598388"/>
                <a:gd name="connsiteX35" fmla="*/ 170672 w 1119607"/>
                <a:gd name="connsiteY35" fmla="*/ 59666 h 598388"/>
                <a:gd name="connsiteX36" fmla="*/ 170808 w 1119607"/>
                <a:gd name="connsiteY36" fmla="*/ 59803 h 598388"/>
                <a:gd name="connsiteX37" fmla="*/ 170672 w 1119607"/>
                <a:gd name="connsiteY37" fmla="*/ 571081 h 598388"/>
                <a:gd name="connsiteX38" fmla="*/ 30038 w 1119607"/>
                <a:gd name="connsiteY38" fmla="*/ 513339 h 598388"/>
                <a:gd name="connsiteX39" fmla="*/ 311305 w 1119607"/>
                <a:gd name="connsiteY39" fmla="*/ 513339 h 598388"/>
                <a:gd name="connsiteX40" fmla="*/ 170672 w 1119607"/>
                <a:gd name="connsiteY40" fmla="*/ 571081 h 598388"/>
                <a:gd name="connsiteX41" fmla="*/ 559803 w 1119607"/>
                <a:gd name="connsiteY41" fmla="*/ 55939 h 598388"/>
                <a:gd name="connsiteX42" fmla="*/ 532496 w 1119607"/>
                <a:gd name="connsiteY42" fmla="*/ 28631 h 598388"/>
                <a:gd name="connsiteX43" fmla="*/ 559803 w 1119607"/>
                <a:gd name="connsiteY43" fmla="*/ 1324 h 598388"/>
                <a:gd name="connsiteX44" fmla="*/ 587111 w 1119607"/>
                <a:gd name="connsiteY44" fmla="*/ 28631 h 598388"/>
                <a:gd name="connsiteX45" fmla="*/ 559803 w 1119607"/>
                <a:gd name="connsiteY45" fmla="*/ 55939 h 598388"/>
                <a:gd name="connsiteX46" fmla="*/ 948935 w 1119607"/>
                <a:gd name="connsiteY46" fmla="*/ 571081 h 598388"/>
                <a:gd name="connsiteX47" fmla="*/ 808301 w 1119607"/>
                <a:gd name="connsiteY47" fmla="*/ 513339 h 598388"/>
                <a:gd name="connsiteX48" fmla="*/ 1089569 w 1119607"/>
                <a:gd name="connsiteY48" fmla="*/ 513339 h 598388"/>
                <a:gd name="connsiteX49" fmla="*/ 948935 w 1119607"/>
                <a:gd name="connsiteY49" fmla="*/ 571081 h 598388"/>
                <a:gd name="connsiteX0" fmla="*/ 1077417 w 1119607"/>
                <a:gd name="connsiteY0" fmla="*/ 486032 h 598388"/>
                <a:gd name="connsiteX1" fmla="*/ 973006 w 1119607"/>
                <a:gd name="connsiteY1" fmla="*/ 42285 h 598388"/>
                <a:gd name="connsiteX2" fmla="*/ 1010377 w 1119607"/>
                <a:gd name="connsiteY2" fmla="*/ 42285 h 598388"/>
                <a:gd name="connsiteX3" fmla="*/ 1024031 w 1119607"/>
                <a:gd name="connsiteY3" fmla="*/ 28631 h 598388"/>
                <a:gd name="connsiteX4" fmla="*/ 1010377 w 1119607"/>
                <a:gd name="connsiteY4" fmla="*/ 14978 h 598388"/>
                <a:gd name="connsiteX5" fmla="*/ 612480 w 1119607"/>
                <a:gd name="connsiteY5" fmla="*/ 14978 h 598388"/>
                <a:gd name="connsiteX6" fmla="*/ 146600 w 1119607"/>
                <a:gd name="connsiteY6" fmla="*/ 42285 h 598388"/>
                <a:gd name="connsiteX7" fmla="*/ 42190 w 1119607"/>
                <a:gd name="connsiteY7" fmla="*/ 486032 h 598388"/>
                <a:gd name="connsiteX8" fmla="*/ 0 w 1119607"/>
                <a:gd name="connsiteY8" fmla="*/ 486032 h 598388"/>
                <a:gd name="connsiteX9" fmla="*/ 0 w 1119607"/>
                <a:gd name="connsiteY9" fmla="*/ 499685 h 598388"/>
                <a:gd name="connsiteX10" fmla="*/ 170672 w 1119607"/>
                <a:gd name="connsiteY10" fmla="*/ 598388 h 598388"/>
                <a:gd name="connsiteX11" fmla="*/ 341344 w 1119607"/>
                <a:gd name="connsiteY11" fmla="*/ 499685 h 598388"/>
                <a:gd name="connsiteX12" fmla="*/ 341344 w 1119607"/>
                <a:gd name="connsiteY12" fmla="*/ 486032 h 598388"/>
                <a:gd name="connsiteX13" fmla="*/ 299153 w 1119607"/>
                <a:gd name="connsiteY13" fmla="*/ 486032 h 598388"/>
                <a:gd name="connsiteX14" fmla="*/ 194743 w 1119607"/>
                <a:gd name="connsiteY14" fmla="*/ 42285 h 598388"/>
                <a:gd name="connsiteX15" fmla="*/ 612480 w 1119607"/>
                <a:gd name="connsiteY15" fmla="*/ 42285 h 598388"/>
                <a:gd name="connsiteX16" fmla="*/ 924863 w 1119607"/>
                <a:gd name="connsiteY16" fmla="*/ 42285 h 598388"/>
                <a:gd name="connsiteX17" fmla="*/ 820453 w 1119607"/>
                <a:gd name="connsiteY17" fmla="*/ 486032 h 598388"/>
                <a:gd name="connsiteX18" fmla="*/ 778263 w 1119607"/>
                <a:gd name="connsiteY18" fmla="*/ 486032 h 598388"/>
                <a:gd name="connsiteX19" fmla="*/ 778263 w 1119607"/>
                <a:gd name="connsiteY19" fmla="*/ 499685 h 598388"/>
                <a:gd name="connsiteX20" fmla="*/ 948935 w 1119607"/>
                <a:gd name="connsiteY20" fmla="*/ 598388 h 598388"/>
                <a:gd name="connsiteX21" fmla="*/ 1119607 w 1119607"/>
                <a:gd name="connsiteY21" fmla="*/ 499685 h 598388"/>
                <a:gd name="connsiteX22" fmla="*/ 1119607 w 1119607"/>
                <a:gd name="connsiteY22" fmla="*/ 486032 h 598388"/>
                <a:gd name="connsiteX23" fmla="*/ 1077417 w 1119607"/>
                <a:gd name="connsiteY23" fmla="*/ 486032 h 598388"/>
                <a:gd name="connsiteX24" fmla="*/ 1049358 w 1119607"/>
                <a:gd name="connsiteY24" fmla="*/ 486032 h 598388"/>
                <a:gd name="connsiteX25" fmla="*/ 848512 w 1119607"/>
                <a:gd name="connsiteY25" fmla="*/ 486032 h 598388"/>
                <a:gd name="connsiteX26" fmla="*/ 948798 w 1119607"/>
                <a:gd name="connsiteY26" fmla="*/ 59803 h 598388"/>
                <a:gd name="connsiteX27" fmla="*/ 948935 w 1119607"/>
                <a:gd name="connsiteY27" fmla="*/ 59666 h 598388"/>
                <a:gd name="connsiteX28" fmla="*/ 949071 w 1119607"/>
                <a:gd name="connsiteY28" fmla="*/ 59803 h 598388"/>
                <a:gd name="connsiteX29" fmla="*/ 1049358 w 1119607"/>
                <a:gd name="connsiteY29" fmla="*/ 486032 h 598388"/>
                <a:gd name="connsiteX30" fmla="*/ 170808 w 1119607"/>
                <a:gd name="connsiteY30" fmla="*/ 59803 h 598388"/>
                <a:gd name="connsiteX31" fmla="*/ 271095 w 1119607"/>
                <a:gd name="connsiteY31" fmla="*/ 486032 h 598388"/>
                <a:gd name="connsiteX32" fmla="*/ 70249 w 1119607"/>
                <a:gd name="connsiteY32" fmla="*/ 486032 h 598388"/>
                <a:gd name="connsiteX33" fmla="*/ 170535 w 1119607"/>
                <a:gd name="connsiteY33" fmla="*/ 59803 h 598388"/>
                <a:gd name="connsiteX34" fmla="*/ 170672 w 1119607"/>
                <a:gd name="connsiteY34" fmla="*/ 59666 h 598388"/>
                <a:gd name="connsiteX35" fmla="*/ 170808 w 1119607"/>
                <a:gd name="connsiteY35" fmla="*/ 59803 h 598388"/>
                <a:gd name="connsiteX36" fmla="*/ 170672 w 1119607"/>
                <a:gd name="connsiteY36" fmla="*/ 571081 h 598388"/>
                <a:gd name="connsiteX37" fmla="*/ 30038 w 1119607"/>
                <a:gd name="connsiteY37" fmla="*/ 513339 h 598388"/>
                <a:gd name="connsiteX38" fmla="*/ 311305 w 1119607"/>
                <a:gd name="connsiteY38" fmla="*/ 513339 h 598388"/>
                <a:gd name="connsiteX39" fmla="*/ 170672 w 1119607"/>
                <a:gd name="connsiteY39" fmla="*/ 571081 h 598388"/>
                <a:gd name="connsiteX40" fmla="*/ 559803 w 1119607"/>
                <a:gd name="connsiteY40" fmla="*/ 55939 h 598388"/>
                <a:gd name="connsiteX41" fmla="*/ 532496 w 1119607"/>
                <a:gd name="connsiteY41" fmla="*/ 28631 h 598388"/>
                <a:gd name="connsiteX42" fmla="*/ 559803 w 1119607"/>
                <a:gd name="connsiteY42" fmla="*/ 1324 h 598388"/>
                <a:gd name="connsiteX43" fmla="*/ 587111 w 1119607"/>
                <a:gd name="connsiteY43" fmla="*/ 28631 h 598388"/>
                <a:gd name="connsiteX44" fmla="*/ 559803 w 1119607"/>
                <a:gd name="connsiteY44" fmla="*/ 55939 h 598388"/>
                <a:gd name="connsiteX45" fmla="*/ 948935 w 1119607"/>
                <a:gd name="connsiteY45" fmla="*/ 571081 h 598388"/>
                <a:gd name="connsiteX46" fmla="*/ 808301 w 1119607"/>
                <a:gd name="connsiteY46" fmla="*/ 513339 h 598388"/>
                <a:gd name="connsiteX47" fmla="*/ 1089569 w 1119607"/>
                <a:gd name="connsiteY47" fmla="*/ 513339 h 598388"/>
                <a:gd name="connsiteX48" fmla="*/ 948935 w 1119607"/>
                <a:gd name="connsiteY48" fmla="*/ 571081 h 598388"/>
                <a:gd name="connsiteX0" fmla="*/ 1077417 w 1119607"/>
                <a:gd name="connsiteY0" fmla="*/ 486032 h 598388"/>
                <a:gd name="connsiteX1" fmla="*/ 973006 w 1119607"/>
                <a:gd name="connsiteY1" fmla="*/ 42285 h 598388"/>
                <a:gd name="connsiteX2" fmla="*/ 1010377 w 1119607"/>
                <a:gd name="connsiteY2" fmla="*/ 42285 h 598388"/>
                <a:gd name="connsiteX3" fmla="*/ 1024031 w 1119607"/>
                <a:gd name="connsiteY3" fmla="*/ 28631 h 598388"/>
                <a:gd name="connsiteX4" fmla="*/ 1010377 w 1119607"/>
                <a:gd name="connsiteY4" fmla="*/ 14978 h 598388"/>
                <a:gd name="connsiteX5" fmla="*/ 612480 w 1119607"/>
                <a:gd name="connsiteY5" fmla="*/ 14978 h 598388"/>
                <a:gd name="connsiteX6" fmla="*/ 146600 w 1119607"/>
                <a:gd name="connsiteY6" fmla="*/ 42285 h 598388"/>
                <a:gd name="connsiteX7" fmla="*/ 42190 w 1119607"/>
                <a:gd name="connsiteY7" fmla="*/ 486032 h 598388"/>
                <a:gd name="connsiteX8" fmla="*/ 0 w 1119607"/>
                <a:gd name="connsiteY8" fmla="*/ 486032 h 598388"/>
                <a:gd name="connsiteX9" fmla="*/ 0 w 1119607"/>
                <a:gd name="connsiteY9" fmla="*/ 499685 h 598388"/>
                <a:gd name="connsiteX10" fmla="*/ 170672 w 1119607"/>
                <a:gd name="connsiteY10" fmla="*/ 598388 h 598388"/>
                <a:gd name="connsiteX11" fmla="*/ 341344 w 1119607"/>
                <a:gd name="connsiteY11" fmla="*/ 499685 h 598388"/>
                <a:gd name="connsiteX12" fmla="*/ 341344 w 1119607"/>
                <a:gd name="connsiteY12" fmla="*/ 486032 h 598388"/>
                <a:gd name="connsiteX13" fmla="*/ 299153 w 1119607"/>
                <a:gd name="connsiteY13" fmla="*/ 486032 h 598388"/>
                <a:gd name="connsiteX14" fmla="*/ 194743 w 1119607"/>
                <a:gd name="connsiteY14" fmla="*/ 42285 h 598388"/>
                <a:gd name="connsiteX15" fmla="*/ 924863 w 1119607"/>
                <a:gd name="connsiteY15" fmla="*/ 42285 h 598388"/>
                <a:gd name="connsiteX16" fmla="*/ 820453 w 1119607"/>
                <a:gd name="connsiteY16" fmla="*/ 486032 h 598388"/>
                <a:gd name="connsiteX17" fmla="*/ 778263 w 1119607"/>
                <a:gd name="connsiteY17" fmla="*/ 486032 h 598388"/>
                <a:gd name="connsiteX18" fmla="*/ 778263 w 1119607"/>
                <a:gd name="connsiteY18" fmla="*/ 499685 h 598388"/>
                <a:gd name="connsiteX19" fmla="*/ 948935 w 1119607"/>
                <a:gd name="connsiteY19" fmla="*/ 598388 h 598388"/>
                <a:gd name="connsiteX20" fmla="*/ 1119607 w 1119607"/>
                <a:gd name="connsiteY20" fmla="*/ 499685 h 598388"/>
                <a:gd name="connsiteX21" fmla="*/ 1119607 w 1119607"/>
                <a:gd name="connsiteY21" fmla="*/ 486032 h 598388"/>
                <a:gd name="connsiteX22" fmla="*/ 1077417 w 1119607"/>
                <a:gd name="connsiteY22" fmla="*/ 486032 h 598388"/>
                <a:gd name="connsiteX23" fmla="*/ 1049358 w 1119607"/>
                <a:gd name="connsiteY23" fmla="*/ 486032 h 598388"/>
                <a:gd name="connsiteX24" fmla="*/ 848512 w 1119607"/>
                <a:gd name="connsiteY24" fmla="*/ 486032 h 598388"/>
                <a:gd name="connsiteX25" fmla="*/ 948798 w 1119607"/>
                <a:gd name="connsiteY25" fmla="*/ 59803 h 598388"/>
                <a:gd name="connsiteX26" fmla="*/ 948935 w 1119607"/>
                <a:gd name="connsiteY26" fmla="*/ 59666 h 598388"/>
                <a:gd name="connsiteX27" fmla="*/ 949071 w 1119607"/>
                <a:gd name="connsiteY27" fmla="*/ 59803 h 598388"/>
                <a:gd name="connsiteX28" fmla="*/ 1049358 w 1119607"/>
                <a:gd name="connsiteY28" fmla="*/ 486032 h 598388"/>
                <a:gd name="connsiteX29" fmla="*/ 170808 w 1119607"/>
                <a:gd name="connsiteY29" fmla="*/ 59803 h 598388"/>
                <a:gd name="connsiteX30" fmla="*/ 271095 w 1119607"/>
                <a:gd name="connsiteY30" fmla="*/ 486032 h 598388"/>
                <a:gd name="connsiteX31" fmla="*/ 70249 w 1119607"/>
                <a:gd name="connsiteY31" fmla="*/ 486032 h 598388"/>
                <a:gd name="connsiteX32" fmla="*/ 170535 w 1119607"/>
                <a:gd name="connsiteY32" fmla="*/ 59803 h 598388"/>
                <a:gd name="connsiteX33" fmla="*/ 170672 w 1119607"/>
                <a:gd name="connsiteY33" fmla="*/ 59666 h 598388"/>
                <a:gd name="connsiteX34" fmla="*/ 170808 w 1119607"/>
                <a:gd name="connsiteY34" fmla="*/ 59803 h 598388"/>
                <a:gd name="connsiteX35" fmla="*/ 170672 w 1119607"/>
                <a:gd name="connsiteY35" fmla="*/ 571081 h 598388"/>
                <a:gd name="connsiteX36" fmla="*/ 30038 w 1119607"/>
                <a:gd name="connsiteY36" fmla="*/ 513339 h 598388"/>
                <a:gd name="connsiteX37" fmla="*/ 311305 w 1119607"/>
                <a:gd name="connsiteY37" fmla="*/ 513339 h 598388"/>
                <a:gd name="connsiteX38" fmla="*/ 170672 w 1119607"/>
                <a:gd name="connsiteY38" fmla="*/ 571081 h 598388"/>
                <a:gd name="connsiteX39" fmla="*/ 559803 w 1119607"/>
                <a:gd name="connsiteY39" fmla="*/ 55939 h 598388"/>
                <a:gd name="connsiteX40" fmla="*/ 532496 w 1119607"/>
                <a:gd name="connsiteY40" fmla="*/ 28631 h 598388"/>
                <a:gd name="connsiteX41" fmla="*/ 559803 w 1119607"/>
                <a:gd name="connsiteY41" fmla="*/ 1324 h 598388"/>
                <a:gd name="connsiteX42" fmla="*/ 587111 w 1119607"/>
                <a:gd name="connsiteY42" fmla="*/ 28631 h 598388"/>
                <a:gd name="connsiteX43" fmla="*/ 559803 w 1119607"/>
                <a:gd name="connsiteY43" fmla="*/ 55939 h 598388"/>
                <a:gd name="connsiteX44" fmla="*/ 948935 w 1119607"/>
                <a:gd name="connsiteY44" fmla="*/ 571081 h 598388"/>
                <a:gd name="connsiteX45" fmla="*/ 808301 w 1119607"/>
                <a:gd name="connsiteY45" fmla="*/ 513339 h 598388"/>
                <a:gd name="connsiteX46" fmla="*/ 1089569 w 1119607"/>
                <a:gd name="connsiteY46" fmla="*/ 513339 h 598388"/>
                <a:gd name="connsiteX47" fmla="*/ 948935 w 1119607"/>
                <a:gd name="connsiteY47" fmla="*/ 571081 h 598388"/>
                <a:gd name="connsiteX0" fmla="*/ 1077417 w 1119607"/>
                <a:gd name="connsiteY0" fmla="*/ 484708 h 597064"/>
                <a:gd name="connsiteX1" fmla="*/ 973006 w 1119607"/>
                <a:gd name="connsiteY1" fmla="*/ 40961 h 597064"/>
                <a:gd name="connsiteX2" fmla="*/ 1010377 w 1119607"/>
                <a:gd name="connsiteY2" fmla="*/ 40961 h 597064"/>
                <a:gd name="connsiteX3" fmla="*/ 1024031 w 1119607"/>
                <a:gd name="connsiteY3" fmla="*/ 27307 h 597064"/>
                <a:gd name="connsiteX4" fmla="*/ 1010377 w 1119607"/>
                <a:gd name="connsiteY4" fmla="*/ 13654 h 597064"/>
                <a:gd name="connsiteX5" fmla="*/ 146600 w 1119607"/>
                <a:gd name="connsiteY5" fmla="*/ 40961 h 597064"/>
                <a:gd name="connsiteX6" fmla="*/ 42190 w 1119607"/>
                <a:gd name="connsiteY6" fmla="*/ 484708 h 597064"/>
                <a:gd name="connsiteX7" fmla="*/ 0 w 1119607"/>
                <a:gd name="connsiteY7" fmla="*/ 484708 h 597064"/>
                <a:gd name="connsiteX8" fmla="*/ 0 w 1119607"/>
                <a:gd name="connsiteY8" fmla="*/ 498361 h 597064"/>
                <a:gd name="connsiteX9" fmla="*/ 170672 w 1119607"/>
                <a:gd name="connsiteY9" fmla="*/ 597064 h 597064"/>
                <a:gd name="connsiteX10" fmla="*/ 341344 w 1119607"/>
                <a:gd name="connsiteY10" fmla="*/ 498361 h 597064"/>
                <a:gd name="connsiteX11" fmla="*/ 341344 w 1119607"/>
                <a:gd name="connsiteY11" fmla="*/ 484708 h 597064"/>
                <a:gd name="connsiteX12" fmla="*/ 299153 w 1119607"/>
                <a:gd name="connsiteY12" fmla="*/ 484708 h 597064"/>
                <a:gd name="connsiteX13" fmla="*/ 194743 w 1119607"/>
                <a:gd name="connsiteY13" fmla="*/ 40961 h 597064"/>
                <a:gd name="connsiteX14" fmla="*/ 924863 w 1119607"/>
                <a:gd name="connsiteY14" fmla="*/ 40961 h 597064"/>
                <a:gd name="connsiteX15" fmla="*/ 820453 w 1119607"/>
                <a:gd name="connsiteY15" fmla="*/ 484708 h 597064"/>
                <a:gd name="connsiteX16" fmla="*/ 778263 w 1119607"/>
                <a:gd name="connsiteY16" fmla="*/ 484708 h 597064"/>
                <a:gd name="connsiteX17" fmla="*/ 778263 w 1119607"/>
                <a:gd name="connsiteY17" fmla="*/ 498361 h 597064"/>
                <a:gd name="connsiteX18" fmla="*/ 948935 w 1119607"/>
                <a:gd name="connsiteY18" fmla="*/ 597064 h 597064"/>
                <a:gd name="connsiteX19" fmla="*/ 1119607 w 1119607"/>
                <a:gd name="connsiteY19" fmla="*/ 498361 h 597064"/>
                <a:gd name="connsiteX20" fmla="*/ 1119607 w 1119607"/>
                <a:gd name="connsiteY20" fmla="*/ 484708 h 597064"/>
                <a:gd name="connsiteX21" fmla="*/ 1077417 w 1119607"/>
                <a:gd name="connsiteY21" fmla="*/ 484708 h 597064"/>
                <a:gd name="connsiteX22" fmla="*/ 1049358 w 1119607"/>
                <a:gd name="connsiteY22" fmla="*/ 484708 h 597064"/>
                <a:gd name="connsiteX23" fmla="*/ 848512 w 1119607"/>
                <a:gd name="connsiteY23" fmla="*/ 484708 h 597064"/>
                <a:gd name="connsiteX24" fmla="*/ 948798 w 1119607"/>
                <a:gd name="connsiteY24" fmla="*/ 58479 h 597064"/>
                <a:gd name="connsiteX25" fmla="*/ 948935 w 1119607"/>
                <a:gd name="connsiteY25" fmla="*/ 58342 h 597064"/>
                <a:gd name="connsiteX26" fmla="*/ 949071 w 1119607"/>
                <a:gd name="connsiteY26" fmla="*/ 58479 h 597064"/>
                <a:gd name="connsiteX27" fmla="*/ 1049358 w 1119607"/>
                <a:gd name="connsiteY27" fmla="*/ 484708 h 597064"/>
                <a:gd name="connsiteX28" fmla="*/ 170808 w 1119607"/>
                <a:gd name="connsiteY28" fmla="*/ 58479 h 597064"/>
                <a:gd name="connsiteX29" fmla="*/ 271095 w 1119607"/>
                <a:gd name="connsiteY29" fmla="*/ 484708 h 597064"/>
                <a:gd name="connsiteX30" fmla="*/ 70249 w 1119607"/>
                <a:gd name="connsiteY30" fmla="*/ 484708 h 597064"/>
                <a:gd name="connsiteX31" fmla="*/ 170535 w 1119607"/>
                <a:gd name="connsiteY31" fmla="*/ 58479 h 597064"/>
                <a:gd name="connsiteX32" fmla="*/ 170672 w 1119607"/>
                <a:gd name="connsiteY32" fmla="*/ 58342 h 597064"/>
                <a:gd name="connsiteX33" fmla="*/ 170808 w 1119607"/>
                <a:gd name="connsiteY33" fmla="*/ 58479 h 597064"/>
                <a:gd name="connsiteX34" fmla="*/ 170672 w 1119607"/>
                <a:gd name="connsiteY34" fmla="*/ 569757 h 597064"/>
                <a:gd name="connsiteX35" fmla="*/ 30038 w 1119607"/>
                <a:gd name="connsiteY35" fmla="*/ 512015 h 597064"/>
                <a:gd name="connsiteX36" fmla="*/ 311305 w 1119607"/>
                <a:gd name="connsiteY36" fmla="*/ 512015 h 597064"/>
                <a:gd name="connsiteX37" fmla="*/ 170672 w 1119607"/>
                <a:gd name="connsiteY37" fmla="*/ 569757 h 597064"/>
                <a:gd name="connsiteX38" fmla="*/ 559803 w 1119607"/>
                <a:gd name="connsiteY38" fmla="*/ 54615 h 597064"/>
                <a:gd name="connsiteX39" fmla="*/ 532496 w 1119607"/>
                <a:gd name="connsiteY39" fmla="*/ 27307 h 597064"/>
                <a:gd name="connsiteX40" fmla="*/ 559803 w 1119607"/>
                <a:gd name="connsiteY40" fmla="*/ 0 h 597064"/>
                <a:gd name="connsiteX41" fmla="*/ 587111 w 1119607"/>
                <a:gd name="connsiteY41" fmla="*/ 27307 h 597064"/>
                <a:gd name="connsiteX42" fmla="*/ 559803 w 1119607"/>
                <a:gd name="connsiteY42" fmla="*/ 54615 h 597064"/>
                <a:gd name="connsiteX43" fmla="*/ 948935 w 1119607"/>
                <a:gd name="connsiteY43" fmla="*/ 569757 h 597064"/>
                <a:gd name="connsiteX44" fmla="*/ 808301 w 1119607"/>
                <a:gd name="connsiteY44" fmla="*/ 512015 h 597064"/>
                <a:gd name="connsiteX45" fmla="*/ 1089569 w 1119607"/>
                <a:gd name="connsiteY45" fmla="*/ 512015 h 597064"/>
                <a:gd name="connsiteX46" fmla="*/ 948935 w 1119607"/>
                <a:gd name="connsiteY46" fmla="*/ 569757 h 597064"/>
                <a:gd name="connsiteX0" fmla="*/ 1077417 w 1119607"/>
                <a:gd name="connsiteY0" fmla="*/ 485467 h 597823"/>
                <a:gd name="connsiteX1" fmla="*/ 973006 w 1119607"/>
                <a:gd name="connsiteY1" fmla="*/ 41720 h 597823"/>
                <a:gd name="connsiteX2" fmla="*/ 1010377 w 1119607"/>
                <a:gd name="connsiteY2" fmla="*/ 41720 h 597823"/>
                <a:gd name="connsiteX3" fmla="*/ 1024031 w 1119607"/>
                <a:gd name="connsiteY3" fmla="*/ 28066 h 597823"/>
                <a:gd name="connsiteX4" fmla="*/ 1010377 w 1119607"/>
                <a:gd name="connsiteY4" fmla="*/ 14413 h 597823"/>
                <a:gd name="connsiteX5" fmla="*/ 146600 w 1119607"/>
                <a:gd name="connsiteY5" fmla="*/ 41720 h 597823"/>
                <a:gd name="connsiteX6" fmla="*/ 42190 w 1119607"/>
                <a:gd name="connsiteY6" fmla="*/ 485467 h 597823"/>
                <a:gd name="connsiteX7" fmla="*/ 0 w 1119607"/>
                <a:gd name="connsiteY7" fmla="*/ 485467 h 597823"/>
                <a:gd name="connsiteX8" fmla="*/ 0 w 1119607"/>
                <a:gd name="connsiteY8" fmla="*/ 499120 h 597823"/>
                <a:gd name="connsiteX9" fmla="*/ 170672 w 1119607"/>
                <a:gd name="connsiteY9" fmla="*/ 597823 h 597823"/>
                <a:gd name="connsiteX10" fmla="*/ 341344 w 1119607"/>
                <a:gd name="connsiteY10" fmla="*/ 499120 h 597823"/>
                <a:gd name="connsiteX11" fmla="*/ 341344 w 1119607"/>
                <a:gd name="connsiteY11" fmla="*/ 485467 h 597823"/>
                <a:gd name="connsiteX12" fmla="*/ 299153 w 1119607"/>
                <a:gd name="connsiteY12" fmla="*/ 485467 h 597823"/>
                <a:gd name="connsiteX13" fmla="*/ 194743 w 1119607"/>
                <a:gd name="connsiteY13" fmla="*/ 41720 h 597823"/>
                <a:gd name="connsiteX14" fmla="*/ 924863 w 1119607"/>
                <a:gd name="connsiteY14" fmla="*/ 41720 h 597823"/>
                <a:gd name="connsiteX15" fmla="*/ 820453 w 1119607"/>
                <a:gd name="connsiteY15" fmla="*/ 485467 h 597823"/>
                <a:gd name="connsiteX16" fmla="*/ 778263 w 1119607"/>
                <a:gd name="connsiteY16" fmla="*/ 485467 h 597823"/>
                <a:gd name="connsiteX17" fmla="*/ 778263 w 1119607"/>
                <a:gd name="connsiteY17" fmla="*/ 499120 h 597823"/>
                <a:gd name="connsiteX18" fmla="*/ 948935 w 1119607"/>
                <a:gd name="connsiteY18" fmla="*/ 597823 h 597823"/>
                <a:gd name="connsiteX19" fmla="*/ 1119607 w 1119607"/>
                <a:gd name="connsiteY19" fmla="*/ 499120 h 597823"/>
                <a:gd name="connsiteX20" fmla="*/ 1119607 w 1119607"/>
                <a:gd name="connsiteY20" fmla="*/ 485467 h 597823"/>
                <a:gd name="connsiteX21" fmla="*/ 1077417 w 1119607"/>
                <a:gd name="connsiteY21" fmla="*/ 485467 h 597823"/>
                <a:gd name="connsiteX22" fmla="*/ 1049358 w 1119607"/>
                <a:gd name="connsiteY22" fmla="*/ 485467 h 597823"/>
                <a:gd name="connsiteX23" fmla="*/ 848512 w 1119607"/>
                <a:gd name="connsiteY23" fmla="*/ 485467 h 597823"/>
                <a:gd name="connsiteX24" fmla="*/ 948798 w 1119607"/>
                <a:gd name="connsiteY24" fmla="*/ 59238 h 597823"/>
                <a:gd name="connsiteX25" fmla="*/ 948935 w 1119607"/>
                <a:gd name="connsiteY25" fmla="*/ 59101 h 597823"/>
                <a:gd name="connsiteX26" fmla="*/ 949071 w 1119607"/>
                <a:gd name="connsiteY26" fmla="*/ 59238 h 597823"/>
                <a:gd name="connsiteX27" fmla="*/ 1049358 w 1119607"/>
                <a:gd name="connsiteY27" fmla="*/ 485467 h 597823"/>
                <a:gd name="connsiteX28" fmla="*/ 170808 w 1119607"/>
                <a:gd name="connsiteY28" fmla="*/ 59238 h 597823"/>
                <a:gd name="connsiteX29" fmla="*/ 271095 w 1119607"/>
                <a:gd name="connsiteY29" fmla="*/ 485467 h 597823"/>
                <a:gd name="connsiteX30" fmla="*/ 70249 w 1119607"/>
                <a:gd name="connsiteY30" fmla="*/ 485467 h 597823"/>
                <a:gd name="connsiteX31" fmla="*/ 170535 w 1119607"/>
                <a:gd name="connsiteY31" fmla="*/ 59238 h 597823"/>
                <a:gd name="connsiteX32" fmla="*/ 170672 w 1119607"/>
                <a:gd name="connsiteY32" fmla="*/ 59101 h 597823"/>
                <a:gd name="connsiteX33" fmla="*/ 170808 w 1119607"/>
                <a:gd name="connsiteY33" fmla="*/ 59238 h 597823"/>
                <a:gd name="connsiteX34" fmla="*/ 170672 w 1119607"/>
                <a:gd name="connsiteY34" fmla="*/ 570516 h 597823"/>
                <a:gd name="connsiteX35" fmla="*/ 30038 w 1119607"/>
                <a:gd name="connsiteY35" fmla="*/ 512774 h 597823"/>
                <a:gd name="connsiteX36" fmla="*/ 311305 w 1119607"/>
                <a:gd name="connsiteY36" fmla="*/ 512774 h 597823"/>
                <a:gd name="connsiteX37" fmla="*/ 170672 w 1119607"/>
                <a:gd name="connsiteY37" fmla="*/ 570516 h 597823"/>
                <a:gd name="connsiteX38" fmla="*/ 559803 w 1119607"/>
                <a:gd name="connsiteY38" fmla="*/ 55374 h 597823"/>
                <a:gd name="connsiteX39" fmla="*/ 532496 w 1119607"/>
                <a:gd name="connsiteY39" fmla="*/ 28066 h 597823"/>
                <a:gd name="connsiteX40" fmla="*/ 559803 w 1119607"/>
                <a:gd name="connsiteY40" fmla="*/ 759 h 597823"/>
                <a:gd name="connsiteX41" fmla="*/ 559803 w 1119607"/>
                <a:gd name="connsiteY41" fmla="*/ 55374 h 597823"/>
                <a:gd name="connsiteX42" fmla="*/ 948935 w 1119607"/>
                <a:gd name="connsiteY42" fmla="*/ 570516 h 597823"/>
                <a:gd name="connsiteX43" fmla="*/ 808301 w 1119607"/>
                <a:gd name="connsiteY43" fmla="*/ 512774 h 597823"/>
                <a:gd name="connsiteX44" fmla="*/ 1089569 w 1119607"/>
                <a:gd name="connsiteY44" fmla="*/ 512774 h 597823"/>
                <a:gd name="connsiteX45" fmla="*/ 948935 w 1119607"/>
                <a:gd name="connsiteY45" fmla="*/ 570516 h 597823"/>
                <a:gd name="connsiteX0" fmla="*/ 1077417 w 1119607"/>
                <a:gd name="connsiteY0" fmla="*/ 484708 h 597064"/>
                <a:gd name="connsiteX1" fmla="*/ 973006 w 1119607"/>
                <a:gd name="connsiteY1" fmla="*/ 40961 h 597064"/>
                <a:gd name="connsiteX2" fmla="*/ 1010377 w 1119607"/>
                <a:gd name="connsiteY2" fmla="*/ 40961 h 597064"/>
                <a:gd name="connsiteX3" fmla="*/ 1024031 w 1119607"/>
                <a:gd name="connsiteY3" fmla="*/ 27307 h 597064"/>
                <a:gd name="connsiteX4" fmla="*/ 1010377 w 1119607"/>
                <a:gd name="connsiteY4" fmla="*/ 13654 h 597064"/>
                <a:gd name="connsiteX5" fmla="*/ 146600 w 1119607"/>
                <a:gd name="connsiteY5" fmla="*/ 40961 h 597064"/>
                <a:gd name="connsiteX6" fmla="*/ 42190 w 1119607"/>
                <a:gd name="connsiteY6" fmla="*/ 484708 h 597064"/>
                <a:gd name="connsiteX7" fmla="*/ 0 w 1119607"/>
                <a:gd name="connsiteY7" fmla="*/ 484708 h 597064"/>
                <a:gd name="connsiteX8" fmla="*/ 0 w 1119607"/>
                <a:gd name="connsiteY8" fmla="*/ 498361 h 597064"/>
                <a:gd name="connsiteX9" fmla="*/ 170672 w 1119607"/>
                <a:gd name="connsiteY9" fmla="*/ 597064 h 597064"/>
                <a:gd name="connsiteX10" fmla="*/ 341344 w 1119607"/>
                <a:gd name="connsiteY10" fmla="*/ 498361 h 597064"/>
                <a:gd name="connsiteX11" fmla="*/ 341344 w 1119607"/>
                <a:gd name="connsiteY11" fmla="*/ 484708 h 597064"/>
                <a:gd name="connsiteX12" fmla="*/ 299153 w 1119607"/>
                <a:gd name="connsiteY12" fmla="*/ 484708 h 597064"/>
                <a:gd name="connsiteX13" fmla="*/ 194743 w 1119607"/>
                <a:gd name="connsiteY13" fmla="*/ 40961 h 597064"/>
                <a:gd name="connsiteX14" fmla="*/ 924863 w 1119607"/>
                <a:gd name="connsiteY14" fmla="*/ 40961 h 597064"/>
                <a:gd name="connsiteX15" fmla="*/ 820453 w 1119607"/>
                <a:gd name="connsiteY15" fmla="*/ 484708 h 597064"/>
                <a:gd name="connsiteX16" fmla="*/ 778263 w 1119607"/>
                <a:gd name="connsiteY16" fmla="*/ 484708 h 597064"/>
                <a:gd name="connsiteX17" fmla="*/ 778263 w 1119607"/>
                <a:gd name="connsiteY17" fmla="*/ 498361 h 597064"/>
                <a:gd name="connsiteX18" fmla="*/ 948935 w 1119607"/>
                <a:gd name="connsiteY18" fmla="*/ 597064 h 597064"/>
                <a:gd name="connsiteX19" fmla="*/ 1119607 w 1119607"/>
                <a:gd name="connsiteY19" fmla="*/ 498361 h 597064"/>
                <a:gd name="connsiteX20" fmla="*/ 1119607 w 1119607"/>
                <a:gd name="connsiteY20" fmla="*/ 484708 h 597064"/>
                <a:gd name="connsiteX21" fmla="*/ 1077417 w 1119607"/>
                <a:gd name="connsiteY21" fmla="*/ 484708 h 597064"/>
                <a:gd name="connsiteX22" fmla="*/ 1049358 w 1119607"/>
                <a:gd name="connsiteY22" fmla="*/ 484708 h 597064"/>
                <a:gd name="connsiteX23" fmla="*/ 848512 w 1119607"/>
                <a:gd name="connsiteY23" fmla="*/ 484708 h 597064"/>
                <a:gd name="connsiteX24" fmla="*/ 948798 w 1119607"/>
                <a:gd name="connsiteY24" fmla="*/ 58479 h 597064"/>
                <a:gd name="connsiteX25" fmla="*/ 948935 w 1119607"/>
                <a:gd name="connsiteY25" fmla="*/ 58342 h 597064"/>
                <a:gd name="connsiteX26" fmla="*/ 949071 w 1119607"/>
                <a:gd name="connsiteY26" fmla="*/ 58479 h 597064"/>
                <a:gd name="connsiteX27" fmla="*/ 1049358 w 1119607"/>
                <a:gd name="connsiteY27" fmla="*/ 484708 h 597064"/>
                <a:gd name="connsiteX28" fmla="*/ 170808 w 1119607"/>
                <a:gd name="connsiteY28" fmla="*/ 58479 h 597064"/>
                <a:gd name="connsiteX29" fmla="*/ 271095 w 1119607"/>
                <a:gd name="connsiteY29" fmla="*/ 484708 h 597064"/>
                <a:gd name="connsiteX30" fmla="*/ 70249 w 1119607"/>
                <a:gd name="connsiteY30" fmla="*/ 484708 h 597064"/>
                <a:gd name="connsiteX31" fmla="*/ 170535 w 1119607"/>
                <a:gd name="connsiteY31" fmla="*/ 58479 h 597064"/>
                <a:gd name="connsiteX32" fmla="*/ 170672 w 1119607"/>
                <a:gd name="connsiteY32" fmla="*/ 58342 h 597064"/>
                <a:gd name="connsiteX33" fmla="*/ 170808 w 1119607"/>
                <a:gd name="connsiteY33" fmla="*/ 58479 h 597064"/>
                <a:gd name="connsiteX34" fmla="*/ 170672 w 1119607"/>
                <a:gd name="connsiteY34" fmla="*/ 569757 h 597064"/>
                <a:gd name="connsiteX35" fmla="*/ 30038 w 1119607"/>
                <a:gd name="connsiteY35" fmla="*/ 512015 h 597064"/>
                <a:gd name="connsiteX36" fmla="*/ 311305 w 1119607"/>
                <a:gd name="connsiteY36" fmla="*/ 512015 h 597064"/>
                <a:gd name="connsiteX37" fmla="*/ 170672 w 1119607"/>
                <a:gd name="connsiteY37" fmla="*/ 569757 h 597064"/>
                <a:gd name="connsiteX38" fmla="*/ 559803 w 1119607"/>
                <a:gd name="connsiteY38" fmla="*/ 0 h 597064"/>
                <a:gd name="connsiteX39" fmla="*/ 532496 w 1119607"/>
                <a:gd name="connsiteY39" fmla="*/ 27307 h 597064"/>
                <a:gd name="connsiteX40" fmla="*/ 559803 w 1119607"/>
                <a:gd name="connsiteY40" fmla="*/ 0 h 597064"/>
                <a:gd name="connsiteX41" fmla="*/ 948935 w 1119607"/>
                <a:gd name="connsiteY41" fmla="*/ 569757 h 597064"/>
                <a:gd name="connsiteX42" fmla="*/ 808301 w 1119607"/>
                <a:gd name="connsiteY42" fmla="*/ 512015 h 597064"/>
                <a:gd name="connsiteX43" fmla="*/ 1089569 w 1119607"/>
                <a:gd name="connsiteY43" fmla="*/ 512015 h 597064"/>
                <a:gd name="connsiteX44" fmla="*/ 948935 w 1119607"/>
                <a:gd name="connsiteY44" fmla="*/ 569757 h 597064"/>
                <a:gd name="connsiteX0" fmla="*/ 1077417 w 1119607"/>
                <a:gd name="connsiteY0" fmla="*/ 471054 h 583410"/>
                <a:gd name="connsiteX1" fmla="*/ 973006 w 1119607"/>
                <a:gd name="connsiteY1" fmla="*/ 27307 h 583410"/>
                <a:gd name="connsiteX2" fmla="*/ 1010377 w 1119607"/>
                <a:gd name="connsiteY2" fmla="*/ 27307 h 583410"/>
                <a:gd name="connsiteX3" fmla="*/ 1024031 w 1119607"/>
                <a:gd name="connsiteY3" fmla="*/ 13653 h 583410"/>
                <a:gd name="connsiteX4" fmla="*/ 1010377 w 1119607"/>
                <a:gd name="connsiteY4" fmla="*/ 0 h 583410"/>
                <a:gd name="connsiteX5" fmla="*/ 146600 w 1119607"/>
                <a:gd name="connsiteY5" fmla="*/ 27307 h 583410"/>
                <a:gd name="connsiteX6" fmla="*/ 42190 w 1119607"/>
                <a:gd name="connsiteY6" fmla="*/ 471054 h 583410"/>
                <a:gd name="connsiteX7" fmla="*/ 0 w 1119607"/>
                <a:gd name="connsiteY7" fmla="*/ 471054 h 583410"/>
                <a:gd name="connsiteX8" fmla="*/ 0 w 1119607"/>
                <a:gd name="connsiteY8" fmla="*/ 484707 h 583410"/>
                <a:gd name="connsiteX9" fmla="*/ 170672 w 1119607"/>
                <a:gd name="connsiteY9" fmla="*/ 583410 h 583410"/>
                <a:gd name="connsiteX10" fmla="*/ 341344 w 1119607"/>
                <a:gd name="connsiteY10" fmla="*/ 484707 h 583410"/>
                <a:gd name="connsiteX11" fmla="*/ 341344 w 1119607"/>
                <a:gd name="connsiteY11" fmla="*/ 471054 h 583410"/>
                <a:gd name="connsiteX12" fmla="*/ 299153 w 1119607"/>
                <a:gd name="connsiteY12" fmla="*/ 471054 h 583410"/>
                <a:gd name="connsiteX13" fmla="*/ 194743 w 1119607"/>
                <a:gd name="connsiteY13" fmla="*/ 27307 h 583410"/>
                <a:gd name="connsiteX14" fmla="*/ 924863 w 1119607"/>
                <a:gd name="connsiteY14" fmla="*/ 27307 h 583410"/>
                <a:gd name="connsiteX15" fmla="*/ 820453 w 1119607"/>
                <a:gd name="connsiteY15" fmla="*/ 471054 h 583410"/>
                <a:gd name="connsiteX16" fmla="*/ 778263 w 1119607"/>
                <a:gd name="connsiteY16" fmla="*/ 471054 h 583410"/>
                <a:gd name="connsiteX17" fmla="*/ 778263 w 1119607"/>
                <a:gd name="connsiteY17" fmla="*/ 484707 h 583410"/>
                <a:gd name="connsiteX18" fmla="*/ 948935 w 1119607"/>
                <a:gd name="connsiteY18" fmla="*/ 583410 h 583410"/>
                <a:gd name="connsiteX19" fmla="*/ 1119607 w 1119607"/>
                <a:gd name="connsiteY19" fmla="*/ 484707 h 583410"/>
                <a:gd name="connsiteX20" fmla="*/ 1119607 w 1119607"/>
                <a:gd name="connsiteY20" fmla="*/ 471054 h 583410"/>
                <a:gd name="connsiteX21" fmla="*/ 1077417 w 1119607"/>
                <a:gd name="connsiteY21" fmla="*/ 471054 h 583410"/>
                <a:gd name="connsiteX22" fmla="*/ 1049358 w 1119607"/>
                <a:gd name="connsiteY22" fmla="*/ 471054 h 583410"/>
                <a:gd name="connsiteX23" fmla="*/ 848512 w 1119607"/>
                <a:gd name="connsiteY23" fmla="*/ 471054 h 583410"/>
                <a:gd name="connsiteX24" fmla="*/ 948798 w 1119607"/>
                <a:gd name="connsiteY24" fmla="*/ 44825 h 583410"/>
                <a:gd name="connsiteX25" fmla="*/ 948935 w 1119607"/>
                <a:gd name="connsiteY25" fmla="*/ 44688 h 583410"/>
                <a:gd name="connsiteX26" fmla="*/ 949071 w 1119607"/>
                <a:gd name="connsiteY26" fmla="*/ 44825 h 583410"/>
                <a:gd name="connsiteX27" fmla="*/ 1049358 w 1119607"/>
                <a:gd name="connsiteY27" fmla="*/ 471054 h 583410"/>
                <a:gd name="connsiteX28" fmla="*/ 170808 w 1119607"/>
                <a:gd name="connsiteY28" fmla="*/ 44825 h 583410"/>
                <a:gd name="connsiteX29" fmla="*/ 271095 w 1119607"/>
                <a:gd name="connsiteY29" fmla="*/ 471054 h 583410"/>
                <a:gd name="connsiteX30" fmla="*/ 70249 w 1119607"/>
                <a:gd name="connsiteY30" fmla="*/ 471054 h 583410"/>
                <a:gd name="connsiteX31" fmla="*/ 170535 w 1119607"/>
                <a:gd name="connsiteY31" fmla="*/ 44825 h 583410"/>
                <a:gd name="connsiteX32" fmla="*/ 170672 w 1119607"/>
                <a:gd name="connsiteY32" fmla="*/ 44688 h 583410"/>
                <a:gd name="connsiteX33" fmla="*/ 170808 w 1119607"/>
                <a:gd name="connsiteY33" fmla="*/ 44825 h 583410"/>
                <a:gd name="connsiteX34" fmla="*/ 170672 w 1119607"/>
                <a:gd name="connsiteY34" fmla="*/ 556103 h 583410"/>
                <a:gd name="connsiteX35" fmla="*/ 30038 w 1119607"/>
                <a:gd name="connsiteY35" fmla="*/ 498361 h 583410"/>
                <a:gd name="connsiteX36" fmla="*/ 311305 w 1119607"/>
                <a:gd name="connsiteY36" fmla="*/ 498361 h 583410"/>
                <a:gd name="connsiteX37" fmla="*/ 170672 w 1119607"/>
                <a:gd name="connsiteY37" fmla="*/ 556103 h 583410"/>
                <a:gd name="connsiteX38" fmla="*/ 948935 w 1119607"/>
                <a:gd name="connsiteY38" fmla="*/ 556103 h 583410"/>
                <a:gd name="connsiteX39" fmla="*/ 808301 w 1119607"/>
                <a:gd name="connsiteY39" fmla="*/ 498361 h 583410"/>
                <a:gd name="connsiteX40" fmla="*/ 1089569 w 1119607"/>
                <a:gd name="connsiteY40" fmla="*/ 498361 h 583410"/>
                <a:gd name="connsiteX41" fmla="*/ 948935 w 1119607"/>
                <a:gd name="connsiteY41" fmla="*/ 556103 h 583410"/>
                <a:gd name="connsiteX0" fmla="*/ 1077417 w 1119607"/>
                <a:gd name="connsiteY0" fmla="*/ 481570 h 593926"/>
                <a:gd name="connsiteX1" fmla="*/ 973006 w 1119607"/>
                <a:gd name="connsiteY1" fmla="*/ 37823 h 593926"/>
                <a:gd name="connsiteX2" fmla="*/ 1010377 w 1119607"/>
                <a:gd name="connsiteY2" fmla="*/ 37823 h 593926"/>
                <a:gd name="connsiteX3" fmla="*/ 1024031 w 1119607"/>
                <a:gd name="connsiteY3" fmla="*/ 24169 h 593926"/>
                <a:gd name="connsiteX4" fmla="*/ 146600 w 1119607"/>
                <a:gd name="connsiteY4" fmla="*/ 37823 h 593926"/>
                <a:gd name="connsiteX5" fmla="*/ 42190 w 1119607"/>
                <a:gd name="connsiteY5" fmla="*/ 481570 h 593926"/>
                <a:gd name="connsiteX6" fmla="*/ 0 w 1119607"/>
                <a:gd name="connsiteY6" fmla="*/ 481570 h 593926"/>
                <a:gd name="connsiteX7" fmla="*/ 0 w 1119607"/>
                <a:gd name="connsiteY7" fmla="*/ 495223 h 593926"/>
                <a:gd name="connsiteX8" fmla="*/ 170672 w 1119607"/>
                <a:gd name="connsiteY8" fmla="*/ 593926 h 593926"/>
                <a:gd name="connsiteX9" fmla="*/ 341344 w 1119607"/>
                <a:gd name="connsiteY9" fmla="*/ 495223 h 593926"/>
                <a:gd name="connsiteX10" fmla="*/ 341344 w 1119607"/>
                <a:gd name="connsiteY10" fmla="*/ 481570 h 593926"/>
                <a:gd name="connsiteX11" fmla="*/ 299153 w 1119607"/>
                <a:gd name="connsiteY11" fmla="*/ 481570 h 593926"/>
                <a:gd name="connsiteX12" fmla="*/ 194743 w 1119607"/>
                <a:gd name="connsiteY12" fmla="*/ 37823 h 593926"/>
                <a:gd name="connsiteX13" fmla="*/ 924863 w 1119607"/>
                <a:gd name="connsiteY13" fmla="*/ 37823 h 593926"/>
                <a:gd name="connsiteX14" fmla="*/ 820453 w 1119607"/>
                <a:gd name="connsiteY14" fmla="*/ 481570 h 593926"/>
                <a:gd name="connsiteX15" fmla="*/ 778263 w 1119607"/>
                <a:gd name="connsiteY15" fmla="*/ 481570 h 593926"/>
                <a:gd name="connsiteX16" fmla="*/ 778263 w 1119607"/>
                <a:gd name="connsiteY16" fmla="*/ 495223 h 593926"/>
                <a:gd name="connsiteX17" fmla="*/ 948935 w 1119607"/>
                <a:gd name="connsiteY17" fmla="*/ 593926 h 593926"/>
                <a:gd name="connsiteX18" fmla="*/ 1119607 w 1119607"/>
                <a:gd name="connsiteY18" fmla="*/ 495223 h 593926"/>
                <a:gd name="connsiteX19" fmla="*/ 1119607 w 1119607"/>
                <a:gd name="connsiteY19" fmla="*/ 481570 h 593926"/>
                <a:gd name="connsiteX20" fmla="*/ 1077417 w 1119607"/>
                <a:gd name="connsiteY20" fmla="*/ 481570 h 593926"/>
                <a:gd name="connsiteX21" fmla="*/ 1049358 w 1119607"/>
                <a:gd name="connsiteY21" fmla="*/ 481570 h 593926"/>
                <a:gd name="connsiteX22" fmla="*/ 848512 w 1119607"/>
                <a:gd name="connsiteY22" fmla="*/ 481570 h 593926"/>
                <a:gd name="connsiteX23" fmla="*/ 948798 w 1119607"/>
                <a:gd name="connsiteY23" fmla="*/ 55341 h 593926"/>
                <a:gd name="connsiteX24" fmla="*/ 948935 w 1119607"/>
                <a:gd name="connsiteY24" fmla="*/ 55204 h 593926"/>
                <a:gd name="connsiteX25" fmla="*/ 949071 w 1119607"/>
                <a:gd name="connsiteY25" fmla="*/ 55341 h 593926"/>
                <a:gd name="connsiteX26" fmla="*/ 1049358 w 1119607"/>
                <a:gd name="connsiteY26" fmla="*/ 481570 h 593926"/>
                <a:gd name="connsiteX27" fmla="*/ 170808 w 1119607"/>
                <a:gd name="connsiteY27" fmla="*/ 55341 h 593926"/>
                <a:gd name="connsiteX28" fmla="*/ 271095 w 1119607"/>
                <a:gd name="connsiteY28" fmla="*/ 481570 h 593926"/>
                <a:gd name="connsiteX29" fmla="*/ 70249 w 1119607"/>
                <a:gd name="connsiteY29" fmla="*/ 481570 h 593926"/>
                <a:gd name="connsiteX30" fmla="*/ 170535 w 1119607"/>
                <a:gd name="connsiteY30" fmla="*/ 55341 h 593926"/>
                <a:gd name="connsiteX31" fmla="*/ 170672 w 1119607"/>
                <a:gd name="connsiteY31" fmla="*/ 55204 h 593926"/>
                <a:gd name="connsiteX32" fmla="*/ 170808 w 1119607"/>
                <a:gd name="connsiteY32" fmla="*/ 55341 h 593926"/>
                <a:gd name="connsiteX33" fmla="*/ 170672 w 1119607"/>
                <a:gd name="connsiteY33" fmla="*/ 566619 h 593926"/>
                <a:gd name="connsiteX34" fmla="*/ 30038 w 1119607"/>
                <a:gd name="connsiteY34" fmla="*/ 508877 h 593926"/>
                <a:gd name="connsiteX35" fmla="*/ 311305 w 1119607"/>
                <a:gd name="connsiteY35" fmla="*/ 508877 h 593926"/>
                <a:gd name="connsiteX36" fmla="*/ 170672 w 1119607"/>
                <a:gd name="connsiteY36" fmla="*/ 566619 h 593926"/>
                <a:gd name="connsiteX37" fmla="*/ 948935 w 1119607"/>
                <a:gd name="connsiteY37" fmla="*/ 566619 h 593926"/>
                <a:gd name="connsiteX38" fmla="*/ 808301 w 1119607"/>
                <a:gd name="connsiteY38" fmla="*/ 508877 h 593926"/>
                <a:gd name="connsiteX39" fmla="*/ 1089569 w 1119607"/>
                <a:gd name="connsiteY39" fmla="*/ 508877 h 593926"/>
                <a:gd name="connsiteX40" fmla="*/ 948935 w 1119607"/>
                <a:gd name="connsiteY40" fmla="*/ 566619 h 593926"/>
                <a:gd name="connsiteX0" fmla="*/ 1077417 w 1119607"/>
                <a:gd name="connsiteY0" fmla="*/ 476618 h 588974"/>
                <a:gd name="connsiteX1" fmla="*/ 973006 w 1119607"/>
                <a:gd name="connsiteY1" fmla="*/ 32871 h 588974"/>
                <a:gd name="connsiteX2" fmla="*/ 1010377 w 1119607"/>
                <a:gd name="connsiteY2" fmla="*/ 32871 h 588974"/>
                <a:gd name="connsiteX3" fmla="*/ 146600 w 1119607"/>
                <a:gd name="connsiteY3" fmla="*/ 32871 h 588974"/>
                <a:gd name="connsiteX4" fmla="*/ 42190 w 1119607"/>
                <a:gd name="connsiteY4" fmla="*/ 476618 h 588974"/>
                <a:gd name="connsiteX5" fmla="*/ 0 w 1119607"/>
                <a:gd name="connsiteY5" fmla="*/ 476618 h 588974"/>
                <a:gd name="connsiteX6" fmla="*/ 0 w 1119607"/>
                <a:gd name="connsiteY6" fmla="*/ 490271 h 588974"/>
                <a:gd name="connsiteX7" fmla="*/ 170672 w 1119607"/>
                <a:gd name="connsiteY7" fmla="*/ 588974 h 588974"/>
                <a:gd name="connsiteX8" fmla="*/ 341344 w 1119607"/>
                <a:gd name="connsiteY8" fmla="*/ 490271 h 588974"/>
                <a:gd name="connsiteX9" fmla="*/ 341344 w 1119607"/>
                <a:gd name="connsiteY9" fmla="*/ 476618 h 588974"/>
                <a:gd name="connsiteX10" fmla="*/ 299153 w 1119607"/>
                <a:gd name="connsiteY10" fmla="*/ 476618 h 588974"/>
                <a:gd name="connsiteX11" fmla="*/ 194743 w 1119607"/>
                <a:gd name="connsiteY11" fmla="*/ 32871 h 588974"/>
                <a:gd name="connsiteX12" fmla="*/ 924863 w 1119607"/>
                <a:gd name="connsiteY12" fmla="*/ 32871 h 588974"/>
                <a:gd name="connsiteX13" fmla="*/ 820453 w 1119607"/>
                <a:gd name="connsiteY13" fmla="*/ 476618 h 588974"/>
                <a:gd name="connsiteX14" fmla="*/ 778263 w 1119607"/>
                <a:gd name="connsiteY14" fmla="*/ 476618 h 588974"/>
                <a:gd name="connsiteX15" fmla="*/ 778263 w 1119607"/>
                <a:gd name="connsiteY15" fmla="*/ 490271 h 588974"/>
                <a:gd name="connsiteX16" fmla="*/ 948935 w 1119607"/>
                <a:gd name="connsiteY16" fmla="*/ 588974 h 588974"/>
                <a:gd name="connsiteX17" fmla="*/ 1119607 w 1119607"/>
                <a:gd name="connsiteY17" fmla="*/ 490271 h 588974"/>
                <a:gd name="connsiteX18" fmla="*/ 1119607 w 1119607"/>
                <a:gd name="connsiteY18" fmla="*/ 476618 h 588974"/>
                <a:gd name="connsiteX19" fmla="*/ 1077417 w 1119607"/>
                <a:gd name="connsiteY19" fmla="*/ 476618 h 588974"/>
                <a:gd name="connsiteX20" fmla="*/ 1049358 w 1119607"/>
                <a:gd name="connsiteY20" fmla="*/ 476618 h 588974"/>
                <a:gd name="connsiteX21" fmla="*/ 848512 w 1119607"/>
                <a:gd name="connsiteY21" fmla="*/ 476618 h 588974"/>
                <a:gd name="connsiteX22" fmla="*/ 948798 w 1119607"/>
                <a:gd name="connsiteY22" fmla="*/ 50389 h 588974"/>
                <a:gd name="connsiteX23" fmla="*/ 948935 w 1119607"/>
                <a:gd name="connsiteY23" fmla="*/ 50252 h 588974"/>
                <a:gd name="connsiteX24" fmla="*/ 949071 w 1119607"/>
                <a:gd name="connsiteY24" fmla="*/ 50389 h 588974"/>
                <a:gd name="connsiteX25" fmla="*/ 1049358 w 1119607"/>
                <a:gd name="connsiteY25" fmla="*/ 476618 h 588974"/>
                <a:gd name="connsiteX26" fmla="*/ 170808 w 1119607"/>
                <a:gd name="connsiteY26" fmla="*/ 50389 h 588974"/>
                <a:gd name="connsiteX27" fmla="*/ 271095 w 1119607"/>
                <a:gd name="connsiteY27" fmla="*/ 476618 h 588974"/>
                <a:gd name="connsiteX28" fmla="*/ 70249 w 1119607"/>
                <a:gd name="connsiteY28" fmla="*/ 476618 h 588974"/>
                <a:gd name="connsiteX29" fmla="*/ 170535 w 1119607"/>
                <a:gd name="connsiteY29" fmla="*/ 50389 h 588974"/>
                <a:gd name="connsiteX30" fmla="*/ 170672 w 1119607"/>
                <a:gd name="connsiteY30" fmla="*/ 50252 h 588974"/>
                <a:gd name="connsiteX31" fmla="*/ 170808 w 1119607"/>
                <a:gd name="connsiteY31" fmla="*/ 50389 h 588974"/>
                <a:gd name="connsiteX32" fmla="*/ 170672 w 1119607"/>
                <a:gd name="connsiteY32" fmla="*/ 561667 h 588974"/>
                <a:gd name="connsiteX33" fmla="*/ 30038 w 1119607"/>
                <a:gd name="connsiteY33" fmla="*/ 503925 h 588974"/>
                <a:gd name="connsiteX34" fmla="*/ 311305 w 1119607"/>
                <a:gd name="connsiteY34" fmla="*/ 503925 h 588974"/>
                <a:gd name="connsiteX35" fmla="*/ 170672 w 1119607"/>
                <a:gd name="connsiteY35" fmla="*/ 561667 h 588974"/>
                <a:gd name="connsiteX36" fmla="*/ 948935 w 1119607"/>
                <a:gd name="connsiteY36" fmla="*/ 561667 h 588974"/>
                <a:gd name="connsiteX37" fmla="*/ 808301 w 1119607"/>
                <a:gd name="connsiteY37" fmla="*/ 503925 h 588974"/>
                <a:gd name="connsiteX38" fmla="*/ 1089569 w 1119607"/>
                <a:gd name="connsiteY38" fmla="*/ 503925 h 588974"/>
                <a:gd name="connsiteX39" fmla="*/ 948935 w 1119607"/>
                <a:gd name="connsiteY39" fmla="*/ 561667 h 588974"/>
                <a:gd name="connsiteX0" fmla="*/ 1077417 w 1119607"/>
                <a:gd name="connsiteY0" fmla="*/ 443747 h 556103"/>
                <a:gd name="connsiteX1" fmla="*/ 973006 w 1119607"/>
                <a:gd name="connsiteY1" fmla="*/ 0 h 556103"/>
                <a:gd name="connsiteX2" fmla="*/ 146600 w 1119607"/>
                <a:gd name="connsiteY2" fmla="*/ 0 h 556103"/>
                <a:gd name="connsiteX3" fmla="*/ 42190 w 1119607"/>
                <a:gd name="connsiteY3" fmla="*/ 443747 h 556103"/>
                <a:gd name="connsiteX4" fmla="*/ 0 w 1119607"/>
                <a:gd name="connsiteY4" fmla="*/ 443747 h 556103"/>
                <a:gd name="connsiteX5" fmla="*/ 0 w 1119607"/>
                <a:gd name="connsiteY5" fmla="*/ 457400 h 556103"/>
                <a:gd name="connsiteX6" fmla="*/ 170672 w 1119607"/>
                <a:gd name="connsiteY6" fmla="*/ 556103 h 556103"/>
                <a:gd name="connsiteX7" fmla="*/ 341344 w 1119607"/>
                <a:gd name="connsiteY7" fmla="*/ 457400 h 556103"/>
                <a:gd name="connsiteX8" fmla="*/ 341344 w 1119607"/>
                <a:gd name="connsiteY8" fmla="*/ 443747 h 556103"/>
                <a:gd name="connsiteX9" fmla="*/ 299153 w 1119607"/>
                <a:gd name="connsiteY9" fmla="*/ 443747 h 556103"/>
                <a:gd name="connsiteX10" fmla="*/ 194743 w 1119607"/>
                <a:gd name="connsiteY10" fmla="*/ 0 h 556103"/>
                <a:gd name="connsiteX11" fmla="*/ 924863 w 1119607"/>
                <a:gd name="connsiteY11" fmla="*/ 0 h 556103"/>
                <a:gd name="connsiteX12" fmla="*/ 820453 w 1119607"/>
                <a:gd name="connsiteY12" fmla="*/ 443747 h 556103"/>
                <a:gd name="connsiteX13" fmla="*/ 778263 w 1119607"/>
                <a:gd name="connsiteY13" fmla="*/ 443747 h 556103"/>
                <a:gd name="connsiteX14" fmla="*/ 778263 w 1119607"/>
                <a:gd name="connsiteY14" fmla="*/ 457400 h 556103"/>
                <a:gd name="connsiteX15" fmla="*/ 948935 w 1119607"/>
                <a:gd name="connsiteY15" fmla="*/ 556103 h 556103"/>
                <a:gd name="connsiteX16" fmla="*/ 1119607 w 1119607"/>
                <a:gd name="connsiteY16" fmla="*/ 457400 h 556103"/>
                <a:gd name="connsiteX17" fmla="*/ 1119607 w 1119607"/>
                <a:gd name="connsiteY17" fmla="*/ 443747 h 556103"/>
                <a:gd name="connsiteX18" fmla="*/ 1077417 w 1119607"/>
                <a:gd name="connsiteY18" fmla="*/ 443747 h 556103"/>
                <a:gd name="connsiteX19" fmla="*/ 1049358 w 1119607"/>
                <a:gd name="connsiteY19" fmla="*/ 443747 h 556103"/>
                <a:gd name="connsiteX20" fmla="*/ 848512 w 1119607"/>
                <a:gd name="connsiteY20" fmla="*/ 443747 h 556103"/>
                <a:gd name="connsiteX21" fmla="*/ 948798 w 1119607"/>
                <a:gd name="connsiteY21" fmla="*/ 17518 h 556103"/>
                <a:gd name="connsiteX22" fmla="*/ 948935 w 1119607"/>
                <a:gd name="connsiteY22" fmla="*/ 17381 h 556103"/>
                <a:gd name="connsiteX23" fmla="*/ 949071 w 1119607"/>
                <a:gd name="connsiteY23" fmla="*/ 17518 h 556103"/>
                <a:gd name="connsiteX24" fmla="*/ 1049358 w 1119607"/>
                <a:gd name="connsiteY24" fmla="*/ 443747 h 556103"/>
                <a:gd name="connsiteX25" fmla="*/ 170808 w 1119607"/>
                <a:gd name="connsiteY25" fmla="*/ 17518 h 556103"/>
                <a:gd name="connsiteX26" fmla="*/ 271095 w 1119607"/>
                <a:gd name="connsiteY26" fmla="*/ 443747 h 556103"/>
                <a:gd name="connsiteX27" fmla="*/ 70249 w 1119607"/>
                <a:gd name="connsiteY27" fmla="*/ 443747 h 556103"/>
                <a:gd name="connsiteX28" fmla="*/ 170535 w 1119607"/>
                <a:gd name="connsiteY28" fmla="*/ 17518 h 556103"/>
                <a:gd name="connsiteX29" fmla="*/ 170672 w 1119607"/>
                <a:gd name="connsiteY29" fmla="*/ 17381 h 556103"/>
                <a:gd name="connsiteX30" fmla="*/ 170808 w 1119607"/>
                <a:gd name="connsiteY30" fmla="*/ 17518 h 556103"/>
                <a:gd name="connsiteX31" fmla="*/ 170672 w 1119607"/>
                <a:gd name="connsiteY31" fmla="*/ 528796 h 556103"/>
                <a:gd name="connsiteX32" fmla="*/ 30038 w 1119607"/>
                <a:gd name="connsiteY32" fmla="*/ 471054 h 556103"/>
                <a:gd name="connsiteX33" fmla="*/ 311305 w 1119607"/>
                <a:gd name="connsiteY33" fmla="*/ 471054 h 556103"/>
                <a:gd name="connsiteX34" fmla="*/ 170672 w 1119607"/>
                <a:gd name="connsiteY34" fmla="*/ 528796 h 556103"/>
                <a:gd name="connsiteX35" fmla="*/ 948935 w 1119607"/>
                <a:gd name="connsiteY35" fmla="*/ 528796 h 556103"/>
                <a:gd name="connsiteX36" fmla="*/ 808301 w 1119607"/>
                <a:gd name="connsiteY36" fmla="*/ 471054 h 556103"/>
                <a:gd name="connsiteX37" fmla="*/ 1089569 w 1119607"/>
                <a:gd name="connsiteY37" fmla="*/ 471054 h 556103"/>
                <a:gd name="connsiteX38" fmla="*/ 948935 w 1119607"/>
                <a:gd name="connsiteY38" fmla="*/ 528796 h 556103"/>
                <a:gd name="connsiteX0" fmla="*/ 1077417 w 1119607"/>
                <a:gd name="connsiteY0" fmla="*/ 443747 h 556103"/>
                <a:gd name="connsiteX1" fmla="*/ 973006 w 1119607"/>
                <a:gd name="connsiteY1" fmla="*/ 0 h 556103"/>
                <a:gd name="connsiteX2" fmla="*/ 146600 w 1119607"/>
                <a:gd name="connsiteY2" fmla="*/ 0 h 556103"/>
                <a:gd name="connsiteX3" fmla="*/ 42190 w 1119607"/>
                <a:gd name="connsiteY3" fmla="*/ 443747 h 556103"/>
                <a:gd name="connsiteX4" fmla="*/ 0 w 1119607"/>
                <a:gd name="connsiteY4" fmla="*/ 443747 h 556103"/>
                <a:gd name="connsiteX5" fmla="*/ 0 w 1119607"/>
                <a:gd name="connsiteY5" fmla="*/ 457400 h 556103"/>
                <a:gd name="connsiteX6" fmla="*/ 170672 w 1119607"/>
                <a:gd name="connsiteY6" fmla="*/ 556103 h 556103"/>
                <a:gd name="connsiteX7" fmla="*/ 341344 w 1119607"/>
                <a:gd name="connsiteY7" fmla="*/ 457400 h 556103"/>
                <a:gd name="connsiteX8" fmla="*/ 341344 w 1119607"/>
                <a:gd name="connsiteY8" fmla="*/ 443747 h 556103"/>
                <a:gd name="connsiteX9" fmla="*/ 299153 w 1119607"/>
                <a:gd name="connsiteY9" fmla="*/ 443747 h 556103"/>
                <a:gd name="connsiteX10" fmla="*/ 194743 w 1119607"/>
                <a:gd name="connsiteY10" fmla="*/ 0 h 556103"/>
                <a:gd name="connsiteX11" fmla="*/ 820453 w 1119607"/>
                <a:gd name="connsiteY11" fmla="*/ 443747 h 556103"/>
                <a:gd name="connsiteX12" fmla="*/ 778263 w 1119607"/>
                <a:gd name="connsiteY12" fmla="*/ 443747 h 556103"/>
                <a:gd name="connsiteX13" fmla="*/ 778263 w 1119607"/>
                <a:gd name="connsiteY13" fmla="*/ 457400 h 556103"/>
                <a:gd name="connsiteX14" fmla="*/ 948935 w 1119607"/>
                <a:gd name="connsiteY14" fmla="*/ 556103 h 556103"/>
                <a:gd name="connsiteX15" fmla="*/ 1119607 w 1119607"/>
                <a:gd name="connsiteY15" fmla="*/ 457400 h 556103"/>
                <a:gd name="connsiteX16" fmla="*/ 1119607 w 1119607"/>
                <a:gd name="connsiteY16" fmla="*/ 443747 h 556103"/>
                <a:gd name="connsiteX17" fmla="*/ 1077417 w 1119607"/>
                <a:gd name="connsiteY17" fmla="*/ 443747 h 556103"/>
                <a:gd name="connsiteX18" fmla="*/ 1049358 w 1119607"/>
                <a:gd name="connsiteY18" fmla="*/ 443747 h 556103"/>
                <a:gd name="connsiteX19" fmla="*/ 848512 w 1119607"/>
                <a:gd name="connsiteY19" fmla="*/ 443747 h 556103"/>
                <a:gd name="connsiteX20" fmla="*/ 948798 w 1119607"/>
                <a:gd name="connsiteY20" fmla="*/ 17518 h 556103"/>
                <a:gd name="connsiteX21" fmla="*/ 948935 w 1119607"/>
                <a:gd name="connsiteY21" fmla="*/ 17381 h 556103"/>
                <a:gd name="connsiteX22" fmla="*/ 949071 w 1119607"/>
                <a:gd name="connsiteY22" fmla="*/ 17518 h 556103"/>
                <a:gd name="connsiteX23" fmla="*/ 1049358 w 1119607"/>
                <a:gd name="connsiteY23" fmla="*/ 443747 h 556103"/>
                <a:gd name="connsiteX24" fmla="*/ 170808 w 1119607"/>
                <a:gd name="connsiteY24" fmla="*/ 17518 h 556103"/>
                <a:gd name="connsiteX25" fmla="*/ 271095 w 1119607"/>
                <a:gd name="connsiteY25" fmla="*/ 443747 h 556103"/>
                <a:gd name="connsiteX26" fmla="*/ 70249 w 1119607"/>
                <a:gd name="connsiteY26" fmla="*/ 443747 h 556103"/>
                <a:gd name="connsiteX27" fmla="*/ 170535 w 1119607"/>
                <a:gd name="connsiteY27" fmla="*/ 17518 h 556103"/>
                <a:gd name="connsiteX28" fmla="*/ 170672 w 1119607"/>
                <a:gd name="connsiteY28" fmla="*/ 17381 h 556103"/>
                <a:gd name="connsiteX29" fmla="*/ 170808 w 1119607"/>
                <a:gd name="connsiteY29" fmla="*/ 17518 h 556103"/>
                <a:gd name="connsiteX30" fmla="*/ 170672 w 1119607"/>
                <a:gd name="connsiteY30" fmla="*/ 528796 h 556103"/>
                <a:gd name="connsiteX31" fmla="*/ 30038 w 1119607"/>
                <a:gd name="connsiteY31" fmla="*/ 471054 h 556103"/>
                <a:gd name="connsiteX32" fmla="*/ 311305 w 1119607"/>
                <a:gd name="connsiteY32" fmla="*/ 471054 h 556103"/>
                <a:gd name="connsiteX33" fmla="*/ 170672 w 1119607"/>
                <a:gd name="connsiteY33" fmla="*/ 528796 h 556103"/>
                <a:gd name="connsiteX34" fmla="*/ 948935 w 1119607"/>
                <a:gd name="connsiteY34" fmla="*/ 528796 h 556103"/>
                <a:gd name="connsiteX35" fmla="*/ 808301 w 1119607"/>
                <a:gd name="connsiteY35" fmla="*/ 471054 h 556103"/>
                <a:gd name="connsiteX36" fmla="*/ 1089569 w 1119607"/>
                <a:gd name="connsiteY36" fmla="*/ 471054 h 556103"/>
                <a:gd name="connsiteX37" fmla="*/ 948935 w 1119607"/>
                <a:gd name="connsiteY37" fmla="*/ 528796 h 556103"/>
                <a:gd name="connsiteX0" fmla="*/ 1077417 w 1119607"/>
                <a:gd name="connsiteY0" fmla="*/ 443747 h 556103"/>
                <a:gd name="connsiteX1" fmla="*/ 146600 w 1119607"/>
                <a:gd name="connsiteY1" fmla="*/ 0 h 556103"/>
                <a:gd name="connsiteX2" fmla="*/ 42190 w 1119607"/>
                <a:gd name="connsiteY2" fmla="*/ 443747 h 556103"/>
                <a:gd name="connsiteX3" fmla="*/ 0 w 1119607"/>
                <a:gd name="connsiteY3" fmla="*/ 443747 h 556103"/>
                <a:gd name="connsiteX4" fmla="*/ 0 w 1119607"/>
                <a:gd name="connsiteY4" fmla="*/ 457400 h 556103"/>
                <a:gd name="connsiteX5" fmla="*/ 170672 w 1119607"/>
                <a:gd name="connsiteY5" fmla="*/ 556103 h 556103"/>
                <a:gd name="connsiteX6" fmla="*/ 341344 w 1119607"/>
                <a:gd name="connsiteY6" fmla="*/ 457400 h 556103"/>
                <a:gd name="connsiteX7" fmla="*/ 341344 w 1119607"/>
                <a:gd name="connsiteY7" fmla="*/ 443747 h 556103"/>
                <a:gd name="connsiteX8" fmla="*/ 299153 w 1119607"/>
                <a:gd name="connsiteY8" fmla="*/ 443747 h 556103"/>
                <a:gd name="connsiteX9" fmla="*/ 194743 w 1119607"/>
                <a:gd name="connsiteY9" fmla="*/ 0 h 556103"/>
                <a:gd name="connsiteX10" fmla="*/ 820453 w 1119607"/>
                <a:gd name="connsiteY10" fmla="*/ 443747 h 556103"/>
                <a:gd name="connsiteX11" fmla="*/ 778263 w 1119607"/>
                <a:gd name="connsiteY11" fmla="*/ 443747 h 556103"/>
                <a:gd name="connsiteX12" fmla="*/ 778263 w 1119607"/>
                <a:gd name="connsiteY12" fmla="*/ 457400 h 556103"/>
                <a:gd name="connsiteX13" fmla="*/ 948935 w 1119607"/>
                <a:gd name="connsiteY13" fmla="*/ 556103 h 556103"/>
                <a:gd name="connsiteX14" fmla="*/ 1119607 w 1119607"/>
                <a:gd name="connsiteY14" fmla="*/ 457400 h 556103"/>
                <a:gd name="connsiteX15" fmla="*/ 1119607 w 1119607"/>
                <a:gd name="connsiteY15" fmla="*/ 443747 h 556103"/>
                <a:gd name="connsiteX16" fmla="*/ 1077417 w 1119607"/>
                <a:gd name="connsiteY16" fmla="*/ 443747 h 556103"/>
                <a:gd name="connsiteX17" fmla="*/ 1049358 w 1119607"/>
                <a:gd name="connsiteY17" fmla="*/ 443747 h 556103"/>
                <a:gd name="connsiteX18" fmla="*/ 848512 w 1119607"/>
                <a:gd name="connsiteY18" fmla="*/ 443747 h 556103"/>
                <a:gd name="connsiteX19" fmla="*/ 948798 w 1119607"/>
                <a:gd name="connsiteY19" fmla="*/ 17518 h 556103"/>
                <a:gd name="connsiteX20" fmla="*/ 948935 w 1119607"/>
                <a:gd name="connsiteY20" fmla="*/ 17381 h 556103"/>
                <a:gd name="connsiteX21" fmla="*/ 949071 w 1119607"/>
                <a:gd name="connsiteY21" fmla="*/ 17518 h 556103"/>
                <a:gd name="connsiteX22" fmla="*/ 1049358 w 1119607"/>
                <a:gd name="connsiteY22" fmla="*/ 443747 h 556103"/>
                <a:gd name="connsiteX23" fmla="*/ 170808 w 1119607"/>
                <a:gd name="connsiteY23" fmla="*/ 17518 h 556103"/>
                <a:gd name="connsiteX24" fmla="*/ 271095 w 1119607"/>
                <a:gd name="connsiteY24" fmla="*/ 443747 h 556103"/>
                <a:gd name="connsiteX25" fmla="*/ 70249 w 1119607"/>
                <a:gd name="connsiteY25" fmla="*/ 443747 h 556103"/>
                <a:gd name="connsiteX26" fmla="*/ 170535 w 1119607"/>
                <a:gd name="connsiteY26" fmla="*/ 17518 h 556103"/>
                <a:gd name="connsiteX27" fmla="*/ 170672 w 1119607"/>
                <a:gd name="connsiteY27" fmla="*/ 17381 h 556103"/>
                <a:gd name="connsiteX28" fmla="*/ 170808 w 1119607"/>
                <a:gd name="connsiteY28" fmla="*/ 17518 h 556103"/>
                <a:gd name="connsiteX29" fmla="*/ 170672 w 1119607"/>
                <a:gd name="connsiteY29" fmla="*/ 528796 h 556103"/>
                <a:gd name="connsiteX30" fmla="*/ 30038 w 1119607"/>
                <a:gd name="connsiteY30" fmla="*/ 471054 h 556103"/>
                <a:gd name="connsiteX31" fmla="*/ 311305 w 1119607"/>
                <a:gd name="connsiteY31" fmla="*/ 471054 h 556103"/>
                <a:gd name="connsiteX32" fmla="*/ 170672 w 1119607"/>
                <a:gd name="connsiteY32" fmla="*/ 528796 h 556103"/>
                <a:gd name="connsiteX33" fmla="*/ 948935 w 1119607"/>
                <a:gd name="connsiteY33" fmla="*/ 528796 h 556103"/>
                <a:gd name="connsiteX34" fmla="*/ 808301 w 1119607"/>
                <a:gd name="connsiteY34" fmla="*/ 471054 h 556103"/>
                <a:gd name="connsiteX35" fmla="*/ 1089569 w 1119607"/>
                <a:gd name="connsiteY35" fmla="*/ 471054 h 556103"/>
                <a:gd name="connsiteX36" fmla="*/ 948935 w 1119607"/>
                <a:gd name="connsiteY36" fmla="*/ 528796 h 556103"/>
                <a:gd name="connsiteX0" fmla="*/ 1077417 w 1119607"/>
                <a:gd name="connsiteY0" fmla="*/ 443747 h 556103"/>
                <a:gd name="connsiteX1" fmla="*/ 146600 w 1119607"/>
                <a:gd name="connsiteY1" fmla="*/ 0 h 556103"/>
                <a:gd name="connsiteX2" fmla="*/ 42190 w 1119607"/>
                <a:gd name="connsiteY2" fmla="*/ 443747 h 556103"/>
                <a:gd name="connsiteX3" fmla="*/ 0 w 1119607"/>
                <a:gd name="connsiteY3" fmla="*/ 443747 h 556103"/>
                <a:gd name="connsiteX4" fmla="*/ 0 w 1119607"/>
                <a:gd name="connsiteY4" fmla="*/ 457400 h 556103"/>
                <a:gd name="connsiteX5" fmla="*/ 170672 w 1119607"/>
                <a:gd name="connsiteY5" fmla="*/ 556103 h 556103"/>
                <a:gd name="connsiteX6" fmla="*/ 341344 w 1119607"/>
                <a:gd name="connsiteY6" fmla="*/ 457400 h 556103"/>
                <a:gd name="connsiteX7" fmla="*/ 341344 w 1119607"/>
                <a:gd name="connsiteY7" fmla="*/ 443747 h 556103"/>
                <a:gd name="connsiteX8" fmla="*/ 299153 w 1119607"/>
                <a:gd name="connsiteY8" fmla="*/ 443747 h 556103"/>
                <a:gd name="connsiteX9" fmla="*/ 194743 w 1119607"/>
                <a:gd name="connsiteY9" fmla="*/ 0 h 556103"/>
                <a:gd name="connsiteX10" fmla="*/ 778263 w 1119607"/>
                <a:gd name="connsiteY10" fmla="*/ 443747 h 556103"/>
                <a:gd name="connsiteX11" fmla="*/ 778263 w 1119607"/>
                <a:gd name="connsiteY11" fmla="*/ 457400 h 556103"/>
                <a:gd name="connsiteX12" fmla="*/ 948935 w 1119607"/>
                <a:gd name="connsiteY12" fmla="*/ 556103 h 556103"/>
                <a:gd name="connsiteX13" fmla="*/ 1119607 w 1119607"/>
                <a:gd name="connsiteY13" fmla="*/ 457400 h 556103"/>
                <a:gd name="connsiteX14" fmla="*/ 1119607 w 1119607"/>
                <a:gd name="connsiteY14" fmla="*/ 443747 h 556103"/>
                <a:gd name="connsiteX15" fmla="*/ 1077417 w 1119607"/>
                <a:gd name="connsiteY15" fmla="*/ 443747 h 556103"/>
                <a:gd name="connsiteX16" fmla="*/ 1049358 w 1119607"/>
                <a:gd name="connsiteY16" fmla="*/ 443747 h 556103"/>
                <a:gd name="connsiteX17" fmla="*/ 848512 w 1119607"/>
                <a:gd name="connsiteY17" fmla="*/ 443747 h 556103"/>
                <a:gd name="connsiteX18" fmla="*/ 948798 w 1119607"/>
                <a:gd name="connsiteY18" fmla="*/ 17518 h 556103"/>
                <a:gd name="connsiteX19" fmla="*/ 948935 w 1119607"/>
                <a:gd name="connsiteY19" fmla="*/ 17381 h 556103"/>
                <a:gd name="connsiteX20" fmla="*/ 949071 w 1119607"/>
                <a:gd name="connsiteY20" fmla="*/ 17518 h 556103"/>
                <a:gd name="connsiteX21" fmla="*/ 1049358 w 1119607"/>
                <a:gd name="connsiteY21" fmla="*/ 443747 h 556103"/>
                <a:gd name="connsiteX22" fmla="*/ 170808 w 1119607"/>
                <a:gd name="connsiteY22" fmla="*/ 17518 h 556103"/>
                <a:gd name="connsiteX23" fmla="*/ 271095 w 1119607"/>
                <a:gd name="connsiteY23" fmla="*/ 443747 h 556103"/>
                <a:gd name="connsiteX24" fmla="*/ 70249 w 1119607"/>
                <a:gd name="connsiteY24" fmla="*/ 443747 h 556103"/>
                <a:gd name="connsiteX25" fmla="*/ 170535 w 1119607"/>
                <a:gd name="connsiteY25" fmla="*/ 17518 h 556103"/>
                <a:gd name="connsiteX26" fmla="*/ 170672 w 1119607"/>
                <a:gd name="connsiteY26" fmla="*/ 17381 h 556103"/>
                <a:gd name="connsiteX27" fmla="*/ 170808 w 1119607"/>
                <a:gd name="connsiteY27" fmla="*/ 17518 h 556103"/>
                <a:gd name="connsiteX28" fmla="*/ 170672 w 1119607"/>
                <a:gd name="connsiteY28" fmla="*/ 528796 h 556103"/>
                <a:gd name="connsiteX29" fmla="*/ 30038 w 1119607"/>
                <a:gd name="connsiteY29" fmla="*/ 471054 h 556103"/>
                <a:gd name="connsiteX30" fmla="*/ 311305 w 1119607"/>
                <a:gd name="connsiteY30" fmla="*/ 471054 h 556103"/>
                <a:gd name="connsiteX31" fmla="*/ 170672 w 1119607"/>
                <a:gd name="connsiteY31" fmla="*/ 528796 h 556103"/>
                <a:gd name="connsiteX32" fmla="*/ 948935 w 1119607"/>
                <a:gd name="connsiteY32" fmla="*/ 528796 h 556103"/>
                <a:gd name="connsiteX33" fmla="*/ 808301 w 1119607"/>
                <a:gd name="connsiteY33" fmla="*/ 471054 h 556103"/>
                <a:gd name="connsiteX34" fmla="*/ 1089569 w 1119607"/>
                <a:gd name="connsiteY34" fmla="*/ 471054 h 556103"/>
                <a:gd name="connsiteX35" fmla="*/ 948935 w 1119607"/>
                <a:gd name="connsiteY35" fmla="*/ 528796 h 556103"/>
                <a:gd name="connsiteX0" fmla="*/ 1077417 w 1119607"/>
                <a:gd name="connsiteY0" fmla="*/ 443747 h 556103"/>
                <a:gd name="connsiteX1" fmla="*/ 146600 w 1119607"/>
                <a:gd name="connsiteY1" fmla="*/ 0 h 556103"/>
                <a:gd name="connsiteX2" fmla="*/ 42190 w 1119607"/>
                <a:gd name="connsiteY2" fmla="*/ 443747 h 556103"/>
                <a:gd name="connsiteX3" fmla="*/ 0 w 1119607"/>
                <a:gd name="connsiteY3" fmla="*/ 443747 h 556103"/>
                <a:gd name="connsiteX4" fmla="*/ 0 w 1119607"/>
                <a:gd name="connsiteY4" fmla="*/ 457400 h 556103"/>
                <a:gd name="connsiteX5" fmla="*/ 170672 w 1119607"/>
                <a:gd name="connsiteY5" fmla="*/ 556103 h 556103"/>
                <a:gd name="connsiteX6" fmla="*/ 341344 w 1119607"/>
                <a:gd name="connsiteY6" fmla="*/ 457400 h 556103"/>
                <a:gd name="connsiteX7" fmla="*/ 341344 w 1119607"/>
                <a:gd name="connsiteY7" fmla="*/ 443747 h 556103"/>
                <a:gd name="connsiteX8" fmla="*/ 299153 w 1119607"/>
                <a:gd name="connsiteY8" fmla="*/ 443747 h 556103"/>
                <a:gd name="connsiteX9" fmla="*/ 194743 w 1119607"/>
                <a:gd name="connsiteY9" fmla="*/ 0 h 556103"/>
                <a:gd name="connsiteX10" fmla="*/ 778263 w 1119607"/>
                <a:gd name="connsiteY10" fmla="*/ 443747 h 556103"/>
                <a:gd name="connsiteX11" fmla="*/ 948935 w 1119607"/>
                <a:gd name="connsiteY11" fmla="*/ 556103 h 556103"/>
                <a:gd name="connsiteX12" fmla="*/ 1119607 w 1119607"/>
                <a:gd name="connsiteY12" fmla="*/ 457400 h 556103"/>
                <a:gd name="connsiteX13" fmla="*/ 1119607 w 1119607"/>
                <a:gd name="connsiteY13" fmla="*/ 443747 h 556103"/>
                <a:gd name="connsiteX14" fmla="*/ 1077417 w 1119607"/>
                <a:gd name="connsiteY14" fmla="*/ 443747 h 556103"/>
                <a:gd name="connsiteX15" fmla="*/ 1049358 w 1119607"/>
                <a:gd name="connsiteY15" fmla="*/ 443747 h 556103"/>
                <a:gd name="connsiteX16" fmla="*/ 848512 w 1119607"/>
                <a:gd name="connsiteY16" fmla="*/ 443747 h 556103"/>
                <a:gd name="connsiteX17" fmla="*/ 948798 w 1119607"/>
                <a:gd name="connsiteY17" fmla="*/ 17518 h 556103"/>
                <a:gd name="connsiteX18" fmla="*/ 948935 w 1119607"/>
                <a:gd name="connsiteY18" fmla="*/ 17381 h 556103"/>
                <a:gd name="connsiteX19" fmla="*/ 949071 w 1119607"/>
                <a:gd name="connsiteY19" fmla="*/ 17518 h 556103"/>
                <a:gd name="connsiteX20" fmla="*/ 1049358 w 1119607"/>
                <a:gd name="connsiteY20" fmla="*/ 443747 h 556103"/>
                <a:gd name="connsiteX21" fmla="*/ 170808 w 1119607"/>
                <a:gd name="connsiteY21" fmla="*/ 17518 h 556103"/>
                <a:gd name="connsiteX22" fmla="*/ 271095 w 1119607"/>
                <a:gd name="connsiteY22" fmla="*/ 443747 h 556103"/>
                <a:gd name="connsiteX23" fmla="*/ 70249 w 1119607"/>
                <a:gd name="connsiteY23" fmla="*/ 443747 h 556103"/>
                <a:gd name="connsiteX24" fmla="*/ 170535 w 1119607"/>
                <a:gd name="connsiteY24" fmla="*/ 17518 h 556103"/>
                <a:gd name="connsiteX25" fmla="*/ 170672 w 1119607"/>
                <a:gd name="connsiteY25" fmla="*/ 17381 h 556103"/>
                <a:gd name="connsiteX26" fmla="*/ 170808 w 1119607"/>
                <a:gd name="connsiteY26" fmla="*/ 17518 h 556103"/>
                <a:gd name="connsiteX27" fmla="*/ 170672 w 1119607"/>
                <a:gd name="connsiteY27" fmla="*/ 528796 h 556103"/>
                <a:gd name="connsiteX28" fmla="*/ 30038 w 1119607"/>
                <a:gd name="connsiteY28" fmla="*/ 471054 h 556103"/>
                <a:gd name="connsiteX29" fmla="*/ 311305 w 1119607"/>
                <a:gd name="connsiteY29" fmla="*/ 471054 h 556103"/>
                <a:gd name="connsiteX30" fmla="*/ 170672 w 1119607"/>
                <a:gd name="connsiteY30" fmla="*/ 528796 h 556103"/>
                <a:gd name="connsiteX31" fmla="*/ 948935 w 1119607"/>
                <a:gd name="connsiteY31" fmla="*/ 528796 h 556103"/>
                <a:gd name="connsiteX32" fmla="*/ 808301 w 1119607"/>
                <a:gd name="connsiteY32" fmla="*/ 471054 h 556103"/>
                <a:gd name="connsiteX33" fmla="*/ 1089569 w 1119607"/>
                <a:gd name="connsiteY33" fmla="*/ 471054 h 556103"/>
                <a:gd name="connsiteX34" fmla="*/ 948935 w 1119607"/>
                <a:gd name="connsiteY34" fmla="*/ 528796 h 556103"/>
                <a:gd name="connsiteX0" fmla="*/ 1077417 w 1119607"/>
                <a:gd name="connsiteY0" fmla="*/ 443747 h 556103"/>
                <a:gd name="connsiteX1" fmla="*/ 146600 w 1119607"/>
                <a:gd name="connsiteY1" fmla="*/ 0 h 556103"/>
                <a:gd name="connsiteX2" fmla="*/ 42190 w 1119607"/>
                <a:gd name="connsiteY2" fmla="*/ 443747 h 556103"/>
                <a:gd name="connsiteX3" fmla="*/ 0 w 1119607"/>
                <a:gd name="connsiteY3" fmla="*/ 443747 h 556103"/>
                <a:gd name="connsiteX4" fmla="*/ 0 w 1119607"/>
                <a:gd name="connsiteY4" fmla="*/ 457400 h 556103"/>
                <a:gd name="connsiteX5" fmla="*/ 170672 w 1119607"/>
                <a:gd name="connsiteY5" fmla="*/ 556103 h 556103"/>
                <a:gd name="connsiteX6" fmla="*/ 341344 w 1119607"/>
                <a:gd name="connsiteY6" fmla="*/ 457400 h 556103"/>
                <a:gd name="connsiteX7" fmla="*/ 341344 w 1119607"/>
                <a:gd name="connsiteY7" fmla="*/ 443747 h 556103"/>
                <a:gd name="connsiteX8" fmla="*/ 299153 w 1119607"/>
                <a:gd name="connsiteY8" fmla="*/ 443747 h 556103"/>
                <a:gd name="connsiteX9" fmla="*/ 194743 w 1119607"/>
                <a:gd name="connsiteY9" fmla="*/ 0 h 556103"/>
                <a:gd name="connsiteX10" fmla="*/ 948935 w 1119607"/>
                <a:gd name="connsiteY10" fmla="*/ 556103 h 556103"/>
                <a:gd name="connsiteX11" fmla="*/ 1119607 w 1119607"/>
                <a:gd name="connsiteY11" fmla="*/ 457400 h 556103"/>
                <a:gd name="connsiteX12" fmla="*/ 1119607 w 1119607"/>
                <a:gd name="connsiteY12" fmla="*/ 443747 h 556103"/>
                <a:gd name="connsiteX13" fmla="*/ 1077417 w 1119607"/>
                <a:gd name="connsiteY13" fmla="*/ 443747 h 556103"/>
                <a:gd name="connsiteX14" fmla="*/ 1049358 w 1119607"/>
                <a:gd name="connsiteY14" fmla="*/ 443747 h 556103"/>
                <a:gd name="connsiteX15" fmla="*/ 848512 w 1119607"/>
                <a:gd name="connsiteY15" fmla="*/ 443747 h 556103"/>
                <a:gd name="connsiteX16" fmla="*/ 948798 w 1119607"/>
                <a:gd name="connsiteY16" fmla="*/ 17518 h 556103"/>
                <a:gd name="connsiteX17" fmla="*/ 948935 w 1119607"/>
                <a:gd name="connsiteY17" fmla="*/ 17381 h 556103"/>
                <a:gd name="connsiteX18" fmla="*/ 949071 w 1119607"/>
                <a:gd name="connsiteY18" fmla="*/ 17518 h 556103"/>
                <a:gd name="connsiteX19" fmla="*/ 1049358 w 1119607"/>
                <a:gd name="connsiteY19" fmla="*/ 443747 h 556103"/>
                <a:gd name="connsiteX20" fmla="*/ 170808 w 1119607"/>
                <a:gd name="connsiteY20" fmla="*/ 17518 h 556103"/>
                <a:gd name="connsiteX21" fmla="*/ 271095 w 1119607"/>
                <a:gd name="connsiteY21" fmla="*/ 443747 h 556103"/>
                <a:gd name="connsiteX22" fmla="*/ 70249 w 1119607"/>
                <a:gd name="connsiteY22" fmla="*/ 443747 h 556103"/>
                <a:gd name="connsiteX23" fmla="*/ 170535 w 1119607"/>
                <a:gd name="connsiteY23" fmla="*/ 17518 h 556103"/>
                <a:gd name="connsiteX24" fmla="*/ 170672 w 1119607"/>
                <a:gd name="connsiteY24" fmla="*/ 17381 h 556103"/>
                <a:gd name="connsiteX25" fmla="*/ 170808 w 1119607"/>
                <a:gd name="connsiteY25" fmla="*/ 17518 h 556103"/>
                <a:gd name="connsiteX26" fmla="*/ 170672 w 1119607"/>
                <a:gd name="connsiteY26" fmla="*/ 528796 h 556103"/>
                <a:gd name="connsiteX27" fmla="*/ 30038 w 1119607"/>
                <a:gd name="connsiteY27" fmla="*/ 471054 h 556103"/>
                <a:gd name="connsiteX28" fmla="*/ 311305 w 1119607"/>
                <a:gd name="connsiteY28" fmla="*/ 471054 h 556103"/>
                <a:gd name="connsiteX29" fmla="*/ 170672 w 1119607"/>
                <a:gd name="connsiteY29" fmla="*/ 528796 h 556103"/>
                <a:gd name="connsiteX30" fmla="*/ 948935 w 1119607"/>
                <a:gd name="connsiteY30" fmla="*/ 528796 h 556103"/>
                <a:gd name="connsiteX31" fmla="*/ 808301 w 1119607"/>
                <a:gd name="connsiteY31" fmla="*/ 471054 h 556103"/>
                <a:gd name="connsiteX32" fmla="*/ 1089569 w 1119607"/>
                <a:gd name="connsiteY32" fmla="*/ 471054 h 556103"/>
                <a:gd name="connsiteX33" fmla="*/ 948935 w 1119607"/>
                <a:gd name="connsiteY33" fmla="*/ 528796 h 556103"/>
                <a:gd name="connsiteX0" fmla="*/ 1077417 w 1119607"/>
                <a:gd name="connsiteY0" fmla="*/ 443747 h 556103"/>
                <a:gd name="connsiteX1" fmla="*/ 146600 w 1119607"/>
                <a:gd name="connsiteY1" fmla="*/ 0 h 556103"/>
                <a:gd name="connsiteX2" fmla="*/ 42190 w 1119607"/>
                <a:gd name="connsiteY2" fmla="*/ 443747 h 556103"/>
                <a:gd name="connsiteX3" fmla="*/ 0 w 1119607"/>
                <a:gd name="connsiteY3" fmla="*/ 443747 h 556103"/>
                <a:gd name="connsiteX4" fmla="*/ 0 w 1119607"/>
                <a:gd name="connsiteY4" fmla="*/ 457400 h 556103"/>
                <a:gd name="connsiteX5" fmla="*/ 170672 w 1119607"/>
                <a:gd name="connsiteY5" fmla="*/ 556103 h 556103"/>
                <a:gd name="connsiteX6" fmla="*/ 341344 w 1119607"/>
                <a:gd name="connsiteY6" fmla="*/ 457400 h 556103"/>
                <a:gd name="connsiteX7" fmla="*/ 341344 w 1119607"/>
                <a:gd name="connsiteY7" fmla="*/ 443747 h 556103"/>
                <a:gd name="connsiteX8" fmla="*/ 299153 w 1119607"/>
                <a:gd name="connsiteY8" fmla="*/ 443747 h 556103"/>
                <a:gd name="connsiteX9" fmla="*/ 194743 w 1119607"/>
                <a:gd name="connsiteY9" fmla="*/ 0 h 556103"/>
                <a:gd name="connsiteX10" fmla="*/ 1119607 w 1119607"/>
                <a:gd name="connsiteY10" fmla="*/ 457400 h 556103"/>
                <a:gd name="connsiteX11" fmla="*/ 1119607 w 1119607"/>
                <a:gd name="connsiteY11" fmla="*/ 443747 h 556103"/>
                <a:gd name="connsiteX12" fmla="*/ 1077417 w 1119607"/>
                <a:gd name="connsiteY12" fmla="*/ 443747 h 556103"/>
                <a:gd name="connsiteX13" fmla="*/ 1049358 w 1119607"/>
                <a:gd name="connsiteY13" fmla="*/ 443747 h 556103"/>
                <a:gd name="connsiteX14" fmla="*/ 848512 w 1119607"/>
                <a:gd name="connsiteY14" fmla="*/ 443747 h 556103"/>
                <a:gd name="connsiteX15" fmla="*/ 948798 w 1119607"/>
                <a:gd name="connsiteY15" fmla="*/ 17518 h 556103"/>
                <a:gd name="connsiteX16" fmla="*/ 948935 w 1119607"/>
                <a:gd name="connsiteY16" fmla="*/ 17381 h 556103"/>
                <a:gd name="connsiteX17" fmla="*/ 949071 w 1119607"/>
                <a:gd name="connsiteY17" fmla="*/ 17518 h 556103"/>
                <a:gd name="connsiteX18" fmla="*/ 1049358 w 1119607"/>
                <a:gd name="connsiteY18" fmla="*/ 443747 h 556103"/>
                <a:gd name="connsiteX19" fmla="*/ 170808 w 1119607"/>
                <a:gd name="connsiteY19" fmla="*/ 17518 h 556103"/>
                <a:gd name="connsiteX20" fmla="*/ 271095 w 1119607"/>
                <a:gd name="connsiteY20" fmla="*/ 443747 h 556103"/>
                <a:gd name="connsiteX21" fmla="*/ 70249 w 1119607"/>
                <a:gd name="connsiteY21" fmla="*/ 443747 h 556103"/>
                <a:gd name="connsiteX22" fmla="*/ 170535 w 1119607"/>
                <a:gd name="connsiteY22" fmla="*/ 17518 h 556103"/>
                <a:gd name="connsiteX23" fmla="*/ 170672 w 1119607"/>
                <a:gd name="connsiteY23" fmla="*/ 17381 h 556103"/>
                <a:gd name="connsiteX24" fmla="*/ 170808 w 1119607"/>
                <a:gd name="connsiteY24" fmla="*/ 17518 h 556103"/>
                <a:gd name="connsiteX25" fmla="*/ 170672 w 1119607"/>
                <a:gd name="connsiteY25" fmla="*/ 528796 h 556103"/>
                <a:gd name="connsiteX26" fmla="*/ 30038 w 1119607"/>
                <a:gd name="connsiteY26" fmla="*/ 471054 h 556103"/>
                <a:gd name="connsiteX27" fmla="*/ 311305 w 1119607"/>
                <a:gd name="connsiteY27" fmla="*/ 471054 h 556103"/>
                <a:gd name="connsiteX28" fmla="*/ 170672 w 1119607"/>
                <a:gd name="connsiteY28" fmla="*/ 528796 h 556103"/>
                <a:gd name="connsiteX29" fmla="*/ 948935 w 1119607"/>
                <a:gd name="connsiteY29" fmla="*/ 528796 h 556103"/>
                <a:gd name="connsiteX30" fmla="*/ 808301 w 1119607"/>
                <a:gd name="connsiteY30" fmla="*/ 471054 h 556103"/>
                <a:gd name="connsiteX31" fmla="*/ 1089569 w 1119607"/>
                <a:gd name="connsiteY31" fmla="*/ 471054 h 556103"/>
                <a:gd name="connsiteX32" fmla="*/ 948935 w 1119607"/>
                <a:gd name="connsiteY32" fmla="*/ 528796 h 556103"/>
                <a:gd name="connsiteX0" fmla="*/ 1119607 w 1119607"/>
                <a:gd name="connsiteY0" fmla="*/ 443747 h 556103"/>
                <a:gd name="connsiteX1" fmla="*/ 146600 w 1119607"/>
                <a:gd name="connsiteY1" fmla="*/ 0 h 556103"/>
                <a:gd name="connsiteX2" fmla="*/ 42190 w 1119607"/>
                <a:gd name="connsiteY2" fmla="*/ 443747 h 556103"/>
                <a:gd name="connsiteX3" fmla="*/ 0 w 1119607"/>
                <a:gd name="connsiteY3" fmla="*/ 443747 h 556103"/>
                <a:gd name="connsiteX4" fmla="*/ 0 w 1119607"/>
                <a:gd name="connsiteY4" fmla="*/ 457400 h 556103"/>
                <a:gd name="connsiteX5" fmla="*/ 170672 w 1119607"/>
                <a:gd name="connsiteY5" fmla="*/ 556103 h 556103"/>
                <a:gd name="connsiteX6" fmla="*/ 341344 w 1119607"/>
                <a:gd name="connsiteY6" fmla="*/ 457400 h 556103"/>
                <a:gd name="connsiteX7" fmla="*/ 341344 w 1119607"/>
                <a:gd name="connsiteY7" fmla="*/ 443747 h 556103"/>
                <a:gd name="connsiteX8" fmla="*/ 299153 w 1119607"/>
                <a:gd name="connsiteY8" fmla="*/ 443747 h 556103"/>
                <a:gd name="connsiteX9" fmla="*/ 194743 w 1119607"/>
                <a:gd name="connsiteY9" fmla="*/ 0 h 556103"/>
                <a:gd name="connsiteX10" fmla="*/ 1119607 w 1119607"/>
                <a:gd name="connsiteY10" fmla="*/ 457400 h 556103"/>
                <a:gd name="connsiteX11" fmla="*/ 1119607 w 1119607"/>
                <a:gd name="connsiteY11" fmla="*/ 443747 h 556103"/>
                <a:gd name="connsiteX12" fmla="*/ 1049358 w 1119607"/>
                <a:gd name="connsiteY12" fmla="*/ 443747 h 556103"/>
                <a:gd name="connsiteX13" fmla="*/ 848512 w 1119607"/>
                <a:gd name="connsiteY13" fmla="*/ 443747 h 556103"/>
                <a:gd name="connsiteX14" fmla="*/ 948798 w 1119607"/>
                <a:gd name="connsiteY14" fmla="*/ 17518 h 556103"/>
                <a:gd name="connsiteX15" fmla="*/ 948935 w 1119607"/>
                <a:gd name="connsiteY15" fmla="*/ 17381 h 556103"/>
                <a:gd name="connsiteX16" fmla="*/ 949071 w 1119607"/>
                <a:gd name="connsiteY16" fmla="*/ 17518 h 556103"/>
                <a:gd name="connsiteX17" fmla="*/ 1049358 w 1119607"/>
                <a:gd name="connsiteY17" fmla="*/ 443747 h 556103"/>
                <a:gd name="connsiteX18" fmla="*/ 170808 w 1119607"/>
                <a:gd name="connsiteY18" fmla="*/ 17518 h 556103"/>
                <a:gd name="connsiteX19" fmla="*/ 271095 w 1119607"/>
                <a:gd name="connsiteY19" fmla="*/ 443747 h 556103"/>
                <a:gd name="connsiteX20" fmla="*/ 70249 w 1119607"/>
                <a:gd name="connsiteY20" fmla="*/ 443747 h 556103"/>
                <a:gd name="connsiteX21" fmla="*/ 170535 w 1119607"/>
                <a:gd name="connsiteY21" fmla="*/ 17518 h 556103"/>
                <a:gd name="connsiteX22" fmla="*/ 170672 w 1119607"/>
                <a:gd name="connsiteY22" fmla="*/ 17381 h 556103"/>
                <a:gd name="connsiteX23" fmla="*/ 170808 w 1119607"/>
                <a:gd name="connsiteY23" fmla="*/ 17518 h 556103"/>
                <a:gd name="connsiteX24" fmla="*/ 170672 w 1119607"/>
                <a:gd name="connsiteY24" fmla="*/ 528796 h 556103"/>
                <a:gd name="connsiteX25" fmla="*/ 30038 w 1119607"/>
                <a:gd name="connsiteY25" fmla="*/ 471054 h 556103"/>
                <a:gd name="connsiteX26" fmla="*/ 311305 w 1119607"/>
                <a:gd name="connsiteY26" fmla="*/ 471054 h 556103"/>
                <a:gd name="connsiteX27" fmla="*/ 170672 w 1119607"/>
                <a:gd name="connsiteY27" fmla="*/ 528796 h 556103"/>
                <a:gd name="connsiteX28" fmla="*/ 948935 w 1119607"/>
                <a:gd name="connsiteY28" fmla="*/ 528796 h 556103"/>
                <a:gd name="connsiteX29" fmla="*/ 808301 w 1119607"/>
                <a:gd name="connsiteY29" fmla="*/ 471054 h 556103"/>
                <a:gd name="connsiteX30" fmla="*/ 1089569 w 1119607"/>
                <a:gd name="connsiteY30" fmla="*/ 471054 h 556103"/>
                <a:gd name="connsiteX31" fmla="*/ 948935 w 1119607"/>
                <a:gd name="connsiteY31" fmla="*/ 528796 h 556103"/>
                <a:gd name="connsiteX0" fmla="*/ 1119607 w 1119607"/>
                <a:gd name="connsiteY0" fmla="*/ 457400 h 556103"/>
                <a:gd name="connsiteX1" fmla="*/ 146600 w 1119607"/>
                <a:gd name="connsiteY1" fmla="*/ 0 h 556103"/>
                <a:gd name="connsiteX2" fmla="*/ 42190 w 1119607"/>
                <a:gd name="connsiteY2" fmla="*/ 443747 h 556103"/>
                <a:gd name="connsiteX3" fmla="*/ 0 w 1119607"/>
                <a:gd name="connsiteY3" fmla="*/ 443747 h 556103"/>
                <a:gd name="connsiteX4" fmla="*/ 0 w 1119607"/>
                <a:gd name="connsiteY4" fmla="*/ 457400 h 556103"/>
                <a:gd name="connsiteX5" fmla="*/ 170672 w 1119607"/>
                <a:gd name="connsiteY5" fmla="*/ 556103 h 556103"/>
                <a:gd name="connsiteX6" fmla="*/ 341344 w 1119607"/>
                <a:gd name="connsiteY6" fmla="*/ 457400 h 556103"/>
                <a:gd name="connsiteX7" fmla="*/ 341344 w 1119607"/>
                <a:gd name="connsiteY7" fmla="*/ 443747 h 556103"/>
                <a:gd name="connsiteX8" fmla="*/ 299153 w 1119607"/>
                <a:gd name="connsiteY8" fmla="*/ 443747 h 556103"/>
                <a:gd name="connsiteX9" fmla="*/ 194743 w 1119607"/>
                <a:gd name="connsiteY9" fmla="*/ 0 h 556103"/>
                <a:gd name="connsiteX10" fmla="*/ 1119607 w 1119607"/>
                <a:gd name="connsiteY10" fmla="*/ 457400 h 556103"/>
                <a:gd name="connsiteX11" fmla="*/ 1049358 w 1119607"/>
                <a:gd name="connsiteY11" fmla="*/ 443747 h 556103"/>
                <a:gd name="connsiteX12" fmla="*/ 848512 w 1119607"/>
                <a:gd name="connsiteY12" fmla="*/ 443747 h 556103"/>
                <a:gd name="connsiteX13" fmla="*/ 948798 w 1119607"/>
                <a:gd name="connsiteY13" fmla="*/ 17518 h 556103"/>
                <a:gd name="connsiteX14" fmla="*/ 948935 w 1119607"/>
                <a:gd name="connsiteY14" fmla="*/ 17381 h 556103"/>
                <a:gd name="connsiteX15" fmla="*/ 949071 w 1119607"/>
                <a:gd name="connsiteY15" fmla="*/ 17518 h 556103"/>
                <a:gd name="connsiteX16" fmla="*/ 1049358 w 1119607"/>
                <a:gd name="connsiteY16" fmla="*/ 443747 h 556103"/>
                <a:gd name="connsiteX17" fmla="*/ 170808 w 1119607"/>
                <a:gd name="connsiteY17" fmla="*/ 17518 h 556103"/>
                <a:gd name="connsiteX18" fmla="*/ 271095 w 1119607"/>
                <a:gd name="connsiteY18" fmla="*/ 443747 h 556103"/>
                <a:gd name="connsiteX19" fmla="*/ 70249 w 1119607"/>
                <a:gd name="connsiteY19" fmla="*/ 443747 h 556103"/>
                <a:gd name="connsiteX20" fmla="*/ 170535 w 1119607"/>
                <a:gd name="connsiteY20" fmla="*/ 17518 h 556103"/>
                <a:gd name="connsiteX21" fmla="*/ 170672 w 1119607"/>
                <a:gd name="connsiteY21" fmla="*/ 17381 h 556103"/>
                <a:gd name="connsiteX22" fmla="*/ 170808 w 1119607"/>
                <a:gd name="connsiteY22" fmla="*/ 17518 h 556103"/>
                <a:gd name="connsiteX23" fmla="*/ 170672 w 1119607"/>
                <a:gd name="connsiteY23" fmla="*/ 528796 h 556103"/>
                <a:gd name="connsiteX24" fmla="*/ 30038 w 1119607"/>
                <a:gd name="connsiteY24" fmla="*/ 471054 h 556103"/>
                <a:gd name="connsiteX25" fmla="*/ 311305 w 1119607"/>
                <a:gd name="connsiteY25" fmla="*/ 471054 h 556103"/>
                <a:gd name="connsiteX26" fmla="*/ 170672 w 1119607"/>
                <a:gd name="connsiteY26" fmla="*/ 528796 h 556103"/>
                <a:gd name="connsiteX27" fmla="*/ 948935 w 1119607"/>
                <a:gd name="connsiteY27" fmla="*/ 528796 h 556103"/>
                <a:gd name="connsiteX28" fmla="*/ 808301 w 1119607"/>
                <a:gd name="connsiteY28" fmla="*/ 471054 h 556103"/>
                <a:gd name="connsiteX29" fmla="*/ 1089569 w 1119607"/>
                <a:gd name="connsiteY29" fmla="*/ 471054 h 556103"/>
                <a:gd name="connsiteX30" fmla="*/ 948935 w 1119607"/>
                <a:gd name="connsiteY30" fmla="*/ 528796 h 556103"/>
                <a:gd name="connsiteX0" fmla="*/ 194743 w 1089569"/>
                <a:gd name="connsiteY0" fmla="*/ 0 h 556103"/>
                <a:gd name="connsiteX1" fmla="*/ 146600 w 1089569"/>
                <a:gd name="connsiteY1" fmla="*/ 0 h 556103"/>
                <a:gd name="connsiteX2" fmla="*/ 42190 w 1089569"/>
                <a:gd name="connsiteY2" fmla="*/ 443747 h 556103"/>
                <a:gd name="connsiteX3" fmla="*/ 0 w 1089569"/>
                <a:gd name="connsiteY3" fmla="*/ 443747 h 556103"/>
                <a:gd name="connsiteX4" fmla="*/ 0 w 1089569"/>
                <a:gd name="connsiteY4" fmla="*/ 457400 h 556103"/>
                <a:gd name="connsiteX5" fmla="*/ 170672 w 1089569"/>
                <a:gd name="connsiteY5" fmla="*/ 556103 h 556103"/>
                <a:gd name="connsiteX6" fmla="*/ 341344 w 1089569"/>
                <a:gd name="connsiteY6" fmla="*/ 457400 h 556103"/>
                <a:gd name="connsiteX7" fmla="*/ 341344 w 1089569"/>
                <a:gd name="connsiteY7" fmla="*/ 443747 h 556103"/>
                <a:gd name="connsiteX8" fmla="*/ 299153 w 1089569"/>
                <a:gd name="connsiteY8" fmla="*/ 443747 h 556103"/>
                <a:gd name="connsiteX9" fmla="*/ 194743 w 1089569"/>
                <a:gd name="connsiteY9" fmla="*/ 0 h 556103"/>
                <a:gd name="connsiteX10" fmla="*/ 1049358 w 1089569"/>
                <a:gd name="connsiteY10" fmla="*/ 443747 h 556103"/>
                <a:gd name="connsiteX11" fmla="*/ 848512 w 1089569"/>
                <a:gd name="connsiteY11" fmla="*/ 443747 h 556103"/>
                <a:gd name="connsiteX12" fmla="*/ 948798 w 1089569"/>
                <a:gd name="connsiteY12" fmla="*/ 17518 h 556103"/>
                <a:gd name="connsiteX13" fmla="*/ 948935 w 1089569"/>
                <a:gd name="connsiteY13" fmla="*/ 17381 h 556103"/>
                <a:gd name="connsiteX14" fmla="*/ 949071 w 1089569"/>
                <a:gd name="connsiteY14" fmla="*/ 17518 h 556103"/>
                <a:gd name="connsiteX15" fmla="*/ 1049358 w 1089569"/>
                <a:gd name="connsiteY15" fmla="*/ 443747 h 556103"/>
                <a:gd name="connsiteX16" fmla="*/ 170808 w 1089569"/>
                <a:gd name="connsiteY16" fmla="*/ 17518 h 556103"/>
                <a:gd name="connsiteX17" fmla="*/ 271095 w 1089569"/>
                <a:gd name="connsiteY17" fmla="*/ 443747 h 556103"/>
                <a:gd name="connsiteX18" fmla="*/ 70249 w 1089569"/>
                <a:gd name="connsiteY18" fmla="*/ 443747 h 556103"/>
                <a:gd name="connsiteX19" fmla="*/ 170535 w 1089569"/>
                <a:gd name="connsiteY19" fmla="*/ 17518 h 556103"/>
                <a:gd name="connsiteX20" fmla="*/ 170672 w 1089569"/>
                <a:gd name="connsiteY20" fmla="*/ 17381 h 556103"/>
                <a:gd name="connsiteX21" fmla="*/ 170808 w 1089569"/>
                <a:gd name="connsiteY21" fmla="*/ 17518 h 556103"/>
                <a:gd name="connsiteX22" fmla="*/ 170672 w 1089569"/>
                <a:gd name="connsiteY22" fmla="*/ 528796 h 556103"/>
                <a:gd name="connsiteX23" fmla="*/ 30038 w 1089569"/>
                <a:gd name="connsiteY23" fmla="*/ 471054 h 556103"/>
                <a:gd name="connsiteX24" fmla="*/ 311305 w 1089569"/>
                <a:gd name="connsiteY24" fmla="*/ 471054 h 556103"/>
                <a:gd name="connsiteX25" fmla="*/ 170672 w 1089569"/>
                <a:gd name="connsiteY25" fmla="*/ 528796 h 556103"/>
                <a:gd name="connsiteX26" fmla="*/ 948935 w 1089569"/>
                <a:gd name="connsiteY26" fmla="*/ 528796 h 556103"/>
                <a:gd name="connsiteX27" fmla="*/ 808301 w 1089569"/>
                <a:gd name="connsiteY27" fmla="*/ 471054 h 556103"/>
                <a:gd name="connsiteX28" fmla="*/ 1089569 w 1089569"/>
                <a:gd name="connsiteY28" fmla="*/ 471054 h 556103"/>
                <a:gd name="connsiteX29" fmla="*/ 948935 w 1089569"/>
                <a:gd name="connsiteY29" fmla="*/ 528796 h 556103"/>
                <a:gd name="connsiteX0" fmla="*/ 194743 w 1049358"/>
                <a:gd name="connsiteY0" fmla="*/ 0 h 556103"/>
                <a:gd name="connsiteX1" fmla="*/ 146600 w 1049358"/>
                <a:gd name="connsiteY1" fmla="*/ 0 h 556103"/>
                <a:gd name="connsiteX2" fmla="*/ 42190 w 1049358"/>
                <a:gd name="connsiteY2" fmla="*/ 443747 h 556103"/>
                <a:gd name="connsiteX3" fmla="*/ 0 w 1049358"/>
                <a:gd name="connsiteY3" fmla="*/ 443747 h 556103"/>
                <a:gd name="connsiteX4" fmla="*/ 0 w 1049358"/>
                <a:gd name="connsiteY4" fmla="*/ 457400 h 556103"/>
                <a:gd name="connsiteX5" fmla="*/ 170672 w 1049358"/>
                <a:gd name="connsiteY5" fmla="*/ 556103 h 556103"/>
                <a:gd name="connsiteX6" fmla="*/ 341344 w 1049358"/>
                <a:gd name="connsiteY6" fmla="*/ 457400 h 556103"/>
                <a:gd name="connsiteX7" fmla="*/ 341344 w 1049358"/>
                <a:gd name="connsiteY7" fmla="*/ 443747 h 556103"/>
                <a:gd name="connsiteX8" fmla="*/ 299153 w 1049358"/>
                <a:gd name="connsiteY8" fmla="*/ 443747 h 556103"/>
                <a:gd name="connsiteX9" fmla="*/ 194743 w 1049358"/>
                <a:gd name="connsiteY9" fmla="*/ 0 h 556103"/>
                <a:gd name="connsiteX10" fmla="*/ 1049358 w 1049358"/>
                <a:gd name="connsiteY10" fmla="*/ 443747 h 556103"/>
                <a:gd name="connsiteX11" fmla="*/ 848512 w 1049358"/>
                <a:gd name="connsiteY11" fmla="*/ 443747 h 556103"/>
                <a:gd name="connsiteX12" fmla="*/ 948798 w 1049358"/>
                <a:gd name="connsiteY12" fmla="*/ 17518 h 556103"/>
                <a:gd name="connsiteX13" fmla="*/ 948935 w 1049358"/>
                <a:gd name="connsiteY13" fmla="*/ 17381 h 556103"/>
                <a:gd name="connsiteX14" fmla="*/ 949071 w 1049358"/>
                <a:gd name="connsiteY14" fmla="*/ 17518 h 556103"/>
                <a:gd name="connsiteX15" fmla="*/ 1049358 w 1049358"/>
                <a:gd name="connsiteY15" fmla="*/ 443747 h 556103"/>
                <a:gd name="connsiteX16" fmla="*/ 170808 w 1049358"/>
                <a:gd name="connsiteY16" fmla="*/ 17518 h 556103"/>
                <a:gd name="connsiteX17" fmla="*/ 271095 w 1049358"/>
                <a:gd name="connsiteY17" fmla="*/ 443747 h 556103"/>
                <a:gd name="connsiteX18" fmla="*/ 70249 w 1049358"/>
                <a:gd name="connsiteY18" fmla="*/ 443747 h 556103"/>
                <a:gd name="connsiteX19" fmla="*/ 170535 w 1049358"/>
                <a:gd name="connsiteY19" fmla="*/ 17518 h 556103"/>
                <a:gd name="connsiteX20" fmla="*/ 170672 w 1049358"/>
                <a:gd name="connsiteY20" fmla="*/ 17381 h 556103"/>
                <a:gd name="connsiteX21" fmla="*/ 170808 w 1049358"/>
                <a:gd name="connsiteY21" fmla="*/ 17518 h 556103"/>
                <a:gd name="connsiteX22" fmla="*/ 170672 w 1049358"/>
                <a:gd name="connsiteY22" fmla="*/ 528796 h 556103"/>
                <a:gd name="connsiteX23" fmla="*/ 30038 w 1049358"/>
                <a:gd name="connsiteY23" fmla="*/ 471054 h 556103"/>
                <a:gd name="connsiteX24" fmla="*/ 311305 w 1049358"/>
                <a:gd name="connsiteY24" fmla="*/ 471054 h 556103"/>
                <a:gd name="connsiteX25" fmla="*/ 170672 w 1049358"/>
                <a:gd name="connsiteY25" fmla="*/ 528796 h 556103"/>
                <a:gd name="connsiteX26" fmla="*/ 948935 w 1049358"/>
                <a:gd name="connsiteY26" fmla="*/ 528796 h 556103"/>
                <a:gd name="connsiteX27" fmla="*/ 808301 w 1049358"/>
                <a:gd name="connsiteY27" fmla="*/ 471054 h 556103"/>
                <a:gd name="connsiteX28" fmla="*/ 948935 w 1049358"/>
                <a:gd name="connsiteY28" fmla="*/ 528796 h 556103"/>
                <a:gd name="connsiteX0" fmla="*/ 194743 w 1049358"/>
                <a:gd name="connsiteY0" fmla="*/ 0 h 556103"/>
                <a:gd name="connsiteX1" fmla="*/ 146600 w 1049358"/>
                <a:gd name="connsiteY1" fmla="*/ 0 h 556103"/>
                <a:gd name="connsiteX2" fmla="*/ 42190 w 1049358"/>
                <a:gd name="connsiteY2" fmla="*/ 443747 h 556103"/>
                <a:gd name="connsiteX3" fmla="*/ 0 w 1049358"/>
                <a:gd name="connsiteY3" fmla="*/ 443747 h 556103"/>
                <a:gd name="connsiteX4" fmla="*/ 0 w 1049358"/>
                <a:gd name="connsiteY4" fmla="*/ 457400 h 556103"/>
                <a:gd name="connsiteX5" fmla="*/ 170672 w 1049358"/>
                <a:gd name="connsiteY5" fmla="*/ 556103 h 556103"/>
                <a:gd name="connsiteX6" fmla="*/ 341344 w 1049358"/>
                <a:gd name="connsiteY6" fmla="*/ 457400 h 556103"/>
                <a:gd name="connsiteX7" fmla="*/ 341344 w 1049358"/>
                <a:gd name="connsiteY7" fmla="*/ 443747 h 556103"/>
                <a:gd name="connsiteX8" fmla="*/ 299153 w 1049358"/>
                <a:gd name="connsiteY8" fmla="*/ 443747 h 556103"/>
                <a:gd name="connsiteX9" fmla="*/ 194743 w 1049358"/>
                <a:gd name="connsiteY9" fmla="*/ 0 h 556103"/>
                <a:gd name="connsiteX10" fmla="*/ 1049358 w 1049358"/>
                <a:gd name="connsiteY10" fmla="*/ 443747 h 556103"/>
                <a:gd name="connsiteX11" fmla="*/ 848512 w 1049358"/>
                <a:gd name="connsiteY11" fmla="*/ 443747 h 556103"/>
                <a:gd name="connsiteX12" fmla="*/ 948798 w 1049358"/>
                <a:gd name="connsiteY12" fmla="*/ 17518 h 556103"/>
                <a:gd name="connsiteX13" fmla="*/ 948935 w 1049358"/>
                <a:gd name="connsiteY13" fmla="*/ 17381 h 556103"/>
                <a:gd name="connsiteX14" fmla="*/ 949071 w 1049358"/>
                <a:gd name="connsiteY14" fmla="*/ 17518 h 556103"/>
                <a:gd name="connsiteX15" fmla="*/ 1049358 w 1049358"/>
                <a:gd name="connsiteY15" fmla="*/ 443747 h 556103"/>
                <a:gd name="connsiteX16" fmla="*/ 170808 w 1049358"/>
                <a:gd name="connsiteY16" fmla="*/ 17518 h 556103"/>
                <a:gd name="connsiteX17" fmla="*/ 271095 w 1049358"/>
                <a:gd name="connsiteY17" fmla="*/ 443747 h 556103"/>
                <a:gd name="connsiteX18" fmla="*/ 70249 w 1049358"/>
                <a:gd name="connsiteY18" fmla="*/ 443747 h 556103"/>
                <a:gd name="connsiteX19" fmla="*/ 170535 w 1049358"/>
                <a:gd name="connsiteY19" fmla="*/ 17518 h 556103"/>
                <a:gd name="connsiteX20" fmla="*/ 170672 w 1049358"/>
                <a:gd name="connsiteY20" fmla="*/ 17381 h 556103"/>
                <a:gd name="connsiteX21" fmla="*/ 170808 w 1049358"/>
                <a:gd name="connsiteY21" fmla="*/ 17518 h 556103"/>
                <a:gd name="connsiteX22" fmla="*/ 170672 w 1049358"/>
                <a:gd name="connsiteY22" fmla="*/ 528796 h 556103"/>
                <a:gd name="connsiteX23" fmla="*/ 30038 w 1049358"/>
                <a:gd name="connsiteY23" fmla="*/ 471054 h 556103"/>
                <a:gd name="connsiteX24" fmla="*/ 311305 w 1049358"/>
                <a:gd name="connsiteY24" fmla="*/ 471054 h 556103"/>
                <a:gd name="connsiteX25" fmla="*/ 170672 w 1049358"/>
                <a:gd name="connsiteY25" fmla="*/ 528796 h 556103"/>
                <a:gd name="connsiteX0" fmla="*/ 194743 w 1049358"/>
                <a:gd name="connsiteY0" fmla="*/ 0 h 556103"/>
                <a:gd name="connsiteX1" fmla="*/ 146600 w 1049358"/>
                <a:gd name="connsiteY1" fmla="*/ 0 h 556103"/>
                <a:gd name="connsiteX2" fmla="*/ 42190 w 1049358"/>
                <a:gd name="connsiteY2" fmla="*/ 443747 h 556103"/>
                <a:gd name="connsiteX3" fmla="*/ 0 w 1049358"/>
                <a:gd name="connsiteY3" fmla="*/ 443747 h 556103"/>
                <a:gd name="connsiteX4" fmla="*/ 0 w 1049358"/>
                <a:gd name="connsiteY4" fmla="*/ 457400 h 556103"/>
                <a:gd name="connsiteX5" fmla="*/ 170672 w 1049358"/>
                <a:gd name="connsiteY5" fmla="*/ 556103 h 556103"/>
                <a:gd name="connsiteX6" fmla="*/ 341344 w 1049358"/>
                <a:gd name="connsiteY6" fmla="*/ 457400 h 556103"/>
                <a:gd name="connsiteX7" fmla="*/ 341344 w 1049358"/>
                <a:gd name="connsiteY7" fmla="*/ 443747 h 556103"/>
                <a:gd name="connsiteX8" fmla="*/ 299153 w 1049358"/>
                <a:gd name="connsiteY8" fmla="*/ 443747 h 556103"/>
                <a:gd name="connsiteX9" fmla="*/ 194743 w 1049358"/>
                <a:gd name="connsiteY9" fmla="*/ 0 h 556103"/>
                <a:gd name="connsiteX10" fmla="*/ 1049358 w 1049358"/>
                <a:gd name="connsiteY10" fmla="*/ 443747 h 556103"/>
                <a:gd name="connsiteX11" fmla="*/ 948798 w 1049358"/>
                <a:gd name="connsiteY11" fmla="*/ 17518 h 556103"/>
                <a:gd name="connsiteX12" fmla="*/ 948935 w 1049358"/>
                <a:gd name="connsiteY12" fmla="*/ 17381 h 556103"/>
                <a:gd name="connsiteX13" fmla="*/ 949071 w 1049358"/>
                <a:gd name="connsiteY13" fmla="*/ 17518 h 556103"/>
                <a:gd name="connsiteX14" fmla="*/ 1049358 w 1049358"/>
                <a:gd name="connsiteY14" fmla="*/ 443747 h 556103"/>
                <a:gd name="connsiteX15" fmla="*/ 170808 w 1049358"/>
                <a:gd name="connsiteY15" fmla="*/ 17518 h 556103"/>
                <a:gd name="connsiteX16" fmla="*/ 271095 w 1049358"/>
                <a:gd name="connsiteY16" fmla="*/ 443747 h 556103"/>
                <a:gd name="connsiteX17" fmla="*/ 70249 w 1049358"/>
                <a:gd name="connsiteY17" fmla="*/ 443747 h 556103"/>
                <a:gd name="connsiteX18" fmla="*/ 170535 w 1049358"/>
                <a:gd name="connsiteY18" fmla="*/ 17518 h 556103"/>
                <a:gd name="connsiteX19" fmla="*/ 170672 w 1049358"/>
                <a:gd name="connsiteY19" fmla="*/ 17381 h 556103"/>
                <a:gd name="connsiteX20" fmla="*/ 170808 w 1049358"/>
                <a:gd name="connsiteY20" fmla="*/ 17518 h 556103"/>
                <a:gd name="connsiteX21" fmla="*/ 170672 w 1049358"/>
                <a:gd name="connsiteY21" fmla="*/ 528796 h 556103"/>
                <a:gd name="connsiteX22" fmla="*/ 30038 w 1049358"/>
                <a:gd name="connsiteY22" fmla="*/ 471054 h 556103"/>
                <a:gd name="connsiteX23" fmla="*/ 311305 w 1049358"/>
                <a:gd name="connsiteY23" fmla="*/ 471054 h 556103"/>
                <a:gd name="connsiteX24" fmla="*/ 170672 w 1049358"/>
                <a:gd name="connsiteY24" fmla="*/ 528796 h 556103"/>
                <a:gd name="connsiteX0" fmla="*/ 194743 w 949071"/>
                <a:gd name="connsiteY0" fmla="*/ 0 h 556103"/>
                <a:gd name="connsiteX1" fmla="*/ 146600 w 949071"/>
                <a:gd name="connsiteY1" fmla="*/ 0 h 556103"/>
                <a:gd name="connsiteX2" fmla="*/ 42190 w 949071"/>
                <a:gd name="connsiteY2" fmla="*/ 443747 h 556103"/>
                <a:gd name="connsiteX3" fmla="*/ 0 w 949071"/>
                <a:gd name="connsiteY3" fmla="*/ 443747 h 556103"/>
                <a:gd name="connsiteX4" fmla="*/ 0 w 949071"/>
                <a:gd name="connsiteY4" fmla="*/ 457400 h 556103"/>
                <a:gd name="connsiteX5" fmla="*/ 170672 w 949071"/>
                <a:gd name="connsiteY5" fmla="*/ 556103 h 556103"/>
                <a:gd name="connsiteX6" fmla="*/ 341344 w 949071"/>
                <a:gd name="connsiteY6" fmla="*/ 457400 h 556103"/>
                <a:gd name="connsiteX7" fmla="*/ 341344 w 949071"/>
                <a:gd name="connsiteY7" fmla="*/ 443747 h 556103"/>
                <a:gd name="connsiteX8" fmla="*/ 299153 w 949071"/>
                <a:gd name="connsiteY8" fmla="*/ 443747 h 556103"/>
                <a:gd name="connsiteX9" fmla="*/ 194743 w 949071"/>
                <a:gd name="connsiteY9" fmla="*/ 0 h 556103"/>
                <a:gd name="connsiteX10" fmla="*/ 949071 w 949071"/>
                <a:gd name="connsiteY10" fmla="*/ 17518 h 556103"/>
                <a:gd name="connsiteX11" fmla="*/ 948798 w 949071"/>
                <a:gd name="connsiteY11" fmla="*/ 17518 h 556103"/>
                <a:gd name="connsiteX12" fmla="*/ 948935 w 949071"/>
                <a:gd name="connsiteY12" fmla="*/ 17381 h 556103"/>
                <a:gd name="connsiteX13" fmla="*/ 949071 w 949071"/>
                <a:gd name="connsiteY13" fmla="*/ 17518 h 556103"/>
                <a:gd name="connsiteX14" fmla="*/ 170808 w 949071"/>
                <a:gd name="connsiteY14" fmla="*/ 17518 h 556103"/>
                <a:gd name="connsiteX15" fmla="*/ 271095 w 949071"/>
                <a:gd name="connsiteY15" fmla="*/ 443747 h 556103"/>
                <a:gd name="connsiteX16" fmla="*/ 70249 w 949071"/>
                <a:gd name="connsiteY16" fmla="*/ 443747 h 556103"/>
                <a:gd name="connsiteX17" fmla="*/ 170535 w 949071"/>
                <a:gd name="connsiteY17" fmla="*/ 17518 h 556103"/>
                <a:gd name="connsiteX18" fmla="*/ 170672 w 949071"/>
                <a:gd name="connsiteY18" fmla="*/ 17381 h 556103"/>
                <a:gd name="connsiteX19" fmla="*/ 170808 w 949071"/>
                <a:gd name="connsiteY19" fmla="*/ 17518 h 556103"/>
                <a:gd name="connsiteX20" fmla="*/ 170672 w 949071"/>
                <a:gd name="connsiteY20" fmla="*/ 528796 h 556103"/>
                <a:gd name="connsiteX21" fmla="*/ 30038 w 949071"/>
                <a:gd name="connsiteY21" fmla="*/ 471054 h 556103"/>
                <a:gd name="connsiteX22" fmla="*/ 311305 w 949071"/>
                <a:gd name="connsiteY22" fmla="*/ 471054 h 556103"/>
                <a:gd name="connsiteX23" fmla="*/ 170672 w 949071"/>
                <a:gd name="connsiteY23" fmla="*/ 528796 h 556103"/>
                <a:gd name="connsiteX0" fmla="*/ 194743 w 948935"/>
                <a:gd name="connsiteY0" fmla="*/ 0 h 556103"/>
                <a:gd name="connsiteX1" fmla="*/ 146600 w 948935"/>
                <a:gd name="connsiteY1" fmla="*/ 0 h 556103"/>
                <a:gd name="connsiteX2" fmla="*/ 42190 w 948935"/>
                <a:gd name="connsiteY2" fmla="*/ 443747 h 556103"/>
                <a:gd name="connsiteX3" fmla="*/ 0 w 948935"/>
                <a:gd name="connsiteY3" fmla="*/ 443747 h 556103"/>
                <a:gd name="connsiteX4" fmla="*/ 0 w 948935"/>
                <a:gd name="connsiteY4" fmla="*/ 457400 h 556103"/>
                <a:gd name="connsiteX5" fmla="*/ 170672 w 948935"/>
                <a:gd name="connsiteY5" fmla="*/ 556103 h 556103"/>
                <a:gd name="connsiteX6" fmla="*/ 341344 w 948935"/>
                <a:gd name="connsiteY6" fmla="*/ 457400 h 556103"/>
                <a:gd name="connsiteX7" fmla="*/ 341344 w 948935"/>
                <a:gd name="connsiteY7" fmla="*/ 443747 h 556103"/>
                <a:gd name="connsiteX8" fmla="*/ 299153 w 948935"/>
                <a:gd name="connsiteY8" fmla="*/ 443747 h 556103"/>
                <a:gd name="connsiteX9" fmla="*/ 194743 w 948935"/>
                <a:gd name="connsiteY9" fmla="*/ 0 h 556103"/>
                <a:gd name="connsiteX10" fmla="*/ 948935 w 948935"/>
                <a:gd name="connsiteY10" fmla="*/ 17381 h 556103"/>
                <a:gd name="connsiteX11" fmla="*/ 948798 w 948935"/>
                <a:gd name="connsiteY11" fmla="*/ 17518 h 556103"/>
                <a:gd name="connsiteX12" fmla="*/ 948935 w 948935"/>
                <a:gd name="connsiteY12" fmla="*/ 17381 h 556103"/>
                <a:gd name="connsiteX13" fmla="*/ 170808 w 948935"/>
                <a:gd name="connsiteY13" fmla="*/ 17518 h 556103"/>
                <a:gd name="connsiteX14" fmla="*/ 271095 w 948935"/>
                <a:gd name="connsiteY14" fmla="*/ 443747 h 556103"/>
                <a:gd name="connsiteX15" fmla="*/ 70249 w 948935"/>
                <a:gd name="connsiteY15" fmla="*/ 443747 h 556103"/>
                <a:gd name="connsiteX16" fmla="*/ 170535 w 948935"/>
                <a:gd name="connsiteY16" fmla="*/ 17518 h 556103"/>
                <a:gd name="connsiteX17" fmla="*/ 170672 w 948935"/>
                <a:gd name="connsiteY17" fmla="*/ 17381 h 556103"/>
                <a:gd name="connsiteX18" fmla="*/ 170808 w 948935"/>
                <a:gd name="connsiteY18" fmla="*/ 17518 h 556103"/>
                <a:gd name="connsiteX19" fmla="*/ 170672 w 948935"/>
                <a:gd name="connsiteY19" fmla="*/ 528796 h 556103"/>
                <a:gd name="connsiteX20" fmla="*/ 30038 w 948935"/>
                <a:gd name="connsiteY20" fmla="*/ 471054 h 556103"/>
                <a:gd name="connsiteX21" fmla="*/ 311305 w 948935"/>
                <a:gd name="connsiteY21" fmla="*/ 471054 h 556103"/>
                <a:gd name="connsiteX22" fmla="*/ 170672 w 948935"/>
                <a:gd name="connsiteY22" fmla="*/ 528796 h 556103"/>
                <a:gd name="connsiteX0" fmla="*/ 194743 w 341344"/>
                <a:gd name="connsiteY0" fmla="*/ 0 h 556103"/>
                <a:gd name="connsiteX1" fmla="*/ 146600 w 341344"/>
                <a:gd name="connsiteY1" fmla="*/ 0 h 556103"/>
                <a:gd name="connsiteX2" fmla="*/ 42190 w 341344"/>
                <a:gd name="connsiteY2" fmla="*/ 443747 h 556103"/>
                <a:gd name="connsiteX3" fmla="*/ 0 w 341344"/>
                <a:gd name="connsiteY3" fmla="*/ 443747 h 556103"/>
                <a:gd name="connsiteX4" fmla="*/ 0 w 341344"/>
                <a:gd name="connsiteY4" fmla="*/ 457400 h 556103"/>
                <a:gd name="connsiteX5" fmla="*/ 170672 w 341344"/>
                <a:gd name="connsiteY5" fmla="*/ 556103 h 556103"/>
                <a:gd name="connsiteX6" fmla="*/ 341344 w 341344"/>
                <a:gd name="connsiteY6" fmla="*/ 457400 h 556103"/>
                <a:gd name="connsiteX7" fmla="*/ 341344 w 341344"/>
                <a:gd name="connsiteY7" fmla="*/ 443747 h 556103"/>
                <a:gd name="connsiteX8" fmla="*/ 299153 w 341344"/>
                <a:gd name="connsiteY8" fmla="*/ 443747 h 556103"/>
                <a:gd name="connsiteX9" fmla="*/ 194743 w 341344"/>
                <a:gd name="connsiteY9" fmla="*/ 0 h 556103"/>
                <a:gd name="connsiteX10" fmla="*/ 170808 w 341344"/>
                <a:gd name="connsiteY10" fmla="*/ 17518 h 556103"/>
                <a:gd name="connsiteX11" fmla="*/ 271095 w 341344"/>
                <a:gd name="connsiteY11" fmla="*/ 443747 h 556103"/>
                <a:gd name="connsiteX12" fmla="*/ 70249 w 341344"/>
                <a:gd name="connsiteY12" fmla="*/ 443747 h 556103"/>
                <a:gd name="connsiteX13" fmla="*/ 170535 w 341344"/>
                <a:gd name="connsiteY13" fmla="*/ 17518 h 556103"/>
                <a:gd name="connsiteX14" fmla="*/ 170672 w 341344"/>
                <a:gd name="connsiteY14" fmla="*/ 17381 h 556103"/>
                <a:gd name="connsiteX15" fmla="*/ 170808 w 341344"/>
                <a:gd name="connsiteY15" fmla="*/ 17518 h 556103"/>
                <a:gd name="connsiteX16" fmla="*/ 170672 w 341344"/>
                <a:gd name="connsiteY16" fmla="*/ 528796 h 556103"/>
                <a:gd name="connsiteX17" fmla="*/ 30038 w 341344"/>
                <a:gd name="connsiteY17" fmla="*/ 471054 h 556103"/>
                <a:gd name="connsiteX18" fmla="*/ 311305 w 341344"/>
                <a:gd name="connsiteY18" fmla="*/ 471054 h 556103"/>
                <a:gd name="connsiteX19" fmla="*/ 170672 w 341344"/>
                <a:gd name="connsiteY19" fmla="*/ 528796 h 55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344" h="556103">
                  <a:moveTo>
                    <a:pt x="194743" y="0"/>
                  </a:moveTo>
                  <a:lnTo>
                    <a:pt x="146600" y="0"/>
                  </a:lnTo>
                  <a:lnTo>
                    <a:pt x="42190" y="443747"/>
                  </a:lnTo>
                  <a:lnTo>
                    <a:pt x="0" y="443747"/>
                  </a:lnTo>
                  <a:lnTo>
                    <a:pt x="0" y="457400"/>
                  </a:lnTo>
                  <a:cubicBezTo>
                    <a:pt x="0" y="512753"/>
                    <a:pt x="74959" y="556103"/>
                    <a:pt x="170672" y="556103"/>
                  </a:cubicBezTo>
                  <a:cubicBezTo>
                    <a:pt x="266384" y="556103"/>
                    <a:pt x="341344" y="512753"/>
                    <a:pt x="341344" y="457400"/>
                  </a:cubicBezTo>
                  <a:lnTo>
                    <a:pt x="341344" y="443747"/>
                  </a:lnTo>
                  <a:lnTo>
                    <a:pt x="299153" y="443747"/>
                  </a:lnTo>
                  <a:lnTo>
                    <a:pt x="194743" y="0"/>
                  </a:lnTo>
                  <a:close/>
                  <a:moveTo>
                    <a:pt x="170808" y="17518"/>
                  </a:moveTo>
                  <a:lnTo>
                    <a:pt x="271095" y="443747"/>
                  </a:lnTo>
                  <a:lnTo>
                    <a:pt x="70249" y="443747"/>
                  </a:lnTo>
                  <a:lnTo>
                    <a:pt x="170535" y="17518"/>
                  </a:lnTo>
                  <a:cubicBezTo>
                    <a:pt x="170535" y="17443"/>
                    <a:pt x="170597" y="17381"/>
                    <a:pt x="170672" y="17381"/>
                  </a:cubicBezTo>
                  <a:cubicBezTo>
                    <a:pt x="170747" y="17381"/>
                    <a:pt x="170808" y="17443"/>
                    <a:pt x="170808" y="17518"/>
                  </a:cubicBezTo>
                  <a:close/>
                  <a:moveTo>
                    <a:pt x="170672" y="528796"/>
                  </a:moveTo>
                  <a:cubicBezTo>
                    <a:pt x="102307" y="528796"/>
                    <a:pt x="43269" y="503495"/>
                    <a:pt x="30038" y="471054"/>
                  </a:cubicBezTo>
                  <a:lnTo>
                    <a:pt x="311305" y="471054"/>
                  </a:lnTo>
                  <a:cubicBezTo>
                    <a:pt x="298075" y="503495"/>
                    <a:pt x="239036" y="528796"/>
                    <a:pt x="170672" y="528796"/>
                  </a:cubicBezTo>
                  <a:close/>
                </a:path>
              </a:pathLst>
            </a:custGeom>
            <a:grpFill/>
            <a:ln w="13593" cap="flat">
              <a:solidFill>
                <a:schemeClr val="tx2"/>
              </a:solid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13446B21-0491-EF5D-3515-0E222292B304}"/>
                </a:ext>
              </a:extLst>
            </p:cNvPr>
            <p:cNvSpPr/>
            <p:nvPr/>
          </p:nvSpPr>
          <p:spPr>
            <a:xfrm>
              <a:off x="6286729" y="3984781"/>
              <a:ext cx="341344" cy="556103"/>
            </a:xfrm>
            <a:custGeom>
              <a:avLst/>
              <a:gdLst>
                <a:gd name="connsiteX0" fmla="*/ 1077417 w 1119606"/>
                <a:gd name="connsiteY0" fmla="*/ 648553 h 1051337"/>
                <a:gd name="connsiteX1" fmla="*/ 973006 w 1119606"/>
                <a:gd name="connsiteY1" fmla="*/ 204806 h 1051337"/>
                <a:gd name="connsiteX2" fmla="*/ 1010377 w 1119606"/>
                <a:gd name="connsiteY2" fmla="*/ 204806 h 1051337"/>
                <a:gd name="connsiteX3" fmla="*/ 1024031 w 1119606"/>
                <a:gd name="connsiteY3" fmla="*/ 191152 h 1051337"/>
                <a:gd name="connsiteX4" fmla="*/ 1010377 w 1119606"/>
                <a:gd name="connsiteY4" fmla="*/ 177499 h 1051337"/>
                <a:gd name="connsiteX5" fmla="*/ 612480 w 1119606"/>
                <a:gd name="connsiteY5" fmla="*/ 177499 h 1051337"/>
                <a:gd name="connsiteX6" fmla="*/ 573457 w 1119606"/>
                <a:gd name="connsiteY6" fmla="*/ 138476 h 1051337"/>
                <a:gd name="connsiteX7" fmla="*/ 573457 w 1119606"/>
                <a:gd name="connsiteY7" fmla="*/ 13654 h 1051337"/>
                <a:gd name="connsiteX8" fmla="*/ 559803 w 1119606"/>
                <a:gd name="connsiteY8" fmla="*/ 0 h 1051337"/>
                <a:gd name="connsiteX9" fmla="*/ 546150 w 1119606"/>
                <a:gd name="connsiteY9" fmla="*/ 13654 h 1051337"/>
                <a:gd name="connsiteX10" fmla="*/ 546150 w 1119606"/>
                <a:gd name="connsiteY10" fmla="*/ 138476 h 1051337"/>
                <a:gd name="connsiteX11" fmla="*/ 507127 w 1119606"/>
                <a:gd name="connsiteY11" fmla="*/ 177499 h 1051337"/>
                <a:gd name="connsiteX12" fmla="*/ 109230 w 1119606"/>
                <a:gd name="connsiteY12" fmla="*/ 177499 h 1051337"/>
                <a:gd name="connsiteX13" fmla="*/ 95576 w 1119606"/>
                <a:gd name="connsiteY13" fmla="*/ 191152 h 1051337"/>
                <a:gd name="connsiteX14" fmla="*/ 109230 w 1119606"/>
                <a:gd name="connsiteY14" fmla="*/ 204806 h 1051337"/>
                <a:gd name="connsiteX15" fmla="*/ 146600 w 1119606"/>
                <a:gd name="connsiteY15" fmla="*/ 204806 h 1051337"/>
                <a:gd name="connsiteX16" fmla="*/ 42190 w 1119606"/>
                <a:gd name="connsiteY16" fmla="*/ 648553 h 1051337"/>
                <a:gd name="connsiteX17" fmla="*/ 0 w 1119606"/>
                <a:gd name="connsiteY17" fmla="*/ 648553 h 1051337"/>
                <a:gd name="connsiteX18" fmla="*/ 0 w 1119606"/>
                <a:gd name="connsiteY18" fmla="*/ 662206 h 1051337"/>
                <a:gd name="connsiteX19" fmla="*/ 170672 w 1119606"/>
                <a:gd name="connsiteY19" fmla="*/ 760909 h 1051337"/>
                <a:gd name="connsiteX20" fmla="*/ 341344 w 1119606"/>
                <a:gd name="connsiteY20" fmla="*/ 662206 h 1051337"/>
                <a:gd name="connsiteX21" fmla="*/ 341344 w 1119606"/>
                <a:gd name="connsiteY21" fmla="*/ 648553 h 1051337"/>
                <a:gd name="connsiteX22" fmla="*/ 299153 w 1119606"/>
                <a:gd name="connsiteY22" fmla="*/ 648553 h 1051337"/>
                <a:gd name="connsiteX23" fmla="*/ 194743 w 1119606"/>
                <a:gd name="connsiteY23" fmla="*/ 204806 h 1051337"/>
                <a:gd name="connsiteX24" fmla="*/ 507127 w 1119606"/>
                <a:gd name="connsiteY24" fmla="*/ 204806 h 1051337"/>
                <a:gd name="connsiteX25" fmla="*/ 546150 w 1119606"/>
                <a:gd name="connsiteY25" fmla="*/ 243828 h 1051337"/>
                <a:gd name="connsiteX26" fmla="*/ 546150 w 1119606"/>
                <a:gd name="connsiteY26" fmla="*/ 996723 h 1051337"/>
                <a:gd name="connsiteX27" fmla="*/ 450573 w 1119606"/>
                <a:gd name="connsiteY27" fmla="*/ 996723 h 1051337"/>
                <a:gd name="connsiteX28" fmla="*/ 395958 w 1119606"/>
                <a:gd name="connsiteY28" fmla="*/ 1051338 h 1051337"/>
                <a:gd name="connsiteX29" fmla="*/ 423266 w 1119606"/>
                <a:gd name="connsiteY29" fmla="*/ 1051338 h 1051337"/>
                <a:gd name="connsiteX30" fmla="*/ 450573 w 1119606"/>
                <a:gd name="connsiteY30" fmla="*/ 1024031 h 1051337"/>
                <a:gd name="connsiteX31" fmla="*/ 669033 w 1119606"/>
                <a:gd name="connsiteY31" fmla="*/ 1024031 h 1051337"/>
                <a:gd name="connsiteX32" fmla="*/ 696341 w 1119606"/>
                <a:gd name="connsiteY32" fmla="*/ 1051338 h 1051337"/>
                <a:gd name="connsiteX33" fmla="*/ 723648 w 1119606"/>
                <a:gd name="connsiteY33" fmla="*/ 1051338 h 1051337"/>
                <a:gd name="connsiteX34" fmla="*/ 669033 w 1119606"/>
                <a:gd name="connsiteY34" fmla="*/ 996723 h 1051337"/>
                <a:gd name="connsiteX35" fmla="*/ 573457 w 1119606"/>
                <a:gd name="connsiteY35" fmla="*/ 996723 h 1051337"/>
                <a:gd name="connsiteX36" fmla="*/ 573457 w 1119606"/>
                <a:gd name="connsiteY36" fmla="*/ 243828 h 1051337"/>
                <a:gd name="connsiteX37" fmla="*/ 612480 w 1119606"/>
                <a:gd name="connsiteY37" fmla="*/ 204806 h 1051337"/>
                <a:gd name="connsiteX38" fmla="*/ 924863 w 1119606"/>
                <a:gd name="connsiteY38" fmla="*/ 204806 h 1051337"/>
                <a:gd name="connsiteX39" fmla="*/ 820453 w 1119606"/>
                <a:gd name="connsiteY39" fmla="*/ 648553 h 1051337"/>
                <a:gd name="connsiteX40" fmla="*/ 778263 w 1119606"/>
                <a:gd name="connsiteY40" fmla="*/ 648553 h 1051337"/>
                <a:gd name="connsiteX41" fmla="*/ 778263 w 1119606"/>
                <a:gd name="connsiteY41" fmla="*/ 662206 h 1051337"/>
                <a:gd name="connsiteX42" fmla="*/ 948935 w 1119606"/>
                <a:gd name="connsiteY42" fmla="*/ 760909 h 1051337"/>
                <a:gd name="connsiteX43" fmla="*/ 1119607 w 1119606"/>
                <a:gd name="connsiteY43" fmla="*/ 662206 h 1051337"/>
                <a:gd name="connsiteX44" fmla="*/ 1119607 w 1119606"/>
                <a:gd name="connsiteY44" fmla="*/ 648553 h 1051337"/>
                <a:gd name="connsiteX45" fmla="*/ 1049358 w 1119606"/>
                <a:gd name="connsiteY45" fmla="*/ 648553 h 1051337"/>
                <a:gd name="connsiteX46" fmla="*/ 848512 w 1119606"/>
                <a:gd name="connsiteY46" fmla="*/ 648553 h 1051337"/>
                <a:gd name="connsiteX47" fmla="*/ 948798 w 1119606"/>
                <a:gd name="connsiteY47" fmla="*/ 222324 h 1051337"/>
                <a:gd name="connsiteX48" fmla="*/ 948935 w 1119606"/>
                <a:gd name="connsiteY48" fmla="*/ 222187 h 1051337"/>
                <a:gd name="connsiteX49" fmla="*/ 949071 w 1119606"/>
                <a:gd name="connsiteY49" fmla="*/ 222324 h 1051337"/>
                <a:gd name="connsiteX50" fmla="*/ 170808 w 1119606"/>
                <a:gd name="connsiteY50" fmla="*/ 222324 h 1051337"/>
                <a:gd name="connsiteX51" fmla="*/ 271095 w 1119606"/>
                <a:gd name="connsiteY51" fmla="*/ 648553 h 1051337"/>
                <a:gd name="connsiteX52" fmla="*/ 70249 w 1119606"/>
                <a:gd name="connsiteY52" fmla="*/ 648553 h 1051337"/>
                <a:gd name="connsiteX53" fmla="*/ 170535 w 1119606"/>
                <a:gd name="connsiteY53" fmla="*/ 222324 h 1051337"/>
                <a:gd name="connsiteX54" fmla="*/ 170672 w 1119606"/>
                <a:gd name="connsiteY54" fmla="*/ 222187 h 1051337"/>
                <a:gd name="connsiteX55" fmla="*/ 170808 w 1119606"/>
                <a:gd name="connsiteY55" fmla="*/ 222324 h 1051337"/>
                <a:gd name="connsiteX56" fmla="*/ 170672 w 1119606"/>
                <a:gd name="connsiteY56" fmla="*/ 733602 h 1051337"/>
                <a:gd name="connsiteX57" fmla="*/ 30038 w 1119606"/>
                <a:gd name="connsiteY57" fmla="*/ 675860 h 1051337"/>
                <a:gd name="connsiteX58" fmla="*/ 311305 w 1119606"/>
                <a:gd name="connsiteY58" fmla="*/ 675860 h 1051337"/>
                <a:gd name="connsiteX59" fmla="*/ 170672 w 1119606"/>
                <a:gd name="connsiteY59" fmla="*/ 733602 h 1051337"/>
                <a:gd name="connsiteX60" fmla="*/ 559803 w 1119606"/>
                <a:gd name="connsiteY60" fmla="*/ 218460 h 1051337"/>
                <a:gd name="connsiteX61" fmla="*/ 532496 w 1119606"/>
                <a:gd name="connsiteY61" fmla="*/ 191152 h 1051337"/>
                <a:gd name="connsiteX62" fmla="*/ 559803 w 1119606"/>
                <a:gd name="connsiteY62" fmla="*/ 163845 h 1051337"/>
                <a:gd name="connsiteX63" fmla="*/ 587111 w 1119606"/>
                <a:gd name="connsiteY63" fmla="*/ 191152 h 1051337"/>
                <a:gd name="connsiteX64" fmla="*/ 559803 w 1119606"/>
                <a:gd name="connsiteY64" fmla="*/ 218460 h 1051337"/>
                <a:gd name="connsiteX65" fmla="*/ 948935 w 1119606"/>
                <a:gd name="connsiteY65" fmla="*/ 733602 h 1051337"/>
                <a:gd name="connsiteX66" fmla="*/ 808301 w 1119606"/>
                <a:gd name="connsiteY66" fmla="*/ 675860 h 1051337"/>
                <a:gd name="connsiteX67" fmla="*/ 1089569 w 1119606"/>
                <a:gd name="connsiteY67" fmla="*/ 675860 h 1051337"/>
                <a:gd name="connsiteX68" fmla="*/ 948935 w 1119606"/>
                <a:gd name="connsiteY68" fmla="*/ 733602 h 1051337"/>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546150 w 1119607"/>
                <a:gd name="connsiteY26" fmla="*/ 996723 h 1051338"/>
                <a:gd name="connsiteX27" fmla="*/ 450573 w 1119607"/>
                <a:gd name="connsiteY27" fmla="*/ 996723 h 1051338"/>
                <a:gd name="connsiteX28" fmla="*/ 395958 w 1119607"/>
                <a:gd name="connsiteY28" fmla="*/ 1051338 h 1051338"/>
                <a:gd name="connsiteX29" fmla="*/ 423266 w 1119607"/>
                <a:gd name="connsiteY29" fmla="*/ 1051338 h 1051338"/>
                <a:gd name="connsiteX30" fmla="*/ 669033 w 1119607"/>
                <a:gd name="connsiteY30" fmla="*/ 1024031 h 1051338"/>
                <a:gd name="connsiteX31" fmla="*/ 696341 w 1119607"/>
                <a:gd name="connsiteY31" fmla="*/ 1051338 h 1051338"/>
                <a:gd name="connsiteX32" fmla="*/ 723648 w 1119607"/>
                <a:gd name="connsiteY32" fmla="*/ 1051338 h 1051338"/>
                <a:gd name="connsiteX33" fmla="*/ 669033 w 1119607"/>
                <a:gd name="connsiteY33" fmla="*/ 996723 h 1051338"/>
                <a:gd name="connsiteX34" fmla="*/ 573457 w 1119607"/>
                <a:gd name="connsiteY34" fmla="*/ 996723 h 1051338"/>
                <a:gd name="connsiteX35" fmla="*/ 573457 w 1119607"/>
                <a:gd name="connsiteY35" fmla="*/ 243828 h 1051338"/>
                <a:gd name="connsiteX36" fmla="*/ 612480 w 1119607"/>
                <a:gd name="connsiteY36" fmla="*/ 204806 h 1051338"/>
                <a:gd name="connsiteX37" fmla="*/ 924863 w 1119607"/>
                <a:gd name="connsiteY37" fmla="*/ 204806 h 1051338"/>
                <a:gd name="connsiteX38" fmla="*/ 820453 w 1119607"/>
                <a:gd name="connsiteY38" fmla="*/ 648553 h 1051338"/>
                <a:gd name="connsiteX39" fmla="*/ 778263 w 1119607"/>
                <a:gd name="connsiteY39" fmla="*/ 648553 h 1051338"/>
                <a:gd name="connsiteX40" fmla="*/ 778263 w 1119607"/>
                <a:gd name="connsiteY40" fmla="*/ 662206 h 1051338"/>
                <a:gd name="connsiteX41" fmla="*/ 948935 w 1119607"/>
                <a:gd name="connsiteY41" fmla="*/ 760909 h 1051338"/>
                <a:gd name="connsiteX42" fmla="*/ 1119607 w 1119607"/>
                <a:gd name="connsiteY42" fmla="*/ 662206 h 1051338"/>
                <a:gd name="connsiteX43" fmla="*/ 1119607 w 1119607"/>
                <a:gd name="connsiteY43" fmla="*/ 648553 h 1051338"/>
                <a:gd name="connsiteX44" fmla="*/ 1077417 w 1119607"/>
                <a:gd name="connsiteY44" fmla="*/ 648553 h 1051338"/>
                <a:gd name="connsiteX45" fmla="*/ 1049358 w 1119607"/>
                <a:gd name="connsiteY45" fmla="*/ 648553 h 1051338"/>
                <a:gd name="connsiteX46" fmla="*/ 848512 w 1119607"/>
                <a:gd name="connsiteY46" fmla="*/ 648553 h 1051338"/>
                <a:gd name="connsiteX47" fmla="*/ 948798 w 1119607"/>
                <a:gd name="connsiteY47" fmla="*/ 222324 h 1051338"/>
                <a:gd name="connsiteX48" fmla="*/ 948935 w 1119607"/>
                <a:gd name="connsiteY48" fmla="*/ 222187 h 1051338"/>
                <a:gd name="connsiteX49" fmla="*/ 949071 w 1119607"/>
                <a:gd name="connsiteY49" fmla="*/ 222324 h 1051338"/>
                <a:gd name="connsiteX50" fmla="*/ 1049358 w 1119607"/>
                <a:gd name="connsiteY50" fmla="*/ 648553 h 1051338"/>
                <a:gd name="connsiteX51" fmla="*/ 170808 w 1119607"/>
                <a:gd name="connsiteY51" fmla="*/ 222324 h 1051338"/>
                <a:gd name="connsiteX52" fmla="*/ 271095 w 1119607"/>
                <a:gd name="connsiteY52" fmla="*/ 648553 h 1051338"/>
                <a:gd name="connsiteX53" fmla="*/ 70249 w 1119607"/>
                <a:gd name="connsiteY53" fmla="*/ 648553 h 1051338"/>
                <a:gd name="connsiteX54" fmla="*/ 170535 w 1119607"/>
                <a:gd name="connsiteY54" fmla="*/ 222324 h 1051338"/>
                <a:gd name="connsiteX55" fmla="*/ 170672 w 1119607"/>
                <a:gd name="connsiteY55" fmla="*/ 222187 h 1051338"/>
                <a:gd name="connsiteX56" fmla="*/ 170808 w 1119607"/>
                <a:gd name="connsiteY56" fmla="*/ 222324 h 1051338"/>
                <a:gd name="connsiteX57" fmla="*/ 170672 w 1119607"/>
                <a:gd name="connsiteY57" fmla="*/ 733602 h 1051338"/>
                <a:gd name="connsiteX58" fmla="*/ 30038 w 1119607"/>
                <a:gd name="connsiteY58" fmla="*/ 675860 h 1051338"/>
                <a:gd name="connsiteX59" fmla="*/ 311305 w 1119607"/>
                <a:gd name="connsiteY59" fmla="*/ 675860 h 1051338"/>
                <a:gd name="connsiteX60" fmla="*/ 170672 w 1119607"/>
                <a:gd name="connsiteY60" fmla="*/ 733602 h 1051338"/>
                <a:gd name="connsiteX61" fmla="*/ 559803 w 1119607"/>
                <a:gd name="connsiteY61" fmla="*/ 218460 h 1051338"/>
                <a:gd name="connsiteX62" fmla="*/ 532496 w 1119607"/>
                <a:gd name="connsiteY62" fmla="*/ 191152 h 1051338"/>
                <a:gd name="connsiteX63" fmla="*/ 559803 w 1119607"/>
                <a:gd name="connsiteY63" fmla="*/ 163845 h 1051338"/>
                <a:gd name="connsiteX64" fmla="*/ 587111 w 1119607"/>
                <a:gd name="connsiteY64" fmla="*/ 191152 h 1051338"/>
                <a:gd name="connsiteX65" fmla="*/ 559803 w 1119607"/>
                <a:gd name="connsiteY65" fmla="*/ 218460 h 1051338"/>
                <a:gd name="connsiteX66" fmla="*/ 948935 w 1119607"/>
                <a:gd name="connsiteY66" fmla="*/ 733602 h 1051338"/>
                <a:gd name="connsiteX67" fmla="*/ 808301 w 1119607"/>
                <a:gd name="connsiteY67" fmla="*/ 675860 h 1051338"/>
                <a:gd name="connsiteX68" fmla="*/ 1089569 w 1119607"/>
                <a:gd name="connsiteY68" fmla="*/ 675860 h 1051338"/>
                <a:gd name="connsiteX69" fmla="*/ 948935 w 1119607"/>
                <a:gd name="connsiteY69"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546150 w 1119607"/>
                <a:gd name="connsiteY26" fmla="*/ 996723 h 1051338"/>
                <a:gd name="connsiteX27" fmla="*/ 395958 w 1119607"/>
                <a:gd name="connsiteY27" fmla="*/ 1051338 h 1051338"/>
                <a:gd name="connsiteX28" fmla="*/ 423266 w 1119607"/>
                <a:gd name="connsiteY28" fmla="*/ 1051338 h 1051338"/>
                <a:gd name="connsiteX29" fmla="*/ 669033 w 1119607"/>
                <a:gd name="connsiteY29" fmla="*/ 1024031 h 1051338"/>
                <a:gd name="connsiteX30" fmla="*/ 696341 w 1119607"/>
                <a:gd name="connsiteY30" fmla="*/ 1051338 h 1051338"/>
                <a:gd name="connsiteX31" fmla="*/ 723648 w 1119607"/>
                <a:gd name="connsiteY31" fmla="*/ 1051338 h 1051338"/>
                <a:gd name="connsiteX32" fmla="*/ 669033 w 1119607"/>
                <a:gd name="connsiteY32" fmla="*/ 996723 h 1051338"/>
                <a:gd name="connsiteX33" fmla="*/ 573457 w 1119607"/>
                <a:gd name="connsiteY33" fmla="*/ 996723 h 1051338"/>
                <a:gd name="connsiteX34" fmla="*/ 573457 w 1119607"/>
                <a:gd name="connsiteY34" fmla="*/ 243828 h 1051338"/>
                <a:gd name="connsiteX35" fmla="*/ 612480 w 1119607"/>
                <a:gd name="connsiteY35" fmla="*/ 204806 h 1051338"/>
                <a:gd name="connsiteX36" fmla="*/ 924863 w 1119607"/>
                <a:gd name="connsiteY36" fmla="*/ 204806 h 1051338"/>
                <a:gd name="connsiteX37" fmla="*/ 820453 w 1119607"/>
                <a:gd name="connsiteY37" fmla="*/ 648553 h 1051338"/>
                <a:gd name="connsiteX38" fmla="*/ 778263 w 1119607"/>
                <a:gd name="connsiteY38" fmla="*/ 648553 h 1051338"/>
                <a:gd name="connsiteX39" fmla="*/ 778263 w 1119607"/>
                <a:gd name="connsiteY39" fmla="*/ 662206 h 1051338"/>
                <a:gd name="connsiteX40" fmla="*/ 948935 w 1119607"/>
                <a:gd name="connsiteY40" fmla="*/ 760909 h 1051338"/>
                <a:gd name="connsiteX41" fmla="*/ 1119607 w 1119607"/>
                <a:gd name="connsiteY41" fmla="*/ 662206 h 1051338"/>
                <a:gd name="connsiteX42" fmla="*/ 1119607 w 1119607"/>
                <a:gd name="connsiteY42" fmla="*/ 648553 h 1051338"/>
                <a:gd name="connsiteX43" fmla="*/ 1077417 w 1119607"/>
                <a:gd name="connsiteY43" fmla="*/ 648553 h 1051338"/>
                <a:gd name="connsiteX44" fmla="*/ 1049358 w 1119607"/>
                <a:gd name="connsiteY44" fmla="*/ 648553 h 1051338"/>
                <a:gd name="connsiteX45" fmla="*/ 848512 w 1119607"/>
                <a:gd name="connsiteY45" fmla="*/ 648553 h 1051338"/>
                <a:gd name="connsiteX46" fmla="*/ 948798 w 1119607"/>
                <a:gd name="connsiteY46" fmla="*/ 222324 h 1051338"/>
                <a:gd name="connsiteX47" fmla="*/ 948935 w 1119607"/>
                <a:gd name="connsiteY47" fmla="*/ 222187 h 1051338"/>
                <a:gd name="connsiteX48" fmla="*/ 949071 w 1119607"/>
                <a:gd name="connsiteY48" fmla="*/ 222324 h 1051338"/>
                <a:gd name="connsiteX49" fmla="*/ 1049358 w 1119607"/>
                <a:gd name="connsiteY49" fmla="*/ 648553 h 1051338"/>
                <a:gd name="connsiteX50" fmla="*/ 170808 w 1119607"/>
                <a:gd name="connsiteY50" fmla="*/ 222324 h 1051338"/>
                <a:gd name="connsiteX51" fmla="*/ 271095 w 1119607"/>
                <a:gd name="connsiteY51" fmla="*/ 648553 h 1051338"/>
                <a:gd name="connsiteX52" fmla="*/ 70249 w 1119607"/>
                <a:gd name="connsiteY52" fmla="*/ 648553 h 1051338"/>
                <a:gd name="connsiteX53" fmla="*/ 170535 w 1119607"/>
                <a:gd name="connsiteY53" fmla="*/ 222324 h 1051338"/>
                <a:gd name="connsiteX54" fmla="*/ 170672 w 1119607"/>
                <a:gd name="connsiteY54" fmla="*/ 222187 h 1051338"/>
                <a:gd name="connsiteX55" fmla="*/ 170808 w 1119607"/>
                <a:gd name="connsiteY55" fmla="*/ 222324 h 1051338"/>
                <a:gd name="connsiteX56" fmla="*/ 170672 w 1119607"/>
                <a:gd name="connsiteY56" fmla="*/ 733602 h 1051338"/>
                <a:gd name="connsiteX57" fmla="*/ 30038 w 1119607"/>
                <a:gd name="connsiteY57" fmla="*/ 675860 h 1051338"/>
                <a:gd name="connsiteX58" fmla="*/ 311305 w 1119607"/>
                <a:gd name="connsiteY58" fmla="*/ 675860 h 1051338"/>
                <a:gd name="connsiteX59" fmla="*/ 170672 w 1119607"/>
                <a:gd name="connsiteY59" fmla="*/ 733602 h 1051338"/>
                <a:gd name="connsiteX60" fmla="*/ 559803 w 1119607"/>
                <a:gd name="connsiteY60" fmla="*/ 218460 h 1051338"/>
                <a:gd name="connsiteX61" fmla="*/ 532496 w 1119607"/>
                <a:gd name="connsiteY61" fmla="*/ 191152 h 1051338"/>
                <a:gd name="connsiteX62" fmla="*/ 559803 w 1119607"/>
                <a:gd name="connsiteY62" fmla="*/ 163845 h 1051338"/>
                <a:gd name="connsiteX63" fmla="*/ 587111 w 1119607"/>
                <a:gd name="connsiteY63" fmla="*/ 191152 h 1051338"/>
                <a:gd name="connsiteX64" fmla="*/ 559803 w 1119607"/>
                <a:gd name="connsiteY64" fmla="*/ 218460 h 1051338"/>
                <a:gd name="connsiteX65" fmla="*/ 948935 w 1119607"/>
                <a:gd name="connsiteY65" fmla="*/ 733602 h 1051338"/>
                <a:gd name="connsiteX66" fmla="*/ 808301 w 1119607"/>
                <a:gd name="connsiteY66" fmla="*/ 675860 h 1051338"/>
                <a:gd name="connsiteX67" fmla="*/ 1089569 w 1119607"/>
                <a:gd name="connsiteY67" fmla="*/ 675860 h 1051338"/>
                <a:gd name="connsiteX68" fmla="*/ 948935 w 1119607"/>
                <a:gd name="connsiteY68"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546150 w 1119607"/>
                <a:gd name="connsiteY26" fmla="*/ 996723 h 1051338"/>
                <a:gd name="connsiteX27" fmla="*/ 395958 w 1119607"/>
                <a:gd name="connsiteY27" fmla="*/ 1051338 h 1051338"/>
                <a:gd name="connsiteX28" fmla="*/ 669033 w 1119607"/>
                <a:gd name="connsiteY28" fmla="*/ 1024031 h 1051338"/>
                <a:gd name="connsiteX29" fmla="*/ 696341 w 1119607"/>
                <a:gd name="connsiteY29" fmla="*/ 1051338 h 1051338"/>
                <a:gd name="connsiteX30" fmla="*/ 723648 w 1119607"/>
                <a:gd name="connsiteY30" fmla="*/ 1051338 h 1051338"/>
                <a:gd name="connsiteX31" fmla="*/ 669033 w 1119607"/>
                <a:gd name="connsiteY31" fmla="*/ 996723 h 1051338"/>
                <a:gd name="connsiteX32" fmla="*/ 573457 w 1119607"/>
                <a:gd name="connsiteY32" fmla="*/ 996723 h 1051338"/>
                <a:gd name="connsiteX33" fmla="*/ 573457 w 1119607"/>
                <a:gd name="connsiteY33" fmla="*/ 243828 h 1051338"/>
                <a:gd name="connsiteX34" fmla="*/ 612480 w 1119607"/>
                <a:gd name="connsiteY34" fmla="*/ 204806 h 1051338"/>
                <a:gd name="connsiteX35" fmla="*/ 924863 w 1119607"/>
                <a:gd name="connsiteY35" fmla="*/ 204806 h 1051338"/>
                <a:gd name="connsiteX36" fmla="*/ 820453 w 1119607"/>
                <a:gd name="connsiteY36" fmla="*/ 648553 h 1051338"/>
                <a:gd name="connsiteX37" fmla="*/ 778263 w 1119607"/>
                <a:gd name="connsiteY37" fmla="*/ 648553 h 1051338"/>
                <a:gd name="connsiteX38" fmla="*/ 778263 w 1119607"/>
                <a:gd name="connsiteY38" fmla="*/ 662206 h 1051338"/>
                <a:gd name="connsiteX39" fmla="*/ 948935 w 1119607"/>
                <a:gd name="connsiteY39" fmla="*/ 760909 h 1051338"/>
                <a:gd name="connsiteX40" fmla="*/ 1119607 w 1119607"/>
                <a:gd name="connsiteY40" fmla="*/ 662206 h 1051338"/>
                <a:gd name="connsiteX41" fmla="*/ 1119607 w 1119607"/>
                <a:gd name="connsiteY41" fmla="*/ 648553 h 1051338"/>
                <a:gd name="connsiteX42" fmla="*/ 1077417 w 1119607"/>
                <a:gd name="connsiteY42" fmla="*/ 648553 h 1051338"/>
                <a:gd name="connsiteX43" fmla="*/ 1049358 w 1119607"/>
                <a:gd name="connsiteY43" fmla="*/ 648553 h 1051338"/>
                <a:gd name="connsiteX44" fmla="*/ 848512 w 1119607"/>
                <a:gd name="connsiteY44" fmla="*/ 648553 h 1051338"/>
                <a:gd name="connsiteX45" fmla="*/ 948798 w 1119607"/>
                <a:gd name="connsiteY45" fmla="*/ 222324 h 1051338"/>
                <a:gd name="connsiteX46" fmla="*/ 948935 w 1119607"/>
                <a:gd name="connsiteY46" fmla="*/ 222187 h 1051338"/>
                <a:gd name="connsiteX47" fmla="*/ 949071 w 1119607"/>
                <a:gd name="connsiteY47" fmla="*/ 222324 h 1051338"/>
                <a:gd name="connsiteX48" fmla="*/ 1049358 w 1119607"/>
                <a:gd name="connsiteY48" fmla="*/ 648553 h 1051338"/>
                <a:gd name="connsiteX49" fmla="*/ 170808 w 1119607"/>
                <a:gd name="connsiteY49" fmla="*/ 222324 h 1051338"/>
                <a:gd name="connsiteX50" fmla="*/ 271095 w 1119607"/>
                <a:gd name="connsiteY50" fmla="*/ 648553 h 1051338"/>
                <a:gd name="connsiteX51" fmla="*/ 70249 w 1119607"/>
                <a:gd name="connsiteY51" fmla="*/ 648553 h 1051338"/>
                <a:gd name="connsiteX52" fmla="*/ 170535 w 1119607"/>
                <a:gd name="connsiteY52" fmla="*/ 222324 h 1051338"/>
                <a:gd name="connsiteX53" fmla="*/ 170672 w 1119607"/>
                <a:gd name="connsiteY53" fmla="*/ 222187 h 1051338"/>
                <a:gd name="connsiteX54" fmla="*/ 170808 w 1119607"/>
                <a:gd name="connsiteY54" fmla="*/ 222324 h 1051338"/>
                <a:gd name="connsiteX55" fmla="*/ 170672 w 1119607"/>
                <a:gd name="connsiteY55" fmla="*/ 733602 h 1051338"/>
                <a:gd name="connsiteX56" fmla="*/ 30038 w 1119607"/>
                <a:gd name="connsiteY56" fmla="*/ 675860 h 1051338"/>
                <a:gd name="connsiteX57" fmla="*/ 311305 w 1119607"/>
                <a:gd name="connsiteY57" fmla="*/ 675860 h 1051338"/>
                <a:gd name="connsiteX58" fmla="*/ 170672 w 1119607"/>
                <a:gd name="connsiteY58" fmla="*/ 733602 h 1051338"/>
                <a:gd name="connsiteX59" fmla="*/ 559803 w 1119607"/>
                <a:gd name="connsiteY59" fmla="*/ 218460 h 1051338"/>
                <a:gd name="connsiteX60" fmla="*/ 532496 w 1119607"/>
                <a:gd name="connsiteY60" fmla="*/ 191152 h 1051338"/>
                <a:gd name="connsiteX61" fmla="*/ 559803 w 1119607"/>
                <a:gd name="connsiteY61" fmla="*/ 163845 h 1051338"/>
                <a:gd name="connsiteX62" fmla="*/ 587111 w 1119607"/>
                <a:gd name="connsiteY62" fmla="*/ 191152 h 1051338"/>
                <a:gd name="connsiteX63" fmla="*/ 559803 w 1119607"/>
                <a:gd name="connsiteY63" fmla="*/ 218460 h 1051338"/>
                <a:gd name="connsiteX64" fmla="*/ 948935 w 1119607"/>
                <a:gd name="connsiteY64" fmla="*/ 733602 h 1051338"/>
                <a:gd name="connsiteX65" fmla="*/ 808301 w 1119607"/>
                <a:gd name="connsiteY65" fmla="*/ 675860 h 1051338"/>
                <a:gd name="connsiteX66" fmla="*/ 1089569 w 1119607"/>
                <a:gd name="connsiteY66" fmla="*/ 675860 h 1051338"/>
                <a:gd name="connsiteX67" fmla="*/ 948935 w 1119607"/>
                <a:gd name="connsiteY67"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546150 w 1119607"/>
                <a:gd name="connsiteY26" fmla="*/ 996723 h 1051338"/>
                <a:gd name="connsiteX27" fmla="*/ 669033 w 1119607"/>
                <a:gd name="connsiteY27" fmla="*/ 1024031 h 1051338"/>
                <a:gd name="connsiteX28" fmla="*/ 696341 w 1119607"/>
                <a:gd name="connsiteY28" fmla="*/ 1051338 h 1051338"/>
                <a:gd name="connsiteX29" fmla="*/ 723648 w 1119607"/>
                <a:gd name="connsiteY29" fmla="*/ 1051338 h 1051338"/>
                <a:gd name="connsiteX30" fmla="*/ 669033 w 1119607"/>
                <a:gd name="connsiteY30" fmla="*/ 996723 h 1051338"/>
                <a:gd name="connsiteX31" fmla="*/ 573457 w 1119607"/>
                <a:gd name="connsiteY31" fmla="*/ 996723 h 1051338"/>
                <a:gd name="connsiteX32" fmla="*/ 573457 w 1119607"/>
                <a:gd name="connsiteY32" fmla="*/ 243828 h 1051338"/>
                <a:gd name="connsiteX33" fmla="*/ 612480 w 1119607"/>
                <a:gd name="connsiteY33" fmla="*/ 204806 h 1051338"/>
                <a:gd name="connsiteX34" fmla="*/ 924863 w 1119607"/>
                <a:gd name="connsiteY34" fmla="*/ 204806 h 1051338"/>
                <a:gd name="connsiteX35" fmla="*/ 820453 w 1119607"/>
                <a:gd name="connsiteY35" fmla="*/ 648553 h 1051338"/>
                <a:gd name="connsiteX36" fmla="*/ 778263 w 1119607"/>
                <a:gd name="connsiteY36" fmla="*/ 648553 h 1051338"/>
                <a:gd name="connsiteX37" fmla="*/ 778263 w 1119607"/>
                <a:gd name="connsiteY37" fmla="*/ 662206 h 1051338"/>
                <a:gd name="connsiteX38" fmla="*/ 948935 w 1119607"/>
                <a:gd name="connsiteY38" fmla="*/ 760909 h 1051338"/>
                <a:gd name="connsiteX39" fmla="*/ 1119607 w 1119607"/>
                <a:gd name="connsiteY39" fmla="*/ 662206 h 1051338"/>
                <a:gd name="connsiteX40" fmla="*/ 1119607 w 1119607"/>
                <a:gd name="connsiteY40" fmla="*/ 648553 h 1051338"/>
                <a:gd name="connsiteX41" fmla="*/ 1077417 w 1119607"/>
                <a:gd name="connsiteY41" fmla="*/ 648553 h 1051338"/>
                <a:gd name="connsiteX42" fmla="*/ 1049358 w 1119607"/>
                <a:gd name="connsiteY42" fmla="*/ 648553 h 1051338"/>
                <a:gd name="connsiteX43" fmla="*/ 848512 w 1119607"/>
                <a:gd name="connsiteY43" fmla="*/ 648553 h 1051338"/>
                <a:gd name="connsiteX44" fmla="*/ 948798 w 1119607"/>
                <a:gd name="connsiteY44" fmla="*/ 222324 h 1051338"/>
                <a:gd name="connsiteX45" fmla="*/ 948935 w 1119607"/>
                <a:gd name="connsiteY45" fmla="*/ 222187 h 1051338"/>
                <a:gd name="connsiteX46" fmla="*/ 949071 w 1119607"/>
                <a:gd name="connsiteY46" fmla="*/ 222324 h 1051338"/>
                <a:gd name="connsiteX47" fmla="*/ 1049358 w 1119607"/>
                <a:gd name="connsiteY47" fmla="*/ 648553 h 1051338"/>
                <a:gd name="connsiteX48" fmla="*/ 170808 w 1119607"/>
                <a:gd name="connsiteY48" fmla="*/ 222324 h 1051338"/>
                <a:gd name="connsiteX49" fmla="*/ 271095 w 1119607"/>
                <a:gd name="connsiteY49" fmla="*/ 648553 h 1051338"/>
                <a:gd name="connsiteX50" fmla="*/ 70249 w 1119607"/>
                <a:gd name="connsiteY50" fmla="*/ 648553 h 1051338"/>
                <a:gd name="connsiteX51" fmla="*/ 170535 w 1119607"/>
                <a:gd name="connsiteY51" fmla="*/ 222324 h 1051338"/>
                <a:gd name="connsiteX52" fmla="*/ 170672 w 1119607"/>
                <a:gd name="connsiteY52" fmla="*/ 222187 h 1051338"/>
                <a:gd name="connsiteX53" fmla="*/ 170808 w 1119607"/>
                <a:gd name="connsiteY53" fmla="*/ 222324 h 1051338"/>
                <a:gd name="connsiteX54" fmla="*/ 170672 w 1119607"/>
                <a:gd name="connsiteY54" fmla="*/ 733602 h 1051338"/>
                <a:gd name="connsiteX55" fmla="*/ 30038 w 1119607"/>
                <a:gd name="connsiteY55" fmla="*/ 675860 h 1051338"/>
                <a:gd name="connsiteX56" fmla="*/ 311305 w 1119607"/>
                <a:gd name="connsiteY56" fmla="*/ 675860 h 1051338"/>
                <a:gd name="connsiteX57" fmla="*/ 170672 w 1119607"/>
                <a:gd name="connsiteY57" fmla="*/ 733602 h 1051338"/>
                <a:gd name="connsiteX58" fmla="*/ 559803 w 1119607"/>
                <a:gd name="connsiteY58" fmla="*/ 218460 h 1051338"/>
                <a:gd name="connsiteX59" fmla="*/ 532496 w 1119607"/>
                <a:gd name="connsiteY59" fmla="*/ 191152 h 1051338"/>
                <a:gd name="connsiteX60" fmla="*/ 559803 w 1119607"/>
                <a:gd name="connsiteY60" fmla="*/ 163845 h 1051338"/>
                <a:gd name="connsiteX61" fmla="*/ 587111 w 1119607"/>
                <a:gd name="connsiteY61" fmla="*/ 191152 h 1051338"/>
                <a:gd name="connsiteX62" fmla="*/ 559803 w 1119607"/>
                <a:gd name="connsiteY62" fmla="*/ 218460 h 1051338"/>
                <a:gd name="connsiteX63" fmla="*/ 948935 w 1119607"/>
                <a:gd name="connsiteY63" fmla="*/ 733602 h 1051338"/>
                <a:gd name="connsiteX64" fmla="*/ 808301 w 1119607"/>
                <a:gd name="connsiteY64" fmla="*/ 675860 h 1051338"/>
                <a:gd name="connsiteX65" fmla="*/ 1089569 w 1119607"/>
                <a:gd name="connsiteY65" fmla="*/ 675860 h 1051338"/>
                <a:gd name="connsiteX66" fmla="*/ 948935 w 1119607"/>
                <a:gd name="connsiteY66"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546150 w 1119607"/>
                <a:gd name="connsiteY26" fmla="*/ 996723 h 1051338"/>
                <a:gd name="connsiteX27" fmla="*/ 696341 w 1119607"/>
                <a:gd name="connsiteY27" fmla="*/ 1051338 h 1051338"/>
                <a:gd name="connsiteX28" fmla="*/ 723648 w 1119607"/>
                <a:gd name="connsiteY28" fmla="*/ 1051338 h 1051338"/>
                <a:gd name="connsiteX29" fmla="*/ 669033 w 1119607"/>
                <a:gd name="connsiteY29" fmla="*/ 996723 h 1051338"/>
                <a:gd name="connsiteX30" fmla="*/ 573457 w 1119607"/>
                <a:gd name="connsiteY30" fmla="*/ 996723 h 1051338"/>
                <a:gd name="connsiteX31" fmla="*/ 573457 w 1119607"/>
                <a:gd name="connsiteY31" fmla="*/ 243828 h 1051338"/>
                <a:gd name="connsiteX32" fmla="*/ 612480 w 1119607"/>
                <a:gd name="connsiteY32" fmla="*/ 204806 h 1051338"/>
                <a:gd name="connsiteX33" fmla="*/ 924863 w 1119607"/>
                <a:gd name="connsiteY33" fmla="*/ 204806 h 1051338"/>
                <a:gd name="connsiteX34" fmla="*/ 820453 w 1119607"/>
                <a:gd name="connsiteY34" fmla="*/ 648553 h 1051338"/>
                <a:gd name="connsiteX35" fmla="*/ 778263 w 1119607"/>
                <a:gd name="connsiteY35" fmla="*/ 648553 h 1051338"/>
                <a:gd name="connsiteX36" fmla="*/ 778263 w 1119607"/>
                <a:gd name="connsiteY36" fmla="*/ 662206 h 1051338"/>
                <a:gd name="connsiteX37" fmla="*/ 948935 w 1119607"/>
                <a:gd name="connsiteY37" fmla="*/ 760909 h 1051338"/>
                <a:gd name="connsiteX38" fmla="*/ 1119607 w 1119607"/>
                <a:gd name="connsiteY38" fmla="*/ 662206 h 1051338"/>
                <a:gd name="connsiteX39" fmla="*/ 1119607 w 1119607"/>
                <a:gd name="connsiteY39" fmla="*/ 648553 h 1051338"/>
                <a:gd name="connsiteX40" fmla="*/ 1077417 w 1119607"/>
                <a:gd name="connsiteY40" fmla="*/ 648553 h 1051338"/>
                <a:gd name="connsiteX41" fmla="*/ 1049358 w 1119607"/>
                <a:gd name="connsiteY41" fmla="*/ 648553 h 1051338"/>
                <a:gd name="connsiteX42" fmla="*/ 848512 w 1119607"/>
                <a:gd name="connsiteY42" fmla="*/ 648553 h 1051338"/>
                <a:gd name="connsiteX43" fmla="*/ 948798 w 1119607"/>
                <a:gd name="connsiteY43" fmla="*/ 222324 h 1051338"/>
                <a:gd name="connsiteX44" fmla="*/ 948935 w 1119607"/>
                <a:gd name="connsiteY44" fmla="*/ 222187 h 1051338"/>
                <a:gd name="connsiteX45" fmla="*/ 949071 w 1119607"/>
                <a:gd name="connsiteY45" fmla="*/ 222324 h 1051338"/>
                <a:gd name="connsiteX46" fmla="*/ 1049358 w 1119607"/>
                <a:gd name="connsiteY46" fmla="*/ 648553 h 1051338"/>
                <a:gd name="connsiteX47" fmla="*/ 170808 w 1119607"/>
                <a:gd name="connsiteY47" fmla="*/ 222324 h 1051338"/>
                <a:gd name="connsiteX48" fmla="*/ 271095 w 1119607"/>
                <a:gd name="connsiteY48" fmla="*/ 648553 h 1051338"/>
                <a:gd name="connsiteX49" fmla="*/ 70249 w 1119607"/>
                <a:gd name="connsiteY49" fmla="*/ 648553 h 1051338"/>
                <a:gd name="connsiteX50" fmla="*/ 170535 w 1119607"/>
                <a:gd name="connsiteY50" fmla="*/ 222324 h 1051338"/>
                <a:gd name="connsiteX51" fmla="*/ 170672 w 1119607"/>
                <a:gd name="connsiteY51" fmla="*/ 222187 h 1051338"/>
                <a:gd name="connsiteX52" fmla="*/ 170808 w 1119607"/>
                <a:gd name="connsiteY52" fmla="*/ 222324 h 1051338"/>
                <a:gd name="connsiteX53" fmla="*/ 170672 w 1119607"/>
                <a:gd name="connsiteY53" fmla="*/ 733602 h 1051338"/>
                <a:gd name="connsiteX54" fmla="*/ 30038 w 1119607"/>
                <a:gd name="connsiteY54" fmla="*/ 675860 h 1051338"/>
                <a:gd name="connsiteX55" fmla="*/ 311305 w 1119607"/>
                <a:gd name="connsiteY55" fmla="*/ 675860 h 1051338"/>
                <a:gd name="connsiteX56" fmla="*/ 170672 w 1119607"/>
                <a:gd name="connsiteY56" fmla="*/ 733602 h 1051338"/>
                <a:gd name="connsiteX57" fmla="*/ 559803 w 1119607"/>
                <a:gd name="connsiteY57" fmla="*/ 218460 h 1051338"/>
                <a:gd name="connsiteX58" fmla="*/ 532496 w 1119607"/>
                <a:gd name="connsiteY58" fmla="*/ 191152 h 1051338"/>
                <a:gd name="connsiteX59" fmla="*/ 559803 w 1119607"/>
                <a:gd name="connsiteY59" fmla="*/ 163845 h 1051338"/>
                <a:gd name="connsiteX60" fmla="*/ 587111 w 1119607"/>
                <a:gd name="connsiteY60" fmla="*/ 191152 h 1051338"/>
                <a:gd name="connsiteX61" fmla="*/ 559803 w 1119607"/>
                <a:gd name="connsiteY61" fmla="*/ 218460 h 1051338"/>
                <a:gd name="connsiteX62" fmla="*/ 948935 w 1119607"/>
                <a:gd name="connsiteY62" fmla="*/ 733602 h 1051338"/>
                <a:gd name="connsiteX63" fmla="*/ 808301 w 1119607"/>
                <a:gd name="connsiteY63" fmla="*/ 675860 h 1051338"/>
                <a:gd name="connsiteX64" fmla="*/ 1089569 w 1119607"/>
                <a:gd name="connsiteY64" fmla="*/ 675860 h 1051338"/>
                <a:gd name="connsiteX65" fmla="*/ 948935 w 1119607"/>
                <a:gd name="connsiteY65" fmla="*/ 733602 h 1051338"/>
                <a:gd name="connsiteX0" fmla="*/ 1077417 w 1119607"/>
                <a:gd name="connsiteY0" fmla="*/ 648553 h 1071889"/>
                <a:gd name="connsiteX1" fmla="*/ 973006 w 1119607"/>
                <a:gd name="connsiteY1" fmla="*/ 204806 h 1071889"/>
                <a:gd name="connsiteX2" fmla="*/ 1010377 w 1119607"/>
                <a:gd name="connsiteY2" fmla="*/ 204806 h 1071889"/>
                <a:gd name="connsiteX3" fmla="*/ 1024031 w 1119607"/>
                <a:gd name="connsiteY3" fmla="*/ 191152 h 1071889"/>
                <a:gd name="connsiteX4" fmla="*/ 1010377 w 1119607"/>
                <a:gd name="connsiteY4" fmla="*/ 177499 h 1071889"/>
                <a:gd name="connsiteX5" fmla="*/ 612480 w 1119607"/>
                <a:gd name="connsiteY5" fmla="*/ 177499 h 1071889"/>
                <a:gd name="connsiteX6" fmla="*/ 573457 w 1119607"/>
                <a:gd name="connsiteY6" fmla="*/ 138476 h 1071889"/>
                <a:gd name="connsiteX7" fmla="*/ 573457 w 1119607"/>
                <a:gd name="connsiteY7" fmla="*/ 13654 h 1071889"/>
                <a:gd name="connsiteX8" fmla="*/ 559803 w 1119607"/>
                <a:gd name="connsiteY8" fmla="*/ 0 h 1071889"/>
                <a:gd name="connsiteX9" fmla="*/ 546150 w 1119607"/>
                <a:gd name="connsiteY9" fmla="*/ 13654 h 1071889"/>
                <a:gd name="connsiteX10" fmla="*/ 546150 w 1119607"/>
                <a:gd name="connsiteY10" fmla="*/ 138476 h 1071889"/>
                <a:gd name="connsiteX11" fmla="*/ 507127 w 1119607"/>
                <a:gd name="connsiteY11" fmla="*/ 177499 h 1071889"/>
                <a:gd name="connsiteX12" fmla="*/ 109230 w 1119607"/>
                <a:gd name="connsiteY12" fmla="*/ 177499 h 1071889"/>
                <a:gd name="connsiteX13" fmla="*/ 95576 w 1119607"/>
                <a:gd name="connsiteY13" fmla="*/ 191152 h 1071889"/>
                <a:gd name="connsiteX14" fmla="*/ 109230 w 1119607"/>
                <a:gd name="connsiteY14" fmla="*/ 204806 h 1071889"/>
                <a:gd name="connsiteX15" fmla="*/ 146600 w 1119607"/>
                <a:gd name="connsiteY15" fmla="*/ 204806 h 1071889"/>
                <a:gd name="connsiteX16" fmla="*/ 42190 w 1119607"/>
                <a:gd name="connsiteY16" fmla="*/ 648553 h 1071889"/>
                <a:gd name="connsiteX17" fmla="*/ 0 w 1119607"/>
                <a:gd name="connsiteY17" fmla="*/ 648553 h 1071889"/>
                <a:gd name="connsiteX18" fmla="*/ 0 w 1119607"/>
                <a:gd name="connsiteY18" fmla="*/ 662206 h 1071889"/>
                <a:gd name="connsiteX19" fmla="*/ 170672 w 1119607"/>
                <a:gd name="connsiteY19" fmla="*/ 760909 h 1071889"/>
                <a:gd name="connsiteX20" fmla="*/ 341344 w 1119607"/>
                <a:gd name="connsiteY20" fmla="*/ 662206 h 1071889"/>
                <a:gd name="connsiteX21" fmla="*/ 341344 w 1119607"/>
                <a:gd name="connsiteY21" fmla="*/ 648553 h 1071889"/>
                <a:gd name="connsiteX22" fmla="*/ 299153 w 1119607"/>
                <a:gd name="connsiteY22" fmla="*/ 648553 h 1071889"/>
                <a:gd name="connsiteX23" fmla="*/ 194743 w 1119607"/>
                <a:gd name="connsiteY23" fmla="*/ 204806 h 1071889"/>
                <a:gd name="connsiteX24" fmla="*/ 507127 w 1119607"/>
                <a:gd name="connsiteY24" fmla="*/ 204806 h 1071889"/>
                <a:gd name="connsiteX25" fmla="*/ 546150 w 1119607"/>
                <a:gd name="connsiteY25" fmla="*/ 243828 h 1071889"/>
                <a:gd name="connsiteX26" fmla="*/ 546150 w 1119607"/>
                <a:gd name="connsiteY26" fmla="*/ 996723 h 1071889"/>
                <a:gd name="connsiteX27" fmla="*/ 696341 w 1119607"/>
                <a:gd name="connsiteY27" fmla="*/ 1051338 h 1071889"/>
                <a:gd name="connsiteX28" fmla="*/ 723648 w 1119607"/>
                <a:gd name="connsiteY28" fmla="*/ 1051338 h 1071889"/>
                <a:gd name="connsiteX29" fmla="*/ 573457 w 1119607"/>
                <a:gd name="connsiteY29" fmla="*/ 996723 h 1071889"/>
                <a:gd name="connsiteX30" fmla="*/ 573457 w 1119607"/>
                <a:gd name="connsiteY30" fmla="*/ 243828 h 1071889"/>
                <a:gd name="connsiteX31" fmla="*/ 612480 w 1119607"/>
                <a:gd name="connsiteY31" fmla="*/ 204806 h 1071889"/>
                <a:gd name="connsiteX32" fmla="*/ 924863 w 1119607"/>
                <a:gd name="connsiteY32" fmla="*/ 204806 h 1071889"/>
                <a:gd name="connsiteX33" fmla="*/ 820453 w 1119607"/>
                <a:gd name="connsiteY33" fmla="*/ 648553 h 1071889"/>
                <a:gd name="connsiteX34" fmla="*/ 778263 w 1119607"/>
                <a:gd name="connsiteY34" fmla="*/ 648553 h 1071889"/>
                <a:gd name="connsiteX35" fmla="*/ 778263 w 1119607"/>
                <a:gd name="connsiteY35" fmla="*/ 662206 h 1071889"/>
                <a:gd name="connsiteX36" fmla="*/ 948935 w 1119607"/>
                <a:gd name="connsiteY36" fmla="*/ 760909 h 1071889"/>
                <a:gd name="connsiteX37" fmla="*/ 1119607 w 1119607"/>
                <a:gd name="connsiteY37" fmla="*/ 662206 h 1071889"/>
                <a:gd name="connsiteX38" fmla="*/ 1119607 w 1119607"/>
                <a:gd name="connsiteY38" fmla="*/ 648553 h 1071889"/>
                <a:gd name="connsiteX39" fmla="*/ 1077417 w 1119607"/>
                <a:gd name="connsiteY39" fmla="*/ 648553 h 1071889"/>
                <a:gd name="connsiteX40" fmla="*/ 1049358 w 1119607"/>
                <a:gd name="connsiteY40" fmla="*/ 648553 h 1071889"/>
                <a:gd name="connsiteX41" fmla="*/ 848512 w 1119607"/>
                <a:gd name="connsiteY41" fmla="*/ 648553 h 1071889"/>
                <a:gd name="connsiteX42" fmla="*/ 948798 w 1119607"/>
                <a:gd name="connsiteY42" fmla="*/ 222324 h 1071889"/>
                <a:gd name="connsiteX43" fmla="*/ 948935 w 1119607"/>
                <a:gd name="connsiteY43" fmla="*/ 222187 h 1071889"/>
                <a:gd name="connsiteX44" fmla="*/ 949071 w 1119607"/>
                <a:gd name="connsiteY44" fmla="*/ 222324 h 1071889"/>
                <a:gd name="connsiteX45" fmla="*/ 1049358 w 1119607"/>
                <a:gd name="connsiteY45" fmla="*/ 648553 h 1071889"/>
                <a:gd name="connsiteX46" fmla="*/ 170808 w 1119607"/>
                <a:gd name="connsiteY46" fmla="*/ 222324 h 1071889"/>
                <a:gd name="connsiteX47" fmla="*/ 271095 w 1119607"/>
                <a:gd name="connsiteY47" fmla="*/ 648553 h 1071889"/>
                <a:gd name="connsiteX48" fmla="*/ 70249 w 1119607"/>
                <a:gd name="connsiteY48" fmla="*/ 648553 h 1071889"/>
                <a:gd name="connsiteX49" fmla="*/ 170535 w 1119607"/>
                <a:gd name="connsiteY49" fmla="*/ 222324 h 1071889"/>
                <a:gd name="connsiteX50" fmla="*/ 170672 w 1119607"/>
                <a:gd name="connsiteY50" fmla="*/ 222187 h 1071889"/>
                <a:gd name="connsiteX51" fmla="*/ 170808 w 1119607"/>
                <a:gd name="connsiteY51" fmla="*/ 222324 h 1071889"/>
                <a:gd name="connsiteX52" fmla="*/ 170672 w 1119607"/>
                <a:gd name="connsiteY52" fmla="*/ 733602 h 1071889"/>
                <a:gd name="connsiteX53" fmla="*/ 30038 w 1119607"/>
                <a:gd name="connsiteY53" fmla="*/ 675860 h 1071889"/>
                <a:gd name="connsiteX54" fmla="*/ 311305 w 1119607"/>
                <a:gd name="connsiteY54" fmla="*/ 675860 h 1071889"/>
                <a:gd name="connsiteX55" fmla="*/ 170672 w 1119607"/>
                <a:gd name="connsiteY55" fmla="*/ 733602 h 1071889"/>
                <a:gd name="connsiteX56" fmla="*/ 559803 w 1119607"/>
                <a:gd name="connsiteY56" fmla="*/ 218460 h 1071889"/>
                <a:gd name="connsiteX57" fmla="*/ 532496 w 1119607"/>
                <a:gd name="connsiteY57" fmla="*/ 191152 h 1071889"/>
                <a:gd name="connsiteX58" fmla="*/ 559803 w 1119607"/>
                <a:gd name="connsiteY58" fmla="*/ 163845 h 1071889"/>
                <a:gd name="connsiteX59" fmla="*/ 587111 w 1119607"/>
                <a:gd name="connsiteY59" fmla="*/ 191152 h 1071889"/>
                <a:gd name="connsiteX60" fmla="*/ 559803 w 1119607"/>
                <a:gd name="connsiteY60" fmla="*/ 218460 h 1071889"/>
                <a:gd name="connsiteX61" fmla="*/ 948935 w 1119607"/>
                <a:gd name="connsiteY61" fmla="*/ 733602 h 1071889"/>
                <a:gd name="connsiteX62" fmla="*/ 808301 w 1119607"/>
                <a:gd name="connsiteY62" fmla="*/ 675860 h 1071889"/>
                <a:gd name="connsiteX63" fmla="*/ 1089569 w 1119607"/>
                <a:gd name="connsiteY63" fmla="*/ 675860 h 1071889"/>
                <a:gd name="connsiteX64" fmla="*/ 948935 w 1119607"/>
                <a:gd name="connsiteY64" fmla="*/ 733602 h 1071889"/>
                <a:gd name="connsiteX0" fmla="*/ 1077417 w 1119607"/>
                <a:gd name="connsiteY0" fmla="*/ 648553 h 1071889"/>
                <a:gd name="connsiteX1" fmla="*/ 973006 w 1119607"/>
                <a:gd name="connsiteY1" fmla="*/ 204806 h 1071889"/>
                <a:gd name="connsiteX2" fmla="*/ 1010377 w 1119607"/>
                <a:gd name="connsiteY2" fmla="*/ 204806 h 1071889"/>
                <a:gd name="connsiteX3" fmla="*/ 1024031 w 1119607"/>
                <a:gd name="connsiteY3" fmla="*/ 191152 h 1071889"/>
                <a:gd name="connsiteX4" fmla="*/ 1010377 w 1119607"/>
                <a:gd name="connsiteY4" fmla="*/ 177499 h 1071889"/>
                <a:gd name="connsiteX5" fmla="*/ 612480 w 1119607"/>
                <a:gd name="connsiteY5" fmla="*/ 177499 h 1071889"/>
                <a:gd name="connsiteX6" fmla="*/ 573457 w 1119607"/>
                <a:gd name="connsiteY6" fmla="*/ 138476 h 1071889"/>
                <a:gd name="connsiteX7" fmla="*/ 573457 w 1119607"/>
                <a:gd name="connsiteY7" fmla="*/ 13654 h 1071889"/>
                <a:gd name="connsiteX8" fmla="*/ 559803 w 1119607"/>
                <a:gd name="connsiteY8" fmla="*/ 0 h 1071889"/>
                <a:gd name="connsiteX9" fmla="*/ 546150 w 1119607"/>
                <a:gd name="connsiteY9" fmla="*/ 13654 h 1071889"/>
                <a:gd name="connsiteX10" fmla="*/ 546150 w 1119607"/>
                <a:gd name="connsiteY10" fmla="*/ 138476 h 1071889"/>
                <a:gd name="connsiteX11" fmla="*/ 507127 w 1119607"/>
                <a:gd name="connsiteY11" fmla="*/ 177499 h 1071889"/>
                <a:gd name="connsiteX12" fmla="*/ 109230 w 1119607"/>
                <a:gd name="connsiteY12" fmla="*/ 177499 h 1071889"/>
                <a:gd name="connsiteX13" fmla="*/ 95576 w 1119607"/>
                <a:gd name="connsiteY13" fmla="*/ 191152 h 1071889"/>
                <a:gd name="connsiteX14" fmla="*/ 109230 w 1119607"/>
                <a:gd name="connsiteY14" fmla="*/ 204806 h 1071889"/>
                <a:gd name="connsiteX15" fmla="*/ 146600 w 1119607"/>
                <a:gd name="connsiteY15" fmla="*/ 204806 h 1071889"/>
                <a:gd name="connsiteX16" fmla="*/ 42190 w 1119607"/>
                <a:gd name="connsiteY16" fmla="*/ 648553 h 1071889"/>
                <a:gd name="connsiteX17" fmla="*/ 0 w 1119607"/>
                <a:gd name="connsiteY17" fmla="*/ 648553 h 1071889"/>
                <a:gd name="connsiteX18" fmla="*/ 0 w 1119607"/>
                <a:gd name="connsiteY18" fmla="*/ 662206 h 1071889"/>
                <a:gd name="connsiteX19" fmla="*/ 170672 w 1119607"/>
                <a:gd name="connsiteY19" fmla="*/ 760909 h 1071889"/>
                <a:gd name="connsiteX20" fmla="*/ 341344 w 1119607"/>
                <a:gd name="connsiteY20" fmla="*/ 662206 h 1071889"/>
                <a:gd name="connsiteX21" fmla="*/ 341344 w 1119607"/>
                <a:gd name="connsiteY21" fmla="*/ 648553 h 1071889"/>
                <a:gd name="connsiteX22" fmla="*/ 299153 w 1119607"/>
                <a:gd name="connsiteY22" fmla="*/ 648553 h 1071889"/>
                <a:gd name="connsiteX23" fmla="*/ 194743 w 1119607"/>
                <a:gd name="connsiteY23" fmla="*/ 204806 h 1071889"/>
                <a:gd name="connsiteX24" fmla="*/ 507127 w 1119607"/>
                <a:gd name="connsiteY24" fmla="*/ 204806 h 1071889"/>
                <a:gd name="connsiteX25" fmla="*/ 546150 w 1119607"/>
                <a:gd name="connsiteY25" fmla="*/ 243828 h 1071889"/>
                <a:gd name="connsiteX26" fmla="*/ 546150 w 1119607"/>
                <a:gd name="connsiteY26" fmla="*/ 996723 h 1071889"/>
                <a:gd name="connsiteX27" fmla="*/ 723648 w 1119607"/>
                <a:gd name="connsiteY27" fmla="*/ 1051338 h 1071889"/>
                <a:gd name="connsiteX28" fmla="*/ 573457 w 1119607"/>
                <a:gd name="connsiteY28" fmla="*/ 996723 h 1071889"/>
                <a:gd name="connsiteX29" fmla="*/ 573457 w 1119607"/>
                <a:gd name="connsiteY29" fmla="*/ 243828 h 1071889"/>
                <a:gd name="connsiteX30" fmla="*/ 612480 w 1119607"/>
                <a:gd name="connsiteY30" fmla="*/ 204806 h 1071889"/>
                <a:gd name="connsiteX31" fmla="*/ 924863 w 1119607"/>
                <a:gd name="connsiteY31" fmla="*/ 204806 h 1071889"/>
                <a:gd name="connsiteX32" fmla="*/ 820453 w 1119607"/>
                <a:gd name="connsiteY32" fmla="*/ 648553 h 1071889"/>
                <a:gd name="connsiteX33" fmla="*/ 778263 w 1119607"/>
                <a:gd name="connsiteY33" fmla="*/ 648553 h 1071889"/>
                <a:gd name="connsiteX34" fmla="*/ 778263 w 1119607"/>
                <a:gd name="connsiteY34" fmla="*/ 662206 h 1071889"/>
                <a:gd name="connsiteX35" fmla="*/ 948935 w 1119607"/>
                <a:gd name="connsiteY35" fmla="*/ 760909 h 1071889"/>
                <a:gd name="connsiteX36" fmla="*/ 1119607 w 1119607"/>
                <a:gd name="connsiteY36" fmla="*/ 662206 h 1071889"/>
                <a:gd name="connsiteX37" fmla="*/ 1119607 w 1119607"/>
                <a:gd name="connsiteY37" fmla="*/ 648553 h 1071889"/>
                <a:gd name="connsiteX38" fmla="*/ 1077417 w 1119607"/>
                <a:gd name="connsiteY38" fmla="*/ 648553 h 1071889"/>
                <a:gd name="connsiteX39" fmla="*/ 1049358 w 1119607"/>
                <a:gd name="connsiteY39" fmla="*/ 648553 h 1071889"/>
                <a:gd name="connsiteX40" fmla="*/ 848512 w 1119607"/>
                <a:gd name="connsiteY40" fmla="*/ 648553 h 1071889"/>
                <a:gd name="connsiteX41" fmla="*/ 948798 w 1119607"/>
                <a:gd name="connsiteY41" fmla="*/ 222324 h 1071889"/>
                <a:gd name="connsiteX42" fmla="*/ 948935 w 1119607"/>
                <a:gd name="connsiteY42" fmla="*/ 222187 h 1071889"/>
                <a:gd name="connsiteX43" fmla="*/ 949071 w 1119607"/>
                <a:gd name="connsiteY43" fmla="*/ 222324 h 1071889"/>
                <a:gd name="connsiteX44" fmla="*/ 1049358 w 1119607"/>
                <a:gd name="connsiteY44" fmla="*/ 648553 h 1071889"/>
                <a:gd name="connsiteX45" fmla="*/ 170808 w 1119607"/>
                <a:gd name="connsiteY45" fmla="*/ 222324 h 1071889"/>
                <a:gd name="connsiteX46" fmla="*/ 271095 w 1119607"/>
                <a:gd name="connsiteY46" fmla="*/ 648553 h 1071889"/>
                <a:gd name="connsiteX47" fmla="*/ 70249 w 1119607"/>
                <a:gd name="connsiteY47" fmla="*/ 648553 h 1071889"/>
                <a:gd name="connsiteX48" fmla="*/ 170535 w 1119607"/>
                <a:gd name="connsiteY48" fmla="*/ 222324 h 1071889"/>
                <a:gd name="connsiteX49" fmla="*/ 170672 w 1119607"/>
                <a:gd name="connsiteY49" fmla="*/ 222187 h 1071889"/>
                <a:gd name="connsiteX50" fmla="*/ 170808 w 1119607"/>
                <a:gd name="connsiteY50" fmla="*/ 222324 h 1071889"/>
                <a:gd name="connsiteX51" fmla="*/ 170672 w 1119607"/>
                <a:gd name="connsiteY51" fmla="*/ 733602 h 1071889"/>
                <a:gd name="connsiteX52" fmla="*/ 30038 w 1119607"/>
                <a:gd name="connsiteY52" fmla="*/ 675860 h 1071889"/>
                <a:gd name="connsiteX53" fmla="*/ 311305 w 1119607"/>
                <a:gd name="connsiteY53" fmla="*/ 675860 h 1071889"/>
                <a:gd name="connsiteX54" fmla="*/ 170672 w 1119607"/>
                <a:gd name="connsiteY54" fmla="*/ 733602 h 1071889"/>
                <a:gd name="connsiteX55" fmla="*/ 559803 w 1119607"/>
                <a:gd name="connsiteY55" fmla="*/ 218460 h 1071889"/>
                <a:gd name="connsiteX56" fmla="*/ 532496 w 1119607"/>
                <a:gd name="connsiteY56" fmla="*/ 191152 h 1071889"/>
                <a:gd name="connsiteX57" fmla="*/ 559803 w 1119607"/>
                <a:gd name="connsiteY57" fmla="*/ 163845 h 1071889"/>
                <a:gd name="connsiteX58" fmla="*/ 587111 w 1119607"/>
                <a:gd name="connsiteY58" fmla="*/ 191152 h 1071889"/>
                <a:gd name="connsiteX59" fmla="*/ 559803 w 1119607"/>
                <a:gd name="connsiteY59" fmla="*/ 218460 h 1071889"/>
                <a:gd name="connsiteX60" fmla="*/ 948935 w 1119607"/>
                <a:gd name="connsiteY60" fmla="*/ 733602 h 1071889"/>
                <a:gd name="connsiteX61" fmla="*/ 808301 w 1119607"/>
                <a:gd name="connsiteY61" fmla="*/ 675860 h 1071889"/>
                <a:gd name="connsiteX62" fmla="*/ 1089569 w 1119607"/>
                <a:gd name="connsiteY62" fmla="*/ 675860 h 1071889"/>
                <a:gd name="connsiteX63" fmla="*/ 948935 w 1119607"/>
                <a:gd name="connsiteY63" fmla="*/ 733602 h 1071889"/>
                <a:gd name="connsiteX0" fmla="*/ 1077417 w 1119607"/>
                <a:gd name="connsiteY0" fmla="*/ 648553 h 996723"/>
                <a:gd name="connsiteX1" fmla="*/ 973006 w 1119607"/>
                <a:gd name="connsiteY1" fmla="*/ 204806 h 996723"/>
                <a:gd name="connsiteX2" fmla="*/ 1010377 w 1119607"/>
                <a:gd name="connsiteY2" fmla="*/ 204806 h 996723"/>
                <a:gd name="connsiteX3" fmla="*/ 1024031 w 1119607"/>
                <a:gd name="connsiteY3" fmla="*/ 191152 h 996723"/>
                <a:gd name="connsiteX4" fmla="*/ 1010377 w 1119607"/>
                <a:gd name="connsiteY4" fmla="*/ 177499 h 996723"/>
                <a:gd name="connsiteX5" fmla="*/ 612480 w 1119607"/>
                <a:gd name="connsiteY5" fmla="*/ 177499 h 996723"/>
                <a:gd name="connsiteX6" fmla="*/ 573457 w 1119607"/>
                <a:gd name="connsiteY6" fmla="*/ 138476 h 996723"/>
                <a:gd name="connsiteX7" fmla="*/ 573457 w 1119607"/>
                <a:gd name="connsiteY7" fmla="*/ 13654 h 996723"/>
                <a:gd name="connsiteX8" fmla="*/ 559803 w 1119607"/>
                <a:gd name="connsiteY8" fmla="*/ 0 h 996723"/>
                <a:gd name="connsiteX9" fmla="*/ 546150 w 1119607"/>
                <a:gd name="connsiteY9" fmla="*/ 13654 h 996723"/>
                <a:gd name="connsiteX10" fmla="*/ 546150 w 1119607"/>
                <a:gd name="connsiteY10" fmla="*/ 138476 h 996723"/>
                <a:gd name="connsiteX11" fmla="*/ 507127 w 1119607"/>
                <a:gd name="connsiteY11" fmla="*/ 177499 h 996723"/>
                <a:gd name="connsiteX12" fmla="*/ 109230 w 1119607"/>
                <a:gd name="connsiteY12" fmla="*/ 177499 h 996723"/>
                <a:gd name="connsiteX13" fmla="*/ 95576 w 1119607"/>
                <a:gd name="connsiteY13" fmla="*/ 191152 h 996723"/>
                <a:gd name="connsiteX14" fmla="*/ 109230 w 1119607"/>
                <a:gd name="connsiteY14" fmla="*/ 204806 h 996723"/>
                <a:gd name="connsiteX15" fmla="*/ 146600 w 1119607"/>
                <a:gd name="connsiteY15" fmla="*/ 204806 h 996723"/>
                <a:gd name="connsiteX16" fmla="*/ 42190 w 1119607"/>
                <a:gd name="connsiteY16" fmla="*/ 648553 h 996723"/>
                <a:gd name="connsiteX17" fmla="*/ 0 w 1119607"/>
                <a:gd name="connsiteY17" fmla="*/ 648553 h 996723"/>
                <a:gd name="connsiteX18" fmla="*/ 0 w 1119607"/>
                <a:gd name="connsiteY18" fmla="*/ 662206 h 996723"/>
                <a:gd name="connsiteX19" fmla="*/ 170672 w 1119607"/>
                <a:gd name="connsiteY19" fmla="*/ 760909 h 996723"/>
                <a:gd name="connsiteX20" fmla="*/ 341344 w 1119607"/>
                <a:gd name="connsiteY20" fmla="*/ 662206 h 996723"/>
                <a:gd name="connsiteX21" fmla="*/ 341344 w 1119607"/>
                <a:gd name="connsiteY21" fmla="*/ 648553 h 996723"/>
                <a:gd name="connsiteX22" fmla="*/ 299153 w 1119607"/>
                <a:gd name="connsiteY22" fmla="*/ 648553 h 996723"/>
                <a:gd name="connsiteX23" fmla="*/ 194743 w 1119607"/>
                <a:gd name="connsiteY23" fmla="*/ 204806 h 996723"/>
                <a:gd name="connsiteX24" fmla="*/ 507127 w 1119607"/>
                <a:gd name="connsiteY24" fmla="*/ 204806 h 996723"/>
                <a:gd name="connsiteX25" fmla="*/ 546150 w 1119607"/>
                <a:gd name="connsiteY25" fmla="*/ 243828 h 996723"/>
                <a:gd name="connsiteX26" fmla="*/ 546150 w 1119607"/>
                <a:gd name="connsiteY26" fmla="*/ 996723 h 996723"/>
                <a:gd name="connsiteX27" fmla="*/ 573457 w 1119607"/>
                <a:gd name="connsiteY27" fmla="*/ 996723 h 996723"/>
                <a:gd name="connsiteX28" fmla="*/ 573457 w 1119607"/>
                <a:gd name="connsiteY28" fmla="*/ 243828 h 996723"/>
                <a:gd name="connsiteX29" fmla="*/ 612480 w 1119607"/>
                <a:gd name="connsiteY29" fmla="*/ 204806 h 996723"/>
                <a:gd name="connsiteX30" fmla="*/ 924863 w 1119607"/>
                <a:gd name="connsiteY30" fmla="*/ 204806 h 996723"/>
                <a:gd name="connsiteX31" fmla="*/ 820453 w 1119607"/>
                <a:gd name="connsiteY31" fmla="*/ 648553 h 996723"/>
                <a:gd name="connsiteX32" fmla="*/ 778263 w 1119607"/>
                <a:gd name="connsiteY32" fmla="*/ 648553 h 996723"/>
                <a:gd name="connsiteX33" fmla="*/ 778263 w 1119607"/>
                <a:gd name="connsiteY33" fmla="*/ 662206 h 996723"/>
                <a:gd name="connsiteX34" fmla="*/ 948935 w 1119607"/>
                <a:gd name="connsiteY34" fmla="*/ 760909 h 996723"/>
                <a:gd name="connsiteX35" fmla="*/ 1119607 w 1119607"/>
                <a:gd name="connsiteY35" fmla="*/ 662206 h 996723"/>
                <a:gd name="connsiteX36" fmla="*/ 1119607 w 1119607"/>
                <a:gd name="connsiteY36" fmla="*/ 648553 h 996723"/>
                <a:gd name="connsiteX37" fmla="*/ 1077417 w 1119607"/>
                <a:gd name="connsiteY37" fmla="*/ 648553 h 996723"/>
                <a:gd name="connsiteX38" fmla="*/ 1049358 w 1119607"/>
                <a:gd name="connsiteY38" fmla="*/ 648553 h 996723"/>
                <a:gd name="connsiteX39" fmla="*/ 848512 w 1119607"/>
                <a:gd name="connsiteY39" fmla="*/ 648553 h 996723"/>
                <a:gd name="connsiteX40" fmla="*/ 948798 w 1119607"/>
                <a:gd name="connsiteY40" fmla="*/ 222324 h 996723"/>
                <a:gd name="connsiteX41" fmla="*/ 948935 w 1119607"/>
                <a:gd name="connsiteY41" fmla="*/ 222187 h 996723"/>
                <a:gd name="connsiteX42" fmla="*/ 949071 w 1119607"/>
                <a:gd name="connsiteY42" fmla="*/ 222324 h 996723"/>
                <a:gd name="connsiteX43" fmla="*/ 1049358 w 1119607"/>
                <a:gd name="connsiteY43" fmla="*/ 648553 h 996723"/>
                <a:gd name="connsiteX44" fmla="*/ 170808 w 1119607"/>
                <a:gd name="connsiteY44" fmla="*/ 222324 h 996723"/>
                <a:gd name="connsiteX45" fmla="*/ 271095 w 1119607"/>
                <a:gd name="connsiteY45" fmla="*/ 648553 h 996723"/>
                <a:gd name="connsiteX46" fmla="*/ 70249 w 1119607"/>
                <a:gd name="connsiteY46" fmla="*/ 648553 h 996723"/>
                <a:gd name="connsiteX47" fmla="*/ 170535 w 1119607"/>
                <a:gd name="connsiteY47" fmla="*/ 222324 h 996723"/>
                <a:gd name="connsiteX48" fmla="*/ 170672 w 1119607"/>
                <a:gd name="connsiteY48" fmla="*/ 222187 h 996723"/>
                <a:gd name="connsiteX49" fmla="*/ 170808 w 1119607"/>
                <a:gd name="connsiteY49" fmla="*/ 222324 h 996723"/>
                <a:gd name="connsiteX50" fmla="*/ 170672 w 1119607"/>
                <a:gd name="connsiteY50" fmla="*/ 733602 h 996723"/>
                <a:gd name="connsiteX51" fmla="*/ 30038 w 1119607"/>
                <a:gd name="connsiteY51" fmla="*/ 675860 h 996723"/>
                <a:gd name="connsiteX52" fmla="*/ 311305 w 1119607"/>
                <a:gd name="connsiteY52" fmla="*/ 675860 h 996723"/>
                <a:gd name="connsiteX53" fmla="*/ 170672 w 1119607"/>
                <a:gd name="connsiteY53" fmla="*/ 733602 h 996723"/>
                <a:gd name="connsiteX54" fmla="*/ 559803 w 1119607"/>
                <a:gd name="connsiteY54" fmla="*/ 218460 h 996723"/>
                <a:gd name="connsiteX55" fmla="*/ 532496 w 1119607"/>
                <a:gd name="connsiteY55" fmla="*/ 191152 h 996723"/>
                <a:gd name="connsiteX56" fmla="*/ 559803 w 1119607"/>
                <a:gd name="connsiteY56" fmla="*/ 163845 h 996723"/>
                <a:gd name="connsiteX57" fmla="*/ 587111 w 1119607"/>
                <a:gd name="connsiteY57" fmla="*/ 191152 h 996723"/>
                <a:gd name="connsiteX58" fmla="*/ 559803 w 1119607"/>
                <a:gd name="connsiteY58" fmla="*/ 218460 h 996723"/>
                <a:gd name="connsiteX59" fmla="*/ 948935 w 1119607"/>
                <a:gd name="connsiteY59" fmla="*/ 733602 h 996723"/>
                <a:gd name="connsiteX60" fmla="*/ 808301 w 1119607"/>
                <a:gd name="connsiteY60" fmla="*/ 675860 h 996723"/>
                <a:gd name="connsiteX61" fmla="*/ 1089569 w 1119607"/>
                <a:gd name="connsiteY61" fmla="*/ 675860 h 996723"/>
                <a:gd name="connsiteX62" fmla="*/ 948935 w 1119607"/>
                <a:gd name="connsiteY62" fmla="*/ 733602 h 996723"/>
                <a:gd name="connsiteX0" fmla="*/ 1077417 w 1119607"/>
                <a:gd name="connsiteY0" fmla="*/ 648553 h 996723"/>
                <a:gd name="connsiteX1" fmla="*/ 973006 w 1119607"/>
                <a:gd name="connsiteY1" fmla="*/ 204806 h 996723"/>
                <a:gd name="connsiteX2" fmla="*/ 1010377 w 1119607"/>
                <a:gd name="connsiteY2" fmla="*/ 204806 h 996723"/>
                <a:gd name="connsiteX3" fmla="*/ 1024031 w 1119607"/>
                <a:gd name="connsiteY3" fmla="*/ 191152 h 996723"/>
                <a:gd name="connsiteX4" fmla="*/ 1010377 w 1119607"/>
                <a:gd name="connsiteY4" fmla="*/ 177499 h 996723"/>
                <a:gd name="connsiteX5" fmla="*/ 612480 w 1119607"/>
                <a:gd name="connsiteY5" fmla="*/ 177499 h 996723"/>
                <a:gd name="connsiteX6" fmla="*/ 573457 w 1119607"/>
                <a:gd name="connsiteY6" fmla="*/ 138476 h 996723"/>
                <a:gd name="connsiteX7" fmla="*/ 573457 w 1119607"/>
                <a:gd name="connsiteY7" fmla="*/ 13654 h 996723"/>
                <a:gd name="connsiteX8" fmla="*/ 559803 w 1119607"/>
                <a:gd name="connsiteY8" fmla="*/ 0 h 996723"/>
                <a:gd name="connsiteX9" fmla="*/ 546150 w 1119607"/>
                <a:gd name="connsiteY9" fmla="*/ 13654 h 996723"/>
                <a:gd name="connsiteX10" fmla="*/ 546150 w 1119607"/>
                <a:gd name="connsiteY10" fmla="*/ 138476 h 996723"/>
                <a:gd name="connsiteX11" fmla="*/ 507127 w 1119607"/>
                <a:gd name="connsiteY11" fmla="*/ 177499 h 996723"/>
                <a:gd name="connsiteX12" fmla="*/ 109230 w 1119607"/>
                <a:gd name="connsiteY12" fmla="*/ 177499 h 996723"/>
                <a:gd name="connsiteX13" fmla="*/ 95576 w 1119607"/>
                <a:gd name="connsiteY13" fmla="*/ 191152 h 996723"/>
                <a:gd name="connsiteX14" fmla="*/ 109230 w 1119607"/>
                <a:gd name="connsiteY14" fmla="*/ 204806 h 996723"/>
                <a:gd name="connsiteX15" fmla="*/ 146600 w 1119607"/>
                <a:gd name="connsiteY15" fmla="*/ 204806 h 996723"/>
                <a:gd name="connsiteX16" fmla="*/ 42190 w 1119607"/>
                <a:gd name="connsiteY16" fmla="*/ 648553 h 996723"/>
                <a:gd name="connsiteX17" fmla="*/ 0 w 1119607"/>
                <a:gd name="connsiteY17" fmla="*/ 648553 h 996723"/>
                <a:gd name="connsiteX18" fmla="*/ 0 w 1119607"/>
                <a:gd name="connsiteY18" fmla="*/ 662206 h 996723"/>
                <a:gd name="connsiteX19" fmla="*/ 170672 w 1119607"/>
                <a:gd name="connsiteY19" fmla="*/ 760909 h 996723"/>
                <a:gd name="connsiteX20" fmla="*/ 341344 w 1119607"/>
                <a:gd name="connsiteY20" fmla="*/ 662206 h 996723"/>
                <a:gd name="connsiteX21" fmla="*/ 341344 w 1119607"/>
                <a:gd name="connsiteY21" fmla="*/ 648553 h 996723"/>
                <a:gd name="connsiteX22" fmla="*/ 299153 w 1119607"/>
                <a:gd name="connsiteY22" fmla="*/ 648553 h 996723"/>
                <a:gd name="connsiteX23" fmla="*/ 194743 w 1119607"/>
                <a:gd name="connsiteY23" fmla="*/ 204806 h 996723"/>
                <a:gd name="connsiteX24" fmla="*/ 507127 w 1119607"/>
                <a:gd name="connsiteY24" fmla="*/ 204806 h 996723"/>
                <a:gd name="connsiteX25" fmla="*/ 546150 w 1119607"/>
                <a:gd name="connsiteY25" fmla="*/ 243828 h 996723"/>
                <a:gd name="connsiteX26" fmla="*/ 546150 w 1119607"/>
                <a:gd name="connsiteY26" fmla="*/ 996723 h 996723"/>
                <a:gd name="connsiteX27" fmla="*/ 573457 w 1119607"/>
                <a:gd name="connsiteY27" fmla="*/ 243828 h 996723"/>
                <a:gd name="connsiteX28" fmla="*/ 612480 w 1119607"/>
                <a:gd name="connsiteY28" fmla="*/ 204806 h 996723"/>
                <a:gd name="connsiteX29" fmla="*/ 924863 w 1119607"/>
                <a:gd name="connsiteY29" fmla="*/ 204806 h 996723"/>
                <a:gd name="connsiteX30" fmla="*/ 820453 w 1119607"/>
                <a:gd name="connsiteY30" fmla="*/ 648553 h 996723"/>
                <a:gd name="connsiteX31" fmla="*/ 778263 w 1119607"/>
                <a:gd name="connsiteY31" fmla="*/ 648553 h 996723"/>
                <a:gd name="connsiteX32" fmla="*/ 778263 w 1119607"/>
                <a:gd name="connsiteY32" fmla="*/ 662206 h 996723"/>
                <a:gd name="connsiteX33" fmla="*/ 948935 w 1119607"/>
                <a:gd name="connsiteY33" fmla="*/ 760909 h 996723"/>
                <a:gd name="connsiteX34" fmla="*/ 1119607 w 1119607"/>
                <a:gd name="connsiteY34" fmla="*/ 662206 h 996723"/>
                <a:gd name="connsiteX35" fmla="*/ 1119607 w 1119607"/>
                <a:gd name="connsiteY35" fmla="*/ 648553 h 996723"/>
                <a:gd name="connsiteX36" fmla="*/ 1077417 w 1119607"/>
                <a:gd name="connsiteY36" fmla="*/ 648553 h 996723"/>
                <a:gd name="connsiteX37" fmla="*/ 1049358 w 1119607"/>
                <a:gd name="connsiteY37" fmla="*/ 648553 h 996723"/>
                <a:gd name="connsiteX38" fmla="*/ 848512 w 1119607"/>
                <a:gd name="connsiteY38" fmla="*/ 648553 h 996723"/>
                <a:gd name="connsiteX39" fmla="*/ 948798 w 1119607"/>
                <a:gd name="connsiteY39" fmla="*/ 222324 h 996723"/>
                <a:gd name="connsiteX40" fmla="*/ 948935 w 1119607"/>
                <a:gd name="connsiteY40" fmla="*/ 222187 h 996723"/>
                <a:gd name="connsiteX41" fmla="*/ 949071 w 1119607"/>
                <a:gd name="connsiteY41" fmla="*/ 222324 h 996723"/>
                <a:gd name="connsiteX42" fmla="*/ 1049358 w 1119607"/>
                <a:gd name="connsiteY42" fmla="*/ 648553 h 996723"/>
                <a:gd name="connsiteX43" fmla="*/ 170808 w 1119607"/>
                <a:gd name="connsiteY43" fmla="*/ 222324 h 996723"/>
                <a:gd name="connsiteX44" fmla="*/ 271095 w 1119607"/>
                <a:gd name="connsiteY44" fmla="*/ 648553 h 996723"/>
                <a:gd name="connsiteX45" fmla="*/ 70249 w 1119607"/>
                <a:gd name="connsiteY45" fmla="*/ 648553 h 996723"/>
                <a:gd name="connsiteX46" fmla="*/ 170535 w 1119607"/>
                <a:gd name="connsiteY46" fmla="*/ 222324 h 996723"/>
                <a:gd name="connsiteX47" fmla="*/ 170672 w 1119607"/>
                <a:gd name="connsiteY47" fmla="*/ 222187 h 996723"/>
                <a:gd name="connsiteX48" fmla="*/ 170808 w 1119607"/>
                <a:gd name="connsiteY48" fmla="*/ 222324 h 996723"/>
                <a:gd name="connsiteX49" fmla="*/ 170672 w 1119607"/>
                <a:gd name="connsiteY49" fmla="*/ 733602 h 996723"/>
                <a:gd name="connsiteX50" fmla="*/ 30038 w 1119607"/>
                <a:gd name="connsiteY50" fmla="*/ 675860 h 996723"/>
                <a:gd name="connsiteX51" fmla="*/ 311305 w 1119607"/>
                <a:gd name="connsiteY51" fmla="*/ 675860 h 996723"/>
                <a:gd name="connsiteX52" fmla="*/ 170672 w 1119607"/>
                <a:gd name="connsiteY52" fmla="*/ 733602 h 996723"/>
                <a:gd name="connsiteX53" fmla="*/ 559803 w 1119607"/>
                <a:gd name="connsiteY53" fmla="*/ 218460 h 996723"/>
                <a:gd name="connsiteX54" fmla="*/ 532496 w 1119607"/>
                <a:gd name="connsiteY54" fmla="*/ 191152 h 996723"/>
                <a:gd name="connsiteX55" fmla="*/ 559803 w 1119607"/>
                <a:gd name="connsiteY55" fmla="*/ 163845 h 996723"/>
                <a:gd name="connsiteX56" fmla="*/ 587111 w 1119607"/>
                <a:gd name="connsiteY56" fmla="*/ 191152 h 996723"/>
                <a:gd name="connsiteX57" fmla="*/ 559803 w 1119607"/>
                <a:gd name="connsiteY57" fmla="*/ 218460 h 996723"/>
                <a:gd name="connsiteX58" fmla="*/ 948935 w 1119607"/>
                <a:gd name="connsiteY58" fmla="*/ 733602 h 996723"/>
                <a:gd name="connsiteX59" fmla="*/ 808301 w 1119607"/>
                <a:gd name="connsiteY59" fmla="*/ 675860 h 996723"/>
                <a:gd name="connsiteX60" fmla="*/ 1089569 w 1119607"/>
                <a:gd name="connsiteY60" fmla="*/ 675860 h 996723"/>
                <a:gd name="connsiteX61" fmla="*/ 948935 w 1119607"/>
                <a:gd name="connsiteY61" fmla="*/ 733602 h 996723"/>
                <a:gd name="connsiteX0" fmla="*/ 1077417 w 1119607"/>
                <a:gd name="connsiteY0" fmla="*/ 648553 h 760909"/>
                <a:gd name="connsiteX1" fmla="*/ 973006 w 1119607"/>
                <a:gd name="connsiteY1" fmla="*/ 204806 h 760909"/>
                <a:gd name="connsiteX2" fmla="*/ 1010377 w 1119607"/>
                <a:gd name="connsiteY2" fmla="*/ 204806 h 760909"/>
                <a:gd name="connsiteX3" fmla="*/ 1024031 w 1119607"/>
                <a:gd name="connsiteY3" fmla="*/ 191152 h 760909"/>
                <a:gd name="connsiteX4" fmla="*/ 1010377 w 1119607"/>
                <a:gd name="connsiteY4" fmla="*/ 177499 h 760909"/>
                <a:gd name="connsiteX5" fmla="*/ 612480 w 1119607"/>
                <a:gd name="connsiteY5" fmla="*/ 177499 h 760909"/>
                <a:gd name="connsiteX6" fmla="*/ 573457 w 1119607"/>
                <a:gd name="connsiteY6" fmla="*/ 138476 h 760909"/>
                <a:gd name="connsiteX7" fmla="*/ 573457 w 1119607"/>
                <a:gd name="connsiteY7" fmla="*/ 13654 h 760909"/>
                <a:gd name="connsiteX8" fmla="*/ 559803 w 1119607"/>
                <a:gd name="connsiteY8" fmla="*/ 0 h 760909"/>
                <a:gd name="connsiteX9" fmla="*/ 546150 w 1119607"/>
                <a:gd name="connsiteY9" fmla="*/ 13654 h 760909"/>
                <a:gd name="connsiteX10" fmla="*/ 546150 w 1119607"/>
                <a:gd name="connsiteY10" fmla="*/ 138476 h 760909"/>
                <a:gd name="connsiteX11" fmla="*/ 507127 w 1119607"/>
                <a:gd name="connsiteY11" fmla="*/ 177499 h 760909"/>
                <a:gd name="connsiteX12" fmla="*/ 109230 w 1119607"/>
                <a:gd name="connsiteY12" fmla="*/ 177499 h 760909"/>
                <a:gd name="connsiteX13" fmla="*/ 95576 w 1119607"/>
                <a:gd name="connsiteY13" fmla="*/ 191152 h 760909"/>
                <a:gd name="connsiteX14" fmla="*/ 109230 w 1119607"/>
                <a:gd name="connsiteY14" fmla="*/ 204806 h 760909"/>
                <a:gd name="connsiteX15" fmla="*/ 146600 w 1119607"/>
                <a:gd name="connsiteY15" fmla="*/ 204806 h 760909"/>
                <a:gd name="connsiteX16" fmla="*/ 42190 w 1119607"/>
                <a:gd name="connsiteY16" fmla="*/ 648553 h 760909"/>
                <a:gd name="connsiteX17" fmla="*/ 0 w 1119607"/>
                <a:gd name="connsiteY17" fmla="*/ 648553 h 760909"/>
                <a:gd name="connsiteX18" fmla="*/ 0 w 1119607"/>
                <a:gd name="connsiteY18" fmla="*/ 662206 h 760909"/>
                <a:gd name="connsiteX19" fmla="*/ 170672 w 1119607"/>
                <a:gd name="connsiteY19" fmla="*/ 760909 h 760909"/>
                <a:gd name="connsiteX20" fmla="*/ 341344 w 1119607"/>
                <a:gd name="connsiteY20" fmla="*/ 662206 h 760909"/>
                <a:gd name="connsiteX21" fmla="*/ 341344 w 1119607"/>
                <a:gd name="connsiteY21" fmla="*/ 648553 h 760909"/>
                <a:gd name="connsiteX22" fmla="*/ 299153 w 1119607"/>
                <a:gd name="connsiteY22" fmla="*/ 648553 h 760909"/>
                <a:gd name="connsiteX23" fmla="*/ 194743 w 1119607"/>
                <a:gd name="connsiteY23" fmla="*/ 204806 h 760909"/>
                <a:gd name="connsiteX24" fmla="*/ 507127 w 1119607"/>
                <a:gd name="connsiteY24" fmla="*/ 204806 h 760909"/>
                <a:gd name="connsiteX25" fmla="*/ 546150 w 1119607"/>
                <a:gd name="connsiteY25" fmla="*/ 243828 h 760909"/>
                <a:gd name="connsiteX26" fmla="*/ 573457 w 1119607"/>
                <a:gd name="connsiteY26" fmla="*/ 243828 h 760909"/>
                <a:gd name="connsiteX27" fmla="*/ 612480 w 1119607"/>
                <a:gd name="connsiteY27" fmla="*/ 204806 h 760909"/>
                <a:gd name="connsiteX28" fmla="*/ 924863 w 1119607"/>
                <a:gd name="connsiteY28" fmla="*/ 204806 h 760909"/>
                <a:gd name="connsiteX29" fmla="*/ 820453 w 1119607"/>
                <a:gd name="connsiteY29" fmla="*/ 648553 h 760909"/>
                <a:gd name="connsiteX30" fmla="*/ 778263 w 1119607"/>
                <a:gd name="connsiteY30" fmla="*/ 648553 h 760909"/>
                <a:gd name="connsiteX31" fmla="*/ 778263 w 1119607"/>
                <a:gd name="connsiteY31" fmla="*/ 662206 h 760909"/>
                <a:gd name="connsiteX32" fmla="*/ 948935 w 1119607"/>
                <a:gd name="connsiteY32" fmla="*/ 760909 h 760909"/>
                <a:gd name="connsiteX33" fmla="*/ 1119607 w 1119607"/>
                <a:gd name="connsiteY33" fmla="*/ 662206 h 760909"/>
                <a:gd name="connsiteX34" fmla="*/ 1119607 w 1119607"/>
                <a:gd name="connsiteY34" fmla="*/ 648553 h 760909"/>
                <a:gd name="connsiteX35" fmla="*/ 1077417 w 1119607"/>
                <a:gd name="connsiteY35" fmla="*/ 648553 h 760909"/>
                <a:gd name="connsiteX36" fmla="*/ 1049358 w 1119607"/>
                <a:gd name="connsiteY36" fmla="*/ 648553 h 760909"/>
                <a:gd name="connsiteX37" fmla="*/ 848512 w 1119607"/>
                <a:gd name="connsiteY37" fmla="*/ 648553 h 760909"/>
                <a:gd name="connsiteX38" fmla="*/ 948798 w 1119607"/>
                <a:gd name="connsiteY38" fmla="*/ 222324 h 760909"/>
                <a:gd name="connsiteX39" fmla="*/ 948935 w 1119607"/>
                <a:gd name="connsiteY39" fmla="*/ 222187 h 760909"/>
                <a:gd name="connsiteX40" fmla="*/ 949071 w 1119607"/>
                <a:gd name="connsiteY40" fmla="*/ 222324 h 760909"/>
                <a:gd name="connsiteX41" fmla="*/ 1049358 w 1119607"/>
                <a:gd name="connsiteY41" fmla="*/ 648553 h 760909"/>
                <a:gd name="connsiteX42" fmla="*/ 170808 w 1119607"/>
                <a:gd name="connsiteY42" fmla="*/ 222324 h 760909"/>
                <a:gd name="connsiteX43" fmla="*/ 271095 w 1119607"/>
                <a:gd name="connsiteY43" fmla="*/ 648553 h 760909"/>
                <a:gd name="connsiteX44" fmla="*/ 70249 w 1119607"/>
                <a:gd name="connsiteY44" fmla="*/ 648553 h 760909"/>
                <a:gd name="connsiteX45" fmla="*/ 170535 w 1119607"/>
                <a:gd name="connsiteY45" fmla="*/ 222324 h 760909"/>
                <a:gd name="connsiteX46" fmla="*/ 170672 w 1119607"/>
                <a:gd name="connsiteY46" fmla="*/ 222187 h 760909"/>
                <a:gd name="connsiteX47" fmla="*/ 170808 w 1119607"/>
                <a:gd name="connsiteY47" fmla="*/ 222324 h 760909"/>
                <a:gd name="connsiteX48" fmla="*/ 170672 w 1119607"/>
                <a:gd name="connsiteY48" fmla="*/ 733602 h 760909"/>
                <a:gd name="connsiteX49" fmla="*/ 30038 w 1119607"/>
                <a:gd name="connsiteY49" fmla="*/ 675860 h 760909"/>
                <a:gd name="connsiteX50" fmla="*/ 311305 w 1119607"/>
                <a:gd name="connsiteY50" fmla="*/ 675860 h 760909"/>
                <a:gd name="connsiteX51" fmla="*/ 170672 w 1119607"/>
                <a:gd name="connsiteY51" fmla="*/ 733602 h 760909"/>
                <a:gd name="connsiteX52" fmla="*/ 559803 w 1119607"/>
                <a:gd name="connsiteY52" fmla="*/ 218460 h 760909"/>
                <a:gd name="connsiteX53" fmla="*/ 532496 w 1119607"/>
                <a:gd name="connsiteY53" fmla="*/ 191152 h 760909"/>
                <a:gd name="connsiteX54" fmla="*/ 559803 w 1119607"/>
                <a:gd name="connsiteY54" fmla="*/ 163845 h 760909"/>
                <a:gd name="connsiteX55" fmla="*/ 587111 w 1119607"/>
                <a:gd name="connsiteY55" fmla="*/ 191152 h 760909"/>
                <a:gd name="connsiteX56" fmla="*/ 559803 w 1119607"/>
                <a:gd name="connsiteY56" fmla="*/ 218460 h 760909"/>
                <a:gd name="connsiteX57" fmla="*/ 948935 w 1119607"/>
                <a:gd name="connsiteY57" fmla="*/ 733602 h 760909"/>
                <a:gd name="connsiteX58" fmla="*/ 808301 w 1119607"/>
                <a:gd name="connsiteY58" fmla="*/ 675860 h 760909"/>
                <a:gd name="connsiteX59" fmla="*/ 1089569 w 1119607"/>
                <a:gd name="connsiteY59" fmla="*/ 675860 h 760909"/>
                <a:gd name="connsiteX60" fmla="*/ 948935 w 1119607"/>
                <a:gd name="connsiteY60" fmla="*/ 733602 h 760909"/>
                <a:gd name="connsiteX0" fmla="*/ 1077417 w 1119607"/>
                <a:gd name="connsiteY0" fmla="*/ 656288 h 768644"/>
                <a:gd name="connsiteX1" fmla="*/ 973006 w 1119607"/>
                <a:gd name="connsiteY1" fmla="*/ 212541 h 768644"/>
                <a:gd name="connsiteX2" fmla="*/ 1010377 w 1119607"/>
                <a:gd name="connsiteY2" fmla="*/ 212541 h 768644"/>
                <a:gd name="connsiteX3" fmla="*/ 1024031 w 1119607"/>
                <a:gd name="connsiteY3" fmla="*/ 198887 h 768644"/>
                <a:gd name="connsiteX4" fmla="*/ 1010377 w 1119607"/>
                <a:gd name="connsiteY4" fmla="*/ 185234 h 768644"/>
                <a:gd name="connsiteX5" fmla="*/ 612480 w 1119607"/>
                <a:gd name="connsiteY5" fmla="*/ 185234 h 768644"/>
                <a:gd name="connsiteX6" fmla="*/ 573457 w 1119607"/>
                <a:gd name="connsiteY6" fmla="*/ 146211 h 768644"/>
                <a:gd name="connsiteX7" fmla="*/ 573457 w 1119607"/>
                <a:gd name="connsiteY7" fmla="*/ 21389 h 768644"/>
                <a:gd name="connsiteX8" fmla="*/ 559803 w 1119607"/>
                <a:gd name="connsiteY8" fmla="*/ 7735 h 768644"/>
                <a:gd name="connsiteX9" fmla="*/ 546150 w 1119607"/>
                <a:gd name="connsiteY9" fmla="*/ 146211 h 768644"/>
                <a:gd name="connsiteX10" fmla="*/ 507127 w 1119607"/>
                <a:gd name="connsiteY10" fmla="*/ 185234 h 768644"/>
                <a:gd name="connsiteX11" fmla="*/ 109230 w 1119607"/>
                <a:gd name="connsiteY11" fmla="*/ 185234 h 768644"/>
                <a:gd name="connsiteX12" fmla="*/ 95576 w 1119607"/>
                <a:gd name="connsiteY12" fmla="*/ 198887 h 768644"/>
                <a:gd name="connsiteX13" fmla="*/ 109230 w 1119607"/>
                <a:gd name="connsiteY13" fmla="*/ 212541 h 768644"/>
                <a:gd name="connsiteX14" fmla="*/ 146600 w 1119607"/>
                <a:gd name="connsiteY14" fmla="*/ 212541 h 768644"/>
                <a:gd name="connsiteX15" fmla="*/ 42190 w 1119607"/>
                <a:gd name="connsiteY15" fmla="*/ 656288 h 768644"/>
                <a:gd name="connsiteX16" fmla="*/ 0 w 1119607"/>
                <a:gd name="connsiteY16" fmla="*/ 656288 h 768644"/>
                <a:gd name="connsiteX17" fmla="*/ 0 w 1119607"/>
                <a:gd name="connsiteY17" fmla="*/ 669941 h 768644"/>
                <a:gd name="connsiteX18" fmla="*/ 170672 w 1119607"/>
                <a:gd name="connsiteY18" fmla="*/ 768644 h 768644"/>
                <a:gd name="connsiteX19" fmla="*/ 341344 w 1119607"/>
                <a:gd name="connsiteY19" fmla="*/ 669941 h 768644"/>
                <a:gd name="connsiteX20" fmla="*/ 341344 w 1119607"/>
                <a:gd name="connsiteY20" fmla="*/ 656288 h 768644"/>
                <a:gd name="connsiteX21" fmla="*/ 299153 w 1119607"/>
                <a:gd name="connsiteY21" fmla="*/ 656288 h 768644"/>
                <a:gd name="connsiteX22" fmla="*/ 194743 w 1119607"/>
                <a:gd name="connsiteY22" fmla="*/ 212541 h 768644"/>
                <a:gd name="connsiteX23" fmla="*/ 507127 w 1119607"/>
                <a:gd name="connsiteY23" fmla="*/ 212541 h 768644"/>
                <a:gd name="connsiteX24" fmla="*/ 546150 w 1119607"/>
                <a:gd name="connsiteY24" fmla="*/ 251563 h 768644"/>
                <a:gd name="connsiteX25" fmla="*/ 573457 w 1119607"/>
                <a:gd name="connsiteY25" fmla="*/ 251563 h 768644"/>
                <a:gd name="connsiteX26" fmla="*/ 612480 w 1119607"/>
                <a:gd name="connsiteY26" fmla="*/ 212541 h 768644"/>
                <a:gd name="connsiteX27" fmla="*/ 924863 w 1119607"/>
                <a:gd name="connsiteY27" fmla="*/ 212541 h 768644"/>
                <a:gd name="connsiteX28" fmla="*/ 820453 w 1119607"/>
                <a:gd name="connsiteY28" fmla="*/ 656288 h 768644"/>
                <a:gd name="connsiteX29" fmla="*/ 778263 w 1119607"/>
                <a:gd name="connsiteY29" fmla="*/ 656288 h 768644"/>
                <a:gd name="connsiteX30" fmla="*/ 778263 w 1119607"/>
                <a:gd name="connsiteY30" fmla="*/ 669941 h 768644"/>
                <a:gd name="connsiteX31" fmla="*/ 948935 w 1119607"/>
                <a:gd name="connsiteY31" fmla="*/ 768644 h 768644"/>
                <a:gd name="connsiteX32" fmla="*/ 1119607 w 1119607"/>
                <a:gd name="connsiteY32" fmla="*/ 669941 h 768644"/>
                <a:gd name="connsiteX33" fmla="*/ 1119607 w 1119607"/>
                <a:gd name="connsiteY33" fmla="*/ 656288 h 768644"/>
                <a:gd name="connsiteX34" fmla="*/ 1077417 w 1119607"/>
                <a:gd name="connsiteY34" fmla="*/ 656288 h 768644"/>
                <a:gd name="connsiteX35" fmla="*/ 1049358 w 1119607"/>
                <a:gd name="connsiteY35" fmla="*/ 656288 h 768644"/>
                <a:gd name="connsiteX36" fmla="*/ 848512 w 1119607"/>
                <a:gd name="connsiteY36" fmla="*/ 656288 h 768644"/>
                <a:gd name="connsiteX37" fmla="*/ 948798 w 1119607"/>
                <a:gd name="connsiteY37" fmla="*/ 230059 h 768644"/>
                <a:gd name="connsiteX38" fmla="*/ 948935 w 1119607"/>
                <a:gd name="connsiteY38" fmla="*/ 229922 h 768644"/>
                <a:gd name="connsiteX39" fmla="*/ 949071 w 1119607"/>
                <a:gd name="connsiteY39" fmla="*/ 230059 h 768644"/>
                <a:gd name="connsiteX40" fmla="*/ 1049358 w 1119607"/>
                <a:gd name="connsiteY40" fmla="*/ 656288 h 768644"/>
                <a:gd name="connsiteX41" fmla="*/ 170808 w 1119607"/>
                <a:gd name="connsiteY41" fmla="*/ 230059 h 768644"/>
                <a:gd name="connsiteX42" fmla="*/ 271095 w 1119607"/>
                <a:gd name="connsiteY42" fmla="*/ 656288 h 768644"/>
                <a:gd name="connsiteX43" fmla="*/ 70249 w 1119607"/>
                <a:gd name="connsiteY43" fmla="*/ 656288 h 768644"/>
                <a:gd name="connsiteX44" fmla="*/ 170535 w 1119607"/>
                <a:gd name="connsiteY44" fmla="*/ 230059 h 768644"/>
                <a:gd name="connsiteX45" fmla="*/ 170672 w 1119607"/>
                <a:gd name="connsiteY45" fmla="*/ 229922 h 768644"/>
                <a:gd name="connsiteX46" fmla="*/ 170808 w 1119607"/>
                <a:gd name="connsiteY46" fmla="*/ 230059 h 768644"/>
                <a:gd name="connsiteX47" fmla="*/ 170672 w 1119607"/>
                <a:gd name="connsiteY47" fmla="*/ 741337 h 768644"/>
                <a:gd name="connsiteX48" fmla="*/ 30038 w 1119607"/>
                <a:gd name="connsiteY48" fmla="*/ 683595 h 768644"/>
                <a:gd name="connsiteX49" fmla="*/ 311305 w 1119607"/>
                <a:gd name="connsiteY49" fmla="*/ 683595 h 768644"/>
                <a:gd name="connsiteX50" fmla="*/ 170672 w 1119607"/>
                <a:gd name="connsiteY50" fmla="*/ 741337 h 768644"/>
                <a:gd name="connsiteX51" fmla="*/ 559803 w 1119607"/>
                <a:gd name="connsiteY51" fmla="*/ 226195 h 768644"/>
                <a:gd name="connsiteX52" fmla="*/ 532496 w 1119607"/>
                <a:gd name="connsiteY52" fmla="*/ 198887 h 768644"/>
                <a:gd name="connsiteX53" fmla="*/ 559803 w 1119607"/>
                <a:gd name="connsiteY53" fmla="*/ 171580 h 768644"/>
                <a:gd name="connsiteX54" fmla="*/ 587111 w 1119607"/>
                <a:gd name="connsiteY54" fmla="*/ 198887 h 768644"/>
                <a:gd name="connsiteX55" fmla="*/ 559803 w 1119607"/>
                <a:gd name="connsiteY55" fmla="*/ 226195 h 768644"/>
                <a:gd name="connsiteX56" fmla="*/ 948935 w 1119607"/>
                <a:gd name="connsiteY56" fmla="*/ 741337 h 768644"/>
                <a:gd name="connsiteX57" fmla="*/ 808301 w 1119607"/>
                <a:gd name="connsiteY57" fmla="*/ 683595 h 768644"/>
                <a:gd name="connsiteX58" fmla="*/ 1089569 w 1119607"/>
                <a:gd name="connsiteY58" fmla="*/ 683595 h 768644"/>
                <a:gd name="connsiteX59" fmla="*/ 948935 w 1119607"/>
                <a:gd name="connsiteY59" fmla="*/ 741337 h 768644"/>
                <a:gd name="connsiteX0" fmla="*/ 1077417 w 1119607"/>
                <a:gd name="connsiteY0" fmla="*/ 634899 h 747255"/>
                <a:gd name="connsiteX1" fmla="*/ 973006 w 1119607"/>
                <a:gd name="connsiteY1" fmla="*/ 191152 h 747255"/>
                <a:gd name="connsiteX2" fmla="*/ 1010377 w 1119607"/>
                <a:gd name="connsiteY2" fmla="*/ 191152 h 747255"/>
                <a:gd name="connsiteX3" fmla="*/ 1024031 w 1119607"/>
                <a:gd name="connsiteY3" fmla="*/ 177498 h 747255"/>
                <a:gd name="connsiteX4" fmla="*/ 1010377 w 1119607"/>
                <a:gd name="connsiteY4" fmla="*/ 163845 h 747255"/>
                <a:gd name="connsiteX5" fmla="*/ 612480 w 1119607"/>
                <a:gd name="connsiteY5" fmla="*/ 163845 h 747255"/>
                <a:gd name="connsiteX6" fmla="*/ 573457 w 1119607"/>
                <a:gd name="connsiteY6" fmla="*/ 124822 h 747255"/>
                <a:gd name="connsiteX7" fmla="*/ 573457 w 1119607"/>
                <a:gd name="connsiteY7" fmla="*/ 0 h 747255"/>
                <a:gd name="connsiteX8" fmla="*/ 546150 w 1119607"/>
                <a:gd name="connsiteY8" fmla="*/ 124822 h 747255"/>
                <a:gd name="connsiteX9" fmla="*/ 507127 w 1119607"/>
                <a:gd name="connsiteY9" fmla="*/ 163845 h 747255"/>
                <a:gd name="connsiteX10" fmla="*/ 109230 w 1119607"/>
                <a:gd name="connsiteY10" fmla="*/ 163845 h 747255"/>
                <a:gd name="connsiteX11" fmla="*/ 95576 w 1119607"/>
                <a:gd name="connsiteY11" fmla="*/ 177498 h 747255"/>
                <a:gd name="connsiteX12" fmla="*/ 109230 w 1119607"/>
                <a:gd name="connsiteY12" fmla="*/ 191152 h 747255"/>
                <a:gd name="connsiteX13" fmla="*/ 146600 w 1119607"/>
                <a:gd name="connsiteY13" fmla="*/ 191152 h 747255"/>
                <a:gd name="connsiteX14" fmla="*/ 42190 w 1119607"/>
                <a:gd name="connsiteY14" fmla="*/ 634899 h 747255"/>
                <a:gd name="connsiteX15" fmla="*/ 0 w 1119607"/>
                <a:gd name="connsiteY15" fmla="*/ 634899 h 747255"/>
                <a:gd name="connsiteX16" fmla="*/ 0 w 1119607"/>
                <a:gd name="connsiteY16" fmla="*/ 648552 h 747255"/>
                <a:gd name="connsiteX17" fmla="*/ 170672 w 1119607"/>
                <a:gd name="connsiteY17" fmla="*/ 747255 h 747255"/>
                <a:gd name="connsiteX18" fmla="*/ 341344 w 1119607"/>
                <a:gd name="connsiteY18" fmla="*/ 648552 h 747255"/>
                <a:gd name="connsiteX19" fmla="*/ 341344 w 1119607"/>
                <a:gd name="connsiteY19" fmla="*/ 634899 h 747255"/>
                <a:gd name="connsiteX20" fmla="*/ 299153 w 1119607"/>
                <a:gd name="connsiteY20" fmla="*/ 634899 h 747255"/>
                <a:gd name="connsiteX21" fmla="*/ 194743 w 1119607"/>
                <a:gd name="connsiteY21" fmla="*/ 191152 h 747255"/>
                <a:gd name="connsiteX22" fmla="*/ 507127 w 1119607"/>
                <a:gd name="connsiteY22" fmla="*/ 191152 h 747255"/>
                <a:gd name="connsiteX23" fmla="*/ 546150 w 1119607"/>
                <a:gd name="connsiteY23" fmla="*/ 230174 h 747255"/>
                <a:gd name="connsiteX24" fmla="*/ 573457 w 1119607"/>
                <a:gd name="connsiteY24" fmla="*/ 230174 h 747255"/>
                <a:gd name="connsiteX25" fmla="*/ 612480 w 1119607"/>
                <a:gd name="connsiteY25" fmla="*/ 191152 h 747255"/>
                <a:gd name="connsiteX26" fmla="*/ 924863 w 1119607"/>
                <a:gd name="connsiteY26" fmla="*/ 191152 h 747255"/>
                <a:gd name="connsiteX27" fmla="*/ 820453 w 1119607"/>
                <a:gd name="connsiteY27" fmla="*/ 634899 h 747255"/>
                <a:gd name="connsiteX28" fmla="*/ 778263 w 1119607"/>
                <a:gd name="connsiteY28" fmla="*/ 634899 h 747255"/>
                <a:gd name="connsiteX29" fmla="*/ 778263 w 1119607"/>
                <a:gd name="connsiteY29" fmla="*/ 648552 h 747255"/>
                <a:gd name="connsiteX30" fmla="*/ 948935 w 1119607"/>
                <a:gd name="connsiteY30" fmla="*/ 747255 h 747255"/>
                <a:gd name="connsiteX31" fmla="*/ 1119607 w 1119607"/>
                <a:gd name="connsiteY31" fmla="*/ 648552 h 747255"/>
                <a:gd name="connsiteX32" fmla="*/ 1119607 w 1119607"/>
                <a:gd name="connsiteY32" fmla="*/ 634899 h 747255"/>
                <a:gd name="connsiteX33" fmla="*/ 1077417 w 1119607"/>
                <a:gd name="connsiteY33" fmla="*/ 634899 h 747255"/>
                <a:gd name="connsiteX34" fmla="*/ 1049358 w 1119607"/>
                <a:gd name="connsiteY34" fmla="*/ 634899 h 747255"/>
                <a:gd name="connsiteX35" fmla="*/ 848512 w 1119607"/>
                <a:gd name="connsiteY35" fmla="*/ 634899 h 747255"/>
                <a:gd name="connsiteX36" fmla="*/ 948798 w 1119607"/>
                <a:gd name="connsiteY36" fmla="*/ 208670 h 747255"/>
                <a:gd name="connsiteX37" fmla="*/ 948935 w 1119607"/>
                <a:gd name="connsiteY37" fmla="*/ 208533 h 747255"/>
                <a:gd name="connsiteX38" fmla="*/ 949071 w 1119607"/>
                <a:gd name="connsiteY38" fmla="*/ 208670 h 747255"/>
                <a:gd name="connsiteX39" fmla="*/ 1049358 w 1119607"/>
                <a:gd name="connsiteY39" fmla="*/ 634899 h 747255"/>
                <a:gd name="connsiteX40" fmla="*/ 170808 w 1119607"/>
                <a:gd name="connsiteY40" fmla="*/ 208670 h 747255"/>
                <a:gd name="connsiteX41" fmla="*/ 271095 w 1119607"/>
                <a:gd name="connsiteY41" fmla="*/ 634899 h 747255"/>
                <a:gd name="connsiteX42" fmla="*/ 70249 w 1119607"/>
                <a:gd name="connsiteY42" fmla="*/ 634899 h 747255"/>
                <a:gd name="connsiteX43" fmla="*/ 170535 w 1119607"/>
                <a:gd name="connsiteY43" fmla="*/ 208670 h 747255"/>
                <a:gd name="connsiteX44" fmla="*/ 170672 w 1119607"/>
                <a:gd name="connsiteY44" fmla="*/ 208533 h 747255"/>
                <a:gd name="connsiteX45" fmla="*/ 170808 w 1119607"/>
                <a:gd name="connsiteY45" fmla="*/ 208670 h 747255"/>
                <a:gd name="connsiteX46" fmla="*/ 170672 w 1119607"/>
                <a:gd name="connsiteY46" fmla="*/ 719948 h 747255"/>
                <a:gd name="connsiteX47" fmla="*/ 30038 w 1119607"/>
                <a:gd name="connsiteY47" fmla="*/ 662206 h 747255"/>
                <a:gd name="connsiteX48" fmla="*/ 311305 w 1119607"/>
                <a:gd name="connsiteY48" fmla="*/ 662206 h 747255"/>
                <a:gd name="connsiteX49" fmla="*/ 170672 w 1119607"/>
                <a:gd name="connsiteY49" fmla="*/ 719948 h 747255"/>
                <a:gd name="connsiteX50" fmla="*/ 559803 w 1119607"/>
                <a:gd name="connsiteY50" fmla="*/ 204806 h 747255"/>
                <a:gd name="connsiteX51" fmla="*/ 532496 w 1119607"/>
                <a:gd name="connsiteY51" fmla="*/ 177498 h 747255"/>
                <a:gd name="connsiteX52" fmla="*/ 559803 w 1119607"/>
                <a:gd name="connsiteY52" fmla="*/ 150191 h 747255"/>
                <a:gd name="connsiteX53" fmla="*/ 587111 w 1119607"/>
                <a:gd name="connsiteY53" fmla="*/ 177498 h 747255"/>
                <a:gd name="connsiteX54" fmla="*/ 559803 w 1119607"/>
                <a:gd name="connsiteY54" fmla="*/ 204806 h 747255"/>
                <a:gd name="connsiteX55" fmla="*/ 948935 w 1119607"/>
                <a:gd name="connsiteY55" fmla="*/ 719948 h 747255"/>
                <a:gd name="connsiteX56" fmla="*/ 808301 w 1119607"/>
                <a:gd name="connsiteY56" fmla="*/ 662206 h 747255"/>
                <a:gd name="connsiteX57" fmla="*/ 1089569 w 1119607"/>
                <a:gd name="connsiteY57" fmla="*/ 662206 h 747255"/>
                <a:gd name="connsiteX58" fmla="*/ 948935 w 1119607"/>
                <a:gd name="connsiteY58" fmla="*/ 719948 h 747255"/>
                <a:gd name="connsiteX0" fmla="*/ 1077417 w 1119607"/>
                <a:gd name="connsiteY0" fmla="*/ 510077 h 622433"/>
                <a:gd name="connsiteX1" fmla="*/ 973006 w 1119607"/>
                <a:gd name="connsiteY1" fmla="*/ 66330 h 622433"/>
                <a:gd name="connsiteX2" fmla="*/ 1010377 w 1119607"/>
                <a:gd name="connsiteY2" fmla="*/ 66330 h 622433"/>
                <a:gd name="connsiteX3" fmla="*/ 1024031 w 1119607"/>
                <a:gd name="connsiteY3" fmla="*/ 52676 h 622433"/>
                <a:gd name="connsiteX4" fmla="*/ 1010377 w 1119607"/>
                <a:gd name="connsiteY4" fmla="*/ 39023 h 622433"/>
                <a:gd name="connsiteX5" fmla="*/ 612480 w 1119607"/>
                <a:gd name="connsiteY5" fmla="*/ 39023 h 622433"/>
                <a:gd name="connsiteX6" fmla="*/ 573457 w 1119607"/>
                <a:gd name="connsiteY6" fmla="*/ 0 h 622433"/>
                <a:gd name="connsiteX7" fmla="*/ 546150 w 1119607"/>
                <a:gd name="connsiteY7" fmla="*/ 0 h 622433"/>
                <a:gd name="connsiteX8" fmla="*/ 507127 w 1119607"/>
                <a:gd name="connsiteY8" fmla="*/ 39023 h 622433"/>
                <a:gd name="connsiteX9" fmla="*/ 109230 w 1119607"/>
                <a:gd name="connsiteY9" fmla="*/ 39023 h 622433"/>
                <a:gd name="connsiteX10" fmla="*/ 95576 w 1119607"/>
                <a:gd name="connsiteY10" fmla="*/ 52676 h 622433"/>
                <a:gd name="connsiteX11" fmla="*/ 109230 w 1119607"/>
                <a:gd name="connsiteY11" fmla="*/ 66330 h 622433"/>
                <a:gd name="connsiteX12" fmla="*/ 146600 w 1119607"/>
                <a:gd name="connsiteY12" fmla="*/ 66330 h 622433"/>
                <a:gd name="connsiteX13" fmla="*/ 42190 w 1119607"/>
                <a:gd name="connsiteY13" fmla="*/ 510077 h 622433"/>
                <a:gd name="connsiteX14" fmla="*/ 0 w 1119607"/>
                <a:gd name="connsiteY14" fmla="*/ 510077 h 622433"/>
                <a:gd name="connsiteX15" fmla="*/ 0 w 1119607"/>
                <a:gd name="connsiteY15" fmla="*/ 523730 h 622433"/>
                <a:gd name="connsiteX16" fmla="*/ 170672 w 1119607"/>
                <a:gd name="connsiteY16" fmla="*/ 622433 h 622433"/>
                <a:gd name="connsiteX17" fmla="*/ 341344 w 1119607"/>
                <a:gd name="connsiteY17" fmla="*/ 523730 h 622433"/>
                <a:gd name="connsiteX18" fmla="*/ 341344 w 1119607"/>
                <a:gd name="connsiteY18" fmla="*/ 510077 h 622433"/>
                <a:gd name="connsiteX19" fmla="*/ 299153 w 1119607"/>
                <a:gd name="connsiteY19" fmla="*/ 510077 h 622433"/>
                <a:gd name="connsiteX20" fmla="*/ 194743 w 1119607"/>
                <a:gd name="connsiteY20" fmla="*/ 66330 h 622433"/>
                <a:gd name="connsiteX21" fmla="*/ 507127 w 1119607"/>
                <a:gd name="connsiteY21" fmla="*/ 66330 h 622433"/>
                <a:gd name="connsiteX22" fmla="*/ 546150 w 1119607"/>
                <a:gd name="connsiteY22" fmla="*/ 105352 h 622433"/>
                <a:gd name="connsiteX23" fmla="*/ 573457 w 1119607"/>
                <a:gd name="connsiteY23" fmla="*/ 105352 h 622433"/>
                <a:gd name="connsiteX24" fmla="*/ 612480 w 1119607"/>
                <a:gd name="connsiteY24" fmla="*/ 66330 h 622433"/>
                <a:gd name="connsiteX25" fmla="*/ 924863 w 1119607"/>
                <a:gd name="connsiteY25" fmla="*/ 66330 h 622433"/>
                <a:gd name="connsiteX26" fmla="*/ 820453 w 1119607"/>
                <a:gd name="connsiteY26" fmla="*/ 510077 h 622433"/>
                <a:gd name="connsiteX27" fmla="*/ 778263 w 1119607"/>
                <a:gd name="connsiteY27" fmla="*/ 510077 h 622433"/>
                <a:gd name="connsiteX28" fmla="*/ 778263 w 1119607"/>
                <a:gd name="connsiteY28" fmla="*/ 523730 h 622433"/>
                <a:gd name="connsiteX29" fmla="*/ 948935 w 1119607"/>
                <a:gd name="connsiteY29" fmla="*/ 622433 h 622433"/>
                <a:gd name="connsiteX30" fmla="*/ 1119607 w 1119607"/>
                <a:gd name="connsiteY30" fmla="*/ 523730 h 622433"/>
                <a:gd name="connsiteX31" fmla="*/ 1119607 w 1119607"/>
                <a:gd name="connsiteY31" fmla="*/ 510077 h 622433"/>
                <a:gd name="connsiteX32" fmla="*/ 1077417 w 1119607"/>
                <a:gd name="connsiteY32" fmla="*/ 510077 h 622433"/>
                <a:gd name="connsiteX33" fmla="*/ 1049358 w 1119607"/>
                <a:gd name="connsiteY33" fmla="*/ 510077 h 622433"/>
                <a:gd name="connsiteX34" fmla="*/ 848512 w 1119607"/>
                <a:gd name="connsiteY34" fmla="*/ 510077 h 622433"/>
                <a:gd name="connsiteX35" fmla="*/ 948798 w 1119607"/>
                <a:gd name="connsiteY35" fmla="*/ 83848 h 622433"/>
                <a:gd name="connsiteX36" fmla="*/ 948935 w 1119607"/>
                <a:gd name="connsiteY36" fmla="*/ 83711 h 622433"/>
                <a:gd name="connsiteX37" fmla="*/ 949071 w 1119607"/>
                <a:gd name="connsiteY37" fmla="*/ 83848 h 622433"/>
                <a:gd name="connsiteX38" fmla="*/ 1049358 w 1119607"/>
                <a:gd name="connsiteY38" fmla="*/ 510077 h 622433"/>
                <a:gd name="connsiteX39" fmla="*/ 170808 w 1119607"/>
                <a:gd name="connsiteY39" fmla="*/ 83848 h 622433"/>
                <a:gd name="connsiteX40" fmla="*/ 271095 w 1119607"/>
                <a:gd name="connsiteY40" fmla="*/ 510077 h 622433"/>
                <a:gd name="connsiteX41" fmla="*/ 70249 w 1119607"/>
                <a:gd name="connsiteY41" fmla="*/ 510077 h 622433"/>
                <a:gd name="connsiteX42" fmla="*/ 170535 w 1119607"/>
                <a:gd name="connsiteY42" fmla="*/ 83848 h 622433"/>
                <a:gd name="connsiteX43" fmla="*/ 170672 w 1119607"/>
                <a:gd name="connsiteY43" fmla="*/ 83711 h 622433"/>
                <a:gd name="connsiteX44" fmla="*/ 170808 w 1119607"/>
                <a:gd name="connsiteY44" fmla="*/ 83848 h 622433"/>
                <a:gd name="connsiteX45" fmla="*/ 170672 w 1119607"/>
                <a:gd name="connsiteY45" fmla="*/ 595126 h 622433"/>
                <a:gd name="connsiteX46" fmla="*/ 30038 w 1119607"/>
                <a:gd name="connsiteY46" fmla="*/ 537384 h 622433"/>
                <a:gd name="connsiteX47" fmla="*/ 311305 w 1119607"/>
                <a:gd name="connsiteY47" fmla="*/ 537384 h 622433"/>
                <a:gd name="connsiteX48" fmla="*/ 170672 w 1119607"/>
                <a:gd name="connsiteY48" fmla="*/ 595126 h 622433"/>
                <a:gd name="connsiteX49" fmla="*/ 559803 w 1119607"/>
                <a:gd name="connsiteY49" fmla="*/ 79984 h 622433"/>
                <a:gd name="connsiteX50" fmla="*/ 532496 w 1119607"/>
                <a:gd name="connsiteY50" fmla="*/ 52676 h 622433"/>
                <a:gd name="connsiteX51" fmla="*/ 559803 w 1119607"/>
                <a:gd name="connsiteY51" fmla="*/ 25369 h 622433"/>
                <a:gd name="connsiteX52" fmla="*/ 587111 w 1119607"/>
                <a:gd name="connsiteY52" fmla="*/ 52676 h 622433"/>
                <a:gd name="connsiteX53" fmla="*/ 559803 w 1119607"/>
                <a:gd name="connsiteY53" fmla="*/ 79984 h 622433"/>
                <a:gd name="connsiteX54" fmla="*/ 948935 w 1119607"/>
                <a:gd name="connsiteY54" fmla="*/ 595126 h 622433"/>
                <a:gd name="connsiteX55" fmla="*/ 808301 w 1119607"/>
                <a:gd name="connsiteY55" fmla="*/ 537384 h 622433"/>
                <a:gd name="connsiteX56" fmla="*/ 1089569 w 1119607"/>
                <a:gd name="connsiteY56" fmla="*/ 537384 h 622433"/>
                <a:gd name="connsiteX57" fmla="*/ 948935 w 1119607"/>
                <a:gd name="connsiteY57" fmla="*/ 595126 h 622433"/>
                <a:gd name="connsiteX0" fmla="*/ 1077417 w 1119607"/>
                <a:gd name="connsiteY0" fmla="*/ 510077 h 622433"/>
                <a:gd name="connsiteX1" fmla="*/ 973006 w 1119607"/>
                <a:gd name="connsiteY1" fmla="*/ 66330 h 622433"/>
                <a:gd name="connsiteX2" fmla="*/ 1010377 w 1119607"/>
                <a:gd name="connsiteY2" fmla="*/ 66330 h 622433"/>
                <a:gd name="connsiteX3" fmla="*/ 1024031 w 1119607"/>
                <a:gd name="connsiteY3" fmla="*/ 52676 h 622433"/>
                <a:gd name="connsiteX4" fmla="*/ 1010377 w 1119607"/>
                <a:gd name="connsiteY4" fmla="*/ 39023 h 622433"/>
                <a:gd name="connsiteX5" fmla="*/ 612480 w 1119607"/>
                <a:gd name="connsiteY5" fmla="*/ 39023 h 622433"/>
                <a:gd name="connsiteX6" fmla="*/ 573457 w 1119607"/>
                <a:gd name="connsiteY6" fmla="*/ 0 h 622433"/>
                <a:gd name="connsiteX7" fmla="*/ 546150 w 1119607"/>
                <a:gd name="connsiteY7" fmla="*/ 0 h 622433"/>
                <a:gd name="connsiteX8" fmla="*/ 507127 w 1119607"/>
                <a:gd name="connsiteY8" fmla="*/ 39023 h 622433"/>
                <a:gd name="connsiteX9" fmla="*/ 109230 w 1119607"/>
                <a:gd name="connsiteY9" fmla="*/ 39023 h 622433"/>
                <a:gd name="connsiteX10" fmla="*/ 95576 w 1119607"/>
                <a:gd name="connsiteY10" fmla="*/ 52676 h 622433"/>
                <a:gd name="connsiteX11" fmla="*/ 146600 w 1119607"/>
                <a:gd name="connsiteY11" fmla="*/ 66330 h 622433"/>
                <a:gd name="connsiteX12" fmla="*/ 42190 w 1119607"/>
                <a:gd name="connsiteY12" fmla="*/ 510077 h 622433"/>
                <a:gd name="connsiteX13" fmla="*/ 0 w 1119607"/>
                <a:gd name="connsiteY13" fmla="*/ 510077 h 622433"/>
                <a:gd name="connsiteX14" fmla="*/ 0 w 1119607"/>
                <a:gd name="connsiteY14" fmla="*/ 523730 h 622433"/>
                <a:gd name="connsiteX15" fmla="*/ 170672 w 1119607"/>
                <a:gd name="connsiteY15" fmla="*/ 622433 h 622433"/>
                <a:gd name="connsiteX16" fmla="*/ 341344 w 1119607"/>
                <a:gd name="connsiteY16" fmla="*/ 523730 h 622433"/>
                <a:gd name="connsiteX17" fmla="*/ 341344 w 1119607"/>
                <a:gd name="connsiteY17" fmla="*/ 510077 h 622433"/>
                <a:gd name="connsiteX18" fmla="*/ 299153 w 1119607"/>
                <a:gd name="connsiteY18" fmla="*/ 510077 h 622433"/>
                <a:gd name="connsiteX19" fmla="*/ 194743 w 1119607"/>
                <a:gd name="connsiteY19" fmla="*/ 66330 h 622433"/>
                <a:gd name="connsiteX20" fmla="*/ 507127 w 1119607"/>
                <a:gd name="connsiteY20" fmla="*/ 66330 h 622433"/>
                <a:gd name="connsiteX21" fmla="*/ 546150 w 1119607"/>
                <a:gd name="connsiteY21" fmla="*/ 105352 h 622433"/>
                <a:gd name="connsiteX22" fmla="*/ 573457 w 1119607"/>
                <a:gd name="connsiteY22" fmla="*/ 105352 h 622433"/>
                <a:gd name="connsiteX23" fmla="*/ 612480 w 1119607"/>
                <a:gd name="connsiteY23" fmla="*/ 66330 h 622433"/>
                <a:gd name="connsiteX24" fmla="*/ 924863 w 1119607"/>
                <a:gd name="connsiteY24" fmla="*/ 66330 h 622433"/>
                <a:gd name="connsiteX25" fmla="*/ 820453 w 1119607"/>
                <a:gd name="connsiteY25" fmla="*/ 510077 h 622433"/>
                <a:gd name="connsiteX26" fmla="*/ 778263 w 1119607"/>
                <a:gd name="connsiteY26" fmla="*/ 510077 h 622433"/>
                <a:gd name="connsiteX27" fmla="*/ 778263 w 1119607"/>
                <a:gd name="connsiteY27" fmla="*/ 523730 h 622433"/>
                <a:gd name="connsiteX28" fmla="*/ 948935 w 1119607"/>
                <a:gd name="connsiteY28" fmla="*/ 622433 h 622433"/>
                <a:gd name="connsiteX29" fmla="*/ 1119607 w 1119607"/>
                <a:gd name="connsiteY29" fmla="*/ 523730 h 622433"/>
                <a:gd name="connsiteX30" fmla="*/ 1119607 w 1119607"/>
                <a:gd name="connsiteY30" fmla="*/ 510077 h 622433"/>
                <a:gd name="connsiteX31" fmla="*/ 1077417 w 1119607"/>
                <a:gd name="connsiteY31" fmla="*/ 510077 h 622433"/>
                <a:gd name="connsiteX32" fmla="*/ 1049358 w 1119607"/>
                <a:gd name="connsiteY32" fmla="*/ 510077 h 622433"/>
                <a:gd name="connsiteX33" fmla="*/ 848512 w 1119607"/>
                <a:gd name="connsiteY33" fmla="*/ 510077 h 622433"/>
                <a:gd name="connsiteX34" fmla="*/ 948798 w 1119607"/>
                <a:gd name="connsiteY34" fmla="*/ 83848 h 622433"/>
                <a:gd name="connsiteX35" fmla="*/ 948935 w 1119607"/>
                <a:gd name="connsiteY35" fmla="*/ 83711 h 622433"/>
                <a:gd name="connsiteX36" fmla="*/ 949071 w 1119607"/>
                <a:gd name="connsiteY36" fmla="*/ 83848 h 622433"/>
                <a:gd name="connsiteX37" fmla="*/ 1049358 w 1119607"/>
                <a:gd name="connsiteY37" fmla="*/ 510077 h 622433"/>
                <a:gd name="connsiteX38" fmla="*/ 170808 w 1119607"/>
                <a:gd name="connsiteY38" fmla="*/ 83848 h 622433"/>
                <a:gd name="connsiteX39" fmla="*/ 271095 w 1119607"/>
                <a:gd name="connsiteY39" fmla="*/ 510077 h 622433"/>
                <a:gd name="connsiteX40" fmla="*/ 70249 w 1119607"/>
                <a:gd name="connsiteY40" fmla="*/ 510077 h 622433"/>
                <a:gd name="connsiteX41" fmla="*/ 170535 w 1119607"/>
                <a:gd name="connsiteY41" fmla="*/ 83848 h 622433"/>
                <a:gd name="connsiteX42" fmla="*/ 170672 w 1119607"/>
                <a:gd name="connsiteY42" fmla="*/ 83711 h 622433"/>
                <a:gd name="connsiteX43" fmla="*/ 170808 w 1119607"/>
                <a:gd name="connsiteY43" fmla="*/ 83848 h 622433"/>
                <a:gd name="connsiteX44" fmla="*/ 170672 w 1119607"/>
                <a:gd name="connsiteY44" fmla="*/ 595126 h 622433"/>
                <a:gd name="connsiteX45" fmla="*/ 30038 w 1119607"/>
                <a:gd name="connsiteY45" fmla="*/ 537384 h 622433"/>
                <a:gd name="connsiteX46" fmla="*/ 311305 w 1119607"/>
                <a:gd name="connsiteY46" fmla="*/ 537384 h 622433"/>
                <a:gd name="connsiteX47" fmla="*/ 170672 w 1119607"/>
                <a:gd name="connsiteY47" fmla="*/ 595126 h 622433"/>
                <a:gd name="connsiteX48" fmla="*/ 559803 w 1119607"/>
                <a:gd name="connsiteY48" fmla="*/ 79984 h 622433"/>
                <a:gd name="connsiteX49" fmla="*/ 532496 w 1119607"/>
                <a:gd name="connsiteY49" fmla="*/ 52676 h 622433"/>
                <a:gd name="connsiteX50" fmla="*/ 559803 w 1119607"/>
                <a:gd name="connsiteY50" fmla="*/ 25369 h 622433"/>
                <a:gd name="connsiteX51" fmla="*/ 587111 w 1119607"/>
                <a:gd name="connsiteY51" fmla="*/ 52676 h 622433"/>
                <a:gd name="connsiteX52" fmla="*/ 559803 w 1119607"/>
                <a:gd name="connsiteY52" fmla="*/ 79984 h 622433"/>
                <a:gd name="connsiteX53" fmla="*/ 948935 w 1119607"/>
                <a:gd name="connsiteY53" fmla="*/ 595126 h 622433"/>
                <a:gd name="connsiteX54" fmla="*/ 808301 w 1119607"/>
                <a:gd name="connsiteY54" fmla="*/ 537384 h 622433"/>
                <a:gd name="connsiteX55" fmla="*/ 1089569 w 1119607"/>
                <a:gd name="connsiteY55" fmla="*/ 537384 h 622433"/>
                <a:gd name="connsiteX56" fmla="*/ 948935 w 1119607"/>
                <a:gd name="connsiteY56" fmla="*/ 595126 h 622433"/>
                <a:gd name="connsiteX0" fmla="*/ 1077417 w 1119607"/>
                <a:gd name="connsiteY0" fmla="*/ 510077 h 622433"/>
                <a:gd name="connsiteX1" fmla="*/ 973006 w 1119607"/>
                <a:gd name="connsiteY1" fmla="*/ 66330 h 622433"/>
                <a:gd name="connsiteX2" fmla="*/ 1010377 w 1119607"/>
                <a:gd name="connsiteY2" fmla="*/ 66330 h 622433"/>
                <a:gd name="connsiteX3" fmla="*/ 1024031 w 1119607"/>
                <a:gd name="connsiteY3" fmla="*/ 52676 h 622433"/>
                <a:gd name="connsiteX4" fmla="*/ 1010377 w 1119607"/>
                <a:gd name="connsiteY4" fmla="*/ 39023 h 622433"/>
                <a:gd name="connsiteX5" fmla="*/ 612480 w 1119607"/>
                <a:gd name="connsiteY5" fmla="*/ 39023 h 622433"/>
                <a:gd name="connsiteX6" fmla="*/ 573457 w 1119607"/>
                <a:gd name="connsiteY6" fmla="*/ 0 h 622433"/>
                <a:gd name="connsiteX7" fmla="*/ 546150 w 1119607"/>
                <a:gd name="connsiteY7" fmla="*/ 0 h 622433"/>
                <a:gd name="connsiteX8" fmla="*/ 507127 w 1119607"/>
                <a:gd name="connsiteY8" fmla="*/ 39023 h 622433"/>
                <a:gd name="connsiteX9" fmla="*/ 109230 w 1119607"/>
                <a:gd name="connsiteY9" fmla="*/ 39023 h 622433"/>
                <a:gd name="connsiteX10" fmla="*/ 146600 w 1119607"/>
                <a:gd name="connsiteY10" fmla="*/ 66330 h 622433"/>
                <a:gd name="connsiteX11" fmla="*/ 42190 w 1119607"/>
                <a:gd name="connsiteY11" fmla="*/ 510077 h 622433"/>
                <a:gd name="connsiteX12" fmla="*/ 0 w 1119607"/>
                <a:gd name="connsiteY12" fmla="*/ 510077 h 622433"/>
                <a:gd name="connsiteX13" fmla="*/ 0 w 1119607"/>
                <a:gd name="connsiteY13" fmla="*/ 523730 h 622433"/>
                <a:gd name="connsiteX14" fmla="*/ 170672 w 1119607"/>
                <a:gd name="connsiteY14" fmla="*/ 622433 h 622433"/>
                <a:gd name="connsiteX15" fmla="*/ 341344 w 1119607"/>
                <a:gd name="connsiteY15" fmla="*/ 523730 h 622433"/>
                <a:gd name="connsiteX16" fmla="*/ 341344 w 1119607"/>
                <a:gd name="connsiteY16" fmla="*/ 510077 h 622433"/>
                <a:gd name="connsiteX17" fmla="*/ 299153 w 1119607"/>
                <a:gd name="connsiteY17" fmla="*/ 510077 h 622433"/>
                <a:gd name="connsiteX18" fmla="*/ 194743 w 1119607"/>
                <a:gd name="connsiteY18" fmla="*/ 66330 h 622433"/>
                <a:gd name="connsiteX19" fmla="*/ 507127 w 1119607"/>
                <a:gd name="connsiteY19" fmla="*/ 66330 h 622433"/>
                <a:gd name="connsiteX20" fmla="*/ 546150 w 1119607"/>
                <a:gd name="connsiteY20" fmla="*/ 105352 h 622433"/>
                <a:gd name="connsiteX21" fmla="*/ 573457 w 1119607"/>
                <a:gd name="connsiteY21" fmla="*/ 105352 h 622433"/>
                <a:gd name="connsiteX22" fmla="*/ 612480 w 1119607"/>
                <a:gd name="connsiteY22" fmla="*/ 66330 h 622433"/>
                <a:gd name="connsiteX23" fmla="*/ 924863 w 1119607"/>
                <a:gd name="connsiteY23" fmla="*/ 66330 h 622433"/>
                <a:gd name="connsiteX24" fmla="*/ 820453 w 1119607"/>
                <a:gd name="connsiteY24" fmla="*/ 510077 h 622433"/>
                <a:gd name="connsiteX25" fmla="*/ 778263 w 1119607"/>
                <a:gd name="connsiteY25" fmla="*/ 510077 h 622433"/>
                <a:gd name="connsiteX26" fmla="*/ 778263 w 1119607"/>
                <a:gd name="connsiteY26" fmla="*/ 523730 h 622433"/>
                <a:gd name="connsiteX27" fmla="*/ 948935 w 1119607"/>
                <a:gd name="connsiteY27" fmla="*/ 622433 h 622433"/>
                <a:gd name="connsiteX28" fmla="*/ 1119607 w 1119607"/>
                <a:gd name="connsiteY28" fmla="*/ 523730 h 622433"/>
                <a:gd name="connsiteX29" fmla="*/ 1119607 w 1119607"/>
                <a:gd name="connsiteY29" fmla="*/ 510077 h 622433"/>
                <a:gd name="connsiteX30" fmla="*/ 1077417 w 1119607"/>
                <a:gd name="connsiteY30" fmla="*/ 510077 h 622433"/>
                <a:gd name="connsiteX31" fmla="*/ 1049358 w 1119607"/>
                <a:gd name="connsiteY31" fmla="*/ 510077 h 622433"/>
                <a:gd name="connsiteX32" fmla="*/ 848512 w 1119607"/>
                <a:gd name="connsiteY32" fmla="*/ 510077 h 622433"/>
                <a:gd name="connsiteX33" fmla="*/ 948798 w 1119607"/>
                <a:gd name="connsiteY33" fmla="*/ 83848 h 622433"/>
                <a:gd name="connsiteX34" fmla="*/ 948935 w 1119607"/>
                <a:gd name="connsiteY34" fmla="*/ 83711 h 622433"/>
                <a:gd name="connsiteX35" fmla="*/ 949071 w 1119607"/>
                <a:gd name="connsiteY35" fmla="*/ 83848 h 622433"/>
                <a:gd name="connsiteX36" fmla="*/ 1049358 w 1119607"/>
                <a:gd name="connsiteY36" fmla="*/ 510077 h 622433"/>
                <a:gd name="connsiteX37" fmla="*/ 170808 w 1119607"/>
                <a:gd name="connsiteY37" fmla="*/ 83848 h 622433"/>
                <a:gd name="connsiteX38" fmla="*/ 271095 w 1119607"/>
                <a:gd name="connsiteY38" fmla="*/ 510077 h 622433"/>
                <a:gd name="connsiteX39" fmla="*/ 70249 w 1119607"/>
                <a:gd name="connsiteY39" fmla="*/ 510077 h 622433"/>
                <a:gd name="connsiteX40" fmla="*/ 170535 w 1119607"/>
                <a:gd name="connsiteY40" fmla="*/ 83848 h 622433"/>
                <a:gd name="connsiteX41" fmla="*/ 170672 w 1119607"/>
                <a:gd name="connsiteY41" fmla="*/ 83711 h 622433"/>
                <a:gd name="connsiteX42" fmla="*/ 170808 w 1119607"/>
                <a:gd name="connsiteY42" fmla="*/ 83848 h 622433"/>
                <a:gd name="connsiteX43" fmla="*/ 170672 w 1119607"/>
                <a:gd name="connsiteY43" fmla="*/ 595126 h 622433"/>
                <a:gd name="connsiteX44" fmla="*/ 30038 w 1119607"/>
                <a:gd name="connsiteY44" fmla="*/ 537384 h 622433"/>
                <a:gd name="connsiteX45" fmla="*/ 311305 w 1119607"/>
                <a:gd name="connsiteY45" fmla="*/ 537384 h 622433"/>
                <a:gd name="connsiteX46" fmla="*/ 170672 w 1119607"/>
                <a:gd name="connsiteY46" fmla="*/ 595126 h 622433"/>
                <a:gd name="connsiteX47" fmla="*/ 559803 w 1119607"/>
                <a:gd name="connsiteY47" fmla="*/ 79984 h 622433"/>
                <a:gd name="connsiteX48" fmla="*/ 532496 w 1119607"/>
                <a:gd name="connsiteY48" fmla="*/ 52676 h 622433"/>
                <a:gd name="connsiteX49" fmla="*/ 559803 w 1119607"/>
                <a:gd name="connsiteY49" fmla="*/ 25369 h 622433"/>
                <a:gd name="connsiteX50" fmla="*/ 587111 w 1119607"/>
                <a:gd name="connsiteY50" fmla="*/ 52676 h 622433"/>
                <a:gd name="connsiteX51" fmla="*/ 559803 w 1119607"/>
                <a:gd name="connsiteY51" fmla="*/ 79984 h 622433"/>
                <a:gd name="connsiteX52" fmla="*/ 948935 w 1119607"/>
                <a:gd name="connsiteY52" fmla="*/ 595126 h 622433"/>
                <a:gd name="connsiteX53" fmla="*/ 808301 w 1119607"/>
                <a:gd name="connsiteY53" fmla="*/ 537384 h 622433"/>
                <a:gd name="connsiteX54" fmla="*/ 1089569 w 1119607"/>
                <a:gd name="connsiteY54" fmla="*/ 537384 h 622433"/>
                <a:gd name="connsiteX55" fmla="*/ 948935 w 1119607"/>
                <a:gd name="connsiteY55" fmla="*/ 595126 h 622433"/>
                <a:gd name="connsiteX0" fmla="*/ 1077417 w 1119607"/>
                <a:gd name="connsiteY0" fmla="*/ 510077 h 622433"/>
                <a:gd name="connsiteX1" fmla="*/ 973006 w 1119607"/>
                <a:gd name="connsiteY1" fmla="*/ 66330 h 622433"/>
                <a:gd name="connsiteX2" fmla="*/ 1010377 w 1119607"/>
                <a:gd name="connsiteY2" fmla="*/ 66330 h 622433"/>
                <a:gd name="connsiteX3" fmla="*/ 1024031 w 1119607"/>
                <a:gd name="connsiteY3" fmla="*/ 52676 h 622433"/>
                <a:gd name="connsiteX4" fmla="*/ 1010377 w 1119607"/>
                <a:gd name="connsiteY4" fmla="*/ 39023 h 622433"/>
                <a:gd name="connsiteX5" fmla="*/ 612480 w 1119607"/>
                <a:gd name="connsiteY5" fmla="*/ 39023 h 622433"/>
                <a:gd name="connsiteX6" fmla="*/ 573457 w 1119607"/>
                <a:gd name="connsiteY6" fmla="*/ 0 h 622433"/>
                <a:gd name="connsiteX7" fmla="*/ 546150 w 1119607"/>
                <a:gd name="connsiteY7" fmla="*/ 0 h 622433"/>
                <a:gd name="connsiteX8" fmla="*/ 507127 w 1119607"/>
                <a:gd name="connsiteY8" fmla="*/ 39023 h 622433"/>
                <a:gd name="connsiteX9" fmla="*/ 146600 w 1119607"/>
                <a:gd name="connsiteY9" fmla="*/ 66330 h 622433"/>
                <a:gd name="connsiteX10" fmla="*/ 42190 w 1119607"/>
                <a:gd name="connsiteY10" fmla="*/ 510077 h 622433"/>
                <a:gd name="connsiteX11" fmla="*/ 0 w 1119607"/>
                <a:gd name="connsiteY11" fmla="*/ 510077 h 622433"/>
                <a:gd name="connsiteX12" fmla="*/ 0 w 1119607"/>
                <a:gd name="connsiteY12" fmla="*/ 523730 h 622433"/>
                <a:gd name="connsiteX13" fmla="*/ 170672 w 1119607"/>
                <a:gd name="connsiteY13" fmla="*/ 622433 h 622433"/>
                <a:gd name="connsiteX14" fmla="*/ 341344 w 1119607"/>
                <a:gd name="connsiteY14" fmla="*/ 523730 h 622433"/>
                <a:gd name="connsiteX15" fmla="*/ 341344 w 1119607"/>
                <a:gd name="connsiteY15" fmla="*/ 510077 h 622433"/>
                <a:gd name="connsiteX16" fmla="*/ 299153 w 1119607"/>
                <a:gd name="connsiteY16" fmla="*/ 510077 h 622433"/>
                <a:gd name="connsiteX17" fmla="*/ 194743 w 1119607"/>
                <a:gd name="connsiteY17" fmla="*/ 66330 h 622433"/>
                <a:gd name="connsiteX18" fmla="*/ 507127 w 1119607"/>
                <a:gd name="connsiteY18" fmla="*/ 66330 h 622433"/>
                <a:gd name="connsiteX19" fmla="*/ 546150 w 1119607"/>
                <a:gd name="connsiteY19" fmla="*/ 105352 h 622433"/>
                <a:gd name="connsiteX20" fmla="*/ 573457 w 1119607"/>
                <a:gd name="connsiteY20" fmla="*/ 105352 h 622433"/>
                <a:gd name="connsiteX21" fmla="*/ 612480 w 1119607"/>
                <a:gd name="connsiteY21" fmla="*/ 66330 h 622433"/>
                <a:gd name="connsiteX22" fmla="*/ 924863 w 1119607"/>
                <a:gd name="connsiteY22" fmla="*/ 66330 h 622433"/>
                <a:gd name="connsiteX23" fmla="*/ 820453 w 1119607"/>
                <a:gd name="connsiteY23" fmla="*/ 510077 h 622433"/>
                <a:gd name="connsiteX24" fmla="*/ 778263 w 1119607"/>
                <a:gd name="connsiteY24" fmla="*/ 510077 h 622433"/>
                <a:gd name="connsiteX25" fmla="*/ 778263 w 1119607"/>
                <a:gd name="connsiteY25" fmla="*/ 523730 h 622433"/>
                <a:gd name="connsiteX26" fmla="*/ 948935 w 1119607"/>
                <a:gd name="connsiteY26" fmla="*/ 622433 h 622433"/>
                <a:gd name="connsiteX27" fmla="*/ 1119607 w 1119607"/>
                <a:gd name="connsiteY27" fmla="*/ 523730 h 622433"/>
                <a:gd name="connsiteX28" fmla="*/ 1119607 w 1119607"/>
                <a:gd name="connsiteY28" fmla="*/ 510077 h 622433"/>
                <a:gd name="connsiteX29" fmla="*/ 1077417 w 1119607"/>
                <a:gd name="connsiteY29" fmla="*/ 510077 h 622433"/>
                <a:gd name="connsiteX30" fmla="*/ 1049358 w 1119607"/>
                <a:gd name="connsiteY30" fmla="*/ 510077 h 622433"/>
                <a:gd name="connsiteX31" fmla="*/ 848512 w 1119607"/>
                <a:gd name="connsiteY31" fmla="*/ 510077 h 622433"/>
                <a:gd name="connsiteX32" fmla="*/ 948798 w 1119607"/>
                <a:gd name="connsiteY32" fmla="*/ 83848 h 622433"/>
                <a:gd name="connsiteX33" fmla="*/ 948935 w 1119607"/>
                <a:gd name="connsiteY33" fmla="*/ 83711 h 622433"/>
                <a:gd name="connsiteX34" fmla="*/ 949071 w 1119607"/>
                <a:gd name="connsiteY34" fmla="*/ 83848 h 622433"/>
                <a:gd name="connsiteX35" fmla="*/ 1049358 w 1119607"/>
                <a:gd name="connsiteY35" fmla="*/ 510077 h 622433"/>
                <a:gd name="connsiteX36" fmla="*/ 170808 w 1119607"/>
                <a:gd name="connsiteY36" fmla="*/ 83848 h 622433"/>
                <a:gd name="connsiteX37" fmla="*/ 271095 w 1119607"/>
                <a:gd name="connsiteY37" fmla="*/ 510077 h 622433"/>
                <a:gd name="connsiteX38" fmla="*/ 70249 w 1119607"/>
                <a:gd name="connsiteY38" fmla="*/ 510077 h 622433"/>
                <a:gd name="connsiteX39" fmla="*/ 170535 w 1119607"/>
                <a:gd name="connsiteY39" fmla="*/ 83848 h 622433"/>
                <a:gd name="connsiteX40" fmla="*/ 170672 w 1119607"/>
                <a:gd name="connsiteY40" fmla="*/ 83711 h 622433"/>
                <a:gd name="connsiteX41" fmla="*/ 170808 w 1119607"/>
                <a:gd name="connsiteY41" fmla="*/ 83848 h 622433"/>
                <a:gd name="connsiteX42" fmla="*/ 170672 w 1119607"/>
                <a:gd name="connsiteY42" fmla="*/ 595126 h 622433"/>
                <a:gd name="connsiteX43" fmla="*/ 30038 w 1119607"/>
                <a:gd name="connsiteY43" fmla="*/ 537384 h 622433"/>
                <a:gd name="connsiteX44" fmla="*/ 311305 w 1119607"/>
                <a:gd name="connsiteY44" fmla="*/ 537384 h 622433"/>
                <a:gd name="connsiteX45" fmla="*/ 170672 w 1119607"/>
                <a:gd name="connsiteY45" fmla="*/ 595126 h 622433"/>
                <a:gd name="connsiteX46" fmla="*/ 559803 w 1119607"/>
                <a:gd name="connsiteY46" fmla="*/ 79984 h 622433"/>
                <a:gd name="connsiteX47" fmla="*/ 532496 w 1119607"/>
                <a:gd name="connsiteY47" fmla="*/ 52676 h 622433"/>
                <a:gd name="connsiteX48" fmla="*/ 559803 w 1119607"/>
                <a:gd name="connsiteY48" fmla="*/ 25369 h 622433"/>
                <a:gd name="connsiteX49" fmla="*/ 587111 w 1119607"/>
                <a:gd name="connsiteY49" fmla="*/ 52676 h 622433"/>
                <a:gd name="connsiteX50" fmla="*/ 559803 w 1119607"/>
                <a:gd name="connsiteY50" fmla="*/ 79984 h 622433"/>
                <a:gd name="connsiteX51" fmla="*/ 948935 w 1119607"/>
                <a:gd name="connsiteY51" fmla="*/ 595126 h 622433"/>
                <a:gd name="connsiteX52" fmla="*/ 808301 w 1119607"/>
                <a:gd name="connsiteY52" fmla="*/ 537384 h 622433"/>
                <a:gd name="connsiteX53" fmla="*/ 1089569 w 1119607"/>
                <a:gd name="connsiteY53" fmla="*/ 537384 h 622433"/>
                <a:gd name="connsiteX54" fmla="*/ 948935 w 1119607"/>
                <a:gd name="connsiteY54" fmla="*/ 595126 h 622433"/>
                <a:gd name="connsiteX0" fmla="*/ 1077417 w 1119607"/>
                <a:gd name="connsiteY0" fmla="*/ 510077 h 622433"/>
                <a:gd name="connsiteX1" fmla="*/ 973006 w 1119607"/>
                <a:gd name="connsiteY1" fmla="*/ 66330 h 622433"/>
                <a:gd name="connsiteX2" fmla="*/ 1010377 w 1119607"/>
                <a:gd name="connsiteY2" fmla="*/ 66330 h 622433"/>
                <a:gd name="connsiteX3" fmla="*/ 1024031 w 1119607"/>
                <a:gd name="connsiteY3" fmla="*/ 52676 h 622433"/>
                <a:gd name="connsiteX4" fmla="*/ 1010377 w 1119607"/>
                <a:gd name="connsiteY4" fmla="*/ 39023 h 622433"/>
                <a:gd name="connsiteX5" fmla="*/ 612480 w 1119607"/>
                <a:gd name="connsiteY5" fmla="*/ 39023 h 622433"/>
                <a:gd name="connsiteX6" fmla="*/ 573457 w 1119607"/>
                <a:gd name="connsiteY6" fmla="*/ 0 h 622433"/>
                <a:gd name="connsiteX7" fmla="*/ 546150 w 1119607"/>
                <a:gd name="connsiteY7" fmla="*/ 0 h 622433"/>
                <a:gd name="connsiteX8" fmla="*/ 507127 w 1119607"/>
                <a:gd name="connsiteY8" fmla="*/ 39023 h 622433"/>
                <a:gd name="connsiteX9" fmla="*/ 146600 w 1119607"/>
                <a:gd name="connsiteY9" fmla="*/ 66330 h 622433"/>
                <a:gd name="connsiteX10" fmla="*/ 42190 w 1119607"/>
                <a:gd name="connsiteY10" fmla="*/ 510077 h 622433"/>
                <a:gd name="connsiteX11" fmla="*/ 0 w 1119607"/>
                <a:gd name="connsiteY11" fmla="*/ 510077 h 622433"/>
                <a:gd name="connsiteX12" fmla="*/ 0 w 1119607"/>
                <a:gd name="connsiteY12" fmla="*/ 523730 h 622433"/>
                <a:gd name="connsiteX13" fmla="*/ 170672 w 1119607"/>
                <a:gd name="connsiteY13" fmla="*/ 622433 h 622433"/>
                <a:gd name="connsiteX14" fmla="*/ 341344 w 1119607"/>
                <a:gd name="connsiteY14" fmla="*/ 523730 h 622433"/>
                <a:gd name="connsiteX15" fmla="*/ 341344 w 1119607"/>
                <a:gd name="connsiteY15" fmla="*/ 510077 h 622433"/>
                <a:gd name="connsiteX16" fmla="*/ 299153 w 1119607"/>
                <a:gd name="connsiteY16" fmla="*/ 510077 h 622433"/>
                <a:gd name="connsiteX17" fmla="*/ 194743 w 1119607"/>
                <a:gd name="connsiteY17" fmla="*/ 66330 h 622433"/>
                <a:gd name="connsiteX18" fmla="*/ 546150 w 1119607"/>
                <a:gd name="connsiteY18" fmla="*/ 105352 h 622433"/>
                <a:gd name="connsiteX19" fmla="*/ 573457 w 1119607"/>
                <a:gd name="connsiteY19" fmla="*/ 105352 h 622433"/>
                <a:gd name="connsiteX20" fmla="*/ 612480 w 1119607"/>
                <a:gd name="connsiteY20" fmla="*/ 66330 h 622433"/>
                <a:gd name="connsiteX21" fmla="*/ 924863 w 1119607"/>
                <a:gd name="connsiteY21" fmla="*/ 66330 h 622433"/>
                <a:gd name="connsiteX22" fmla="*/ 820453 w 1119607"/>
                <a:gd name="connsiteY22" fmla="*/ 510077 h 622433"/>
                <a:gd name="connsiteX23" fmla="*/ 778263 w 1119607"/>
                <a:gd name="connsiteY23" fmla="*/ 510077 h 622433"/>
                <a:gd name="connsiteX24" fmla="*/ 778263 w 1119607"/>
                <a:gd name="connsiteY24" fmla="*/ 523730 h 622433"/>
                <a:gd name="connsiteX25" fmla="*/ 948935 w 1119607"/>
                <a:gd name="connsiteY25" fmla="*/ 622433 h 622433"/>
                <a:gd name="connsiteX26" fmla="*/ 1119607 w 1119607"/>
                <a:gd name="connsiteY26" fmla="*/ 523730 h 622433"/>
                <a:gd name="connsiteX27" fmla="*/ 1119607 w 1119607"/>
                <a:gd name="connsiteY27" fmla="*/ 510077 h 622433"/>
                <a:gd name="connsiteX28" fmla="*/ 1077417 w 1119607"/>
                <a:gd name="connsiteY28" fmla="*/ 510077 h 622433"/>
                <a:gd name="connsiteX29" fmla="*/ 1049358 w 1119607"/>
                <a:gd name="connsiteY29" fmla="*/ 510077 h 622433"/>
                <a:gd name="connsiteX30" fmla="*/ 848512 w 1119607"/>
                <a:gd name="connsiteY30" fmla="*/ 510077 h 622433"/>
                <a:gd name="connsiteX31" fmla="*/ 948798 w 1119607"/>
                <a:gd name="connsiteY31" fmla="*/ 83848 h 622433"/>
                <a:gd name="connsiteX32" fmla="*/ 948935 w 1119607"/>
                <a:gd name="connsiteY32" fmla="*/ 83711 h 622433"/>
                <a:gd name="connsiteX33" fmla="*/ 949071 w 1119607"/>
                <a:gd name="connsiteY33" fmla="*/ 83848 h 622433"/>
                <a:gd name="connsiteX34" fmla="*/ 1049358 w 1119607"/>
                <a:gd name="connsiteY34" fmla="*/ 510077 h 622433"/>
                <a:gd name="connsiteX35" fmla="*/ 170808 w 1119607"/>
                <a:gd name="connsiteY35" fmla="*/ 83848 h 622433"/>
                <a:gd name="connsiteX36" fmla="*/ 271095 w 1119607"/>
                <a:gd name="connsiteY36" fmla="*/ 510077 h 622433"/>
                <a:gd name="connsiteX37" fmla="*/ 70249 w 1119607"/>
                <a:gd name="connsiteY37" fmla="*/ 510077 h 622433"/>
                <a:gd name="connsiteX38" fmla="*/ 170535 w 1119607"/>
                <a:gd name="connsiteY38" fmla="*/ 83848 h 622433"/>
                <a:gd name="connsiteX39" fmla="*/ 170672 w 1119607"/>
                <a:gd name="connsiteY39" fmla="*/ 83711 h 622433"/>
                <a:gd name="connsiteX40" fmla="*/ 170808 w 1119607"/>
                <a:gd name="connsiteY40" fmla="*/ 83848 h 622433"/>
                <a:gd name="connsiteX41" fmla="*/ 170672 w 1119607"/>
                <a:gd name="connsiteY41" fmla="*/ 595126 h 622433"/>
                <a:gd name="connsiteX42" fmla="*/ 30038 w 1119607"/>
                <a:gd name="connsiteY42" fmla="*/ 537384 h 622433"/>
                <a:gd name="connsiteX43" fmla="*/ 311305 w 1119607"/>
                <a:gd name="connsiteY43" fmla="*/ 537384 h 622433"/>
                <a:gd name="connsiteX44" fmla="*/ 170672 w 1119607"/>
                <a:gd name="connsiteY44" fmla="*/ 595126 h 622433"/>
                <a:gd name="connsiteX45" fmla="*/ 559803 w 1119607"/>
                <a:gd name="connsiteY45" fmla="*/ 79984 h 622433"/>
                <a:gd name="connsiteX46" fmla="*/ 532496 w 1119607"/>
                <a:gd name="connsiteY46" fmla="*/ 52676 h 622433"/>
                <a:gd name="connsiteX47" fmla="*/ 559803 w 1119607"/>
                <a:gd name="connsiteY47" fmla="*/ 25369 h 622433"/>
                <a:gd name="connsiteX48" fmla="*/ 587111 w 1119607"/>
                <a:gd name="connsiteY48" fmla="*/ 52676 h 622433"/>
                <a:gd name="connsiteX49" fmla="*/ 559803 w 1119607"/>
                <a:gd name="connsiteY49" fmla="*/ 79984 h 622433"/>
                <a:gd name="connsiteX50" fmla="*/ 948935 w 1119607"/>
                <a:gd name="connsiteY50" fmla="*/ 595126 h 622433"/>
                <a:gd name="connsiteX51" fmla="*/ 808301 w 1119607"/>
                <a:gd name="connsiteY51" fmla="*/ 537384 h 622433"/>
                <a:gd name="connsiteX52" fmla="*/ 1089569 w 1119607"/>
                <a:gd name="connsiteY52" fmla="*/ 537384 h 622433"/>
                <a:gd name="connsiteX53" fmla="*/ 948935 w 1119607"/>
                <a:gd name="connsiteY53" fmla="*/ 595126 h 622433"/>
                <a:gd name="connsiteX0" fmla="*/ 1077417 w 1119607"/>
                <a:gd name="connsiteY0" fmla="*/ 510077 h 622433"/>
                <a:gd name="connsiteX1" fmla="*/ 973006 w 1119607"/>
                <a:gd name="connsiteY1" fmla="*/ 66330 h 622433"/>
                <a:gd name="connsiteX2" fmla="*/ 1010377 w 1119607"/>
                <a:gd name="connsiteY2" fmla="*/ 66330 h 622433"/>
                <a:gd name="connsiteX3" fmla="*/ 1024031 w 1119607"/>
                <a:gd name="connsiteY3" fmla="*/ 52676 h 622433"/>
                <a:gd name="connsiteX4" fmla="*/ 1010377 w 1119607"/>
                <a:gd name="connsiteY4" fmla="*/ 39023 h 622433"/>
                <a:gd name="connsiteX5" fmla="*/ 612480 w 1119607"/>
                <a:gd name="connsiteY5" fmla="*/ 39023 h 622433"/>
                <a:gd name="connsiteX6" fmla="*/ 573457 w 1119607"/>
                <a:gd name="connsiteY6" fmla="*/ 0 h 622433"/>
                <a:gd name="connsiteX7" fmla="*/ 546150 w 1119607"/>
                <a:gd name="connsiteY7" fmla="*/ 0 h 622433"/>
                <a:gd name="connsiteX8" fmla="*/ 146600 w 1119607"/>
                <a:gd name="connsiteY8" fmla="*/ 66330 h 622433"/>
                <a:gd name="connsiteX9" fmla="*/ 42190 w 1119607"/>
                <a:gd name="connsiteY9" fmla="*/ 510077 h 622433"/>
                <a:gd name="connsiteX10" fmla="*/ 0 w 1119607"/>
                <a:gd name="connsiteY10" fmla="*/ 510077 h 622433"/>
                <a:gd name="connsiteX11" fmla="*/ 0 w 1119607"/>
                <a:gd name="connsiteY11" fmla="*/ 523730 h 622433"/>
                <a:gd name="connsiteX12" fmla="*/ 170672 w 1119607"/>
                <a:gd name="connsiteY12" fmla="*/ 622433 h 622433"/>
                <a:gd name="connsiteX13" fmla="*/ 341344 w 1119607"/>
                <a:gd name="connsiteY13" fmla="*/ 523730 h 622433"/>
                <a:gd name="connsiteX14" fmla="*/ 341344 w 1119607"/>
                <a:gd name="connsiteY14" fmla="*/ 510077 h 622433"/>
                <a:gd name="connsiteX15" fmla="*/ 299153 w 1119607"/>
                <a:gd name="connsiteY15" fmla="*/ 510077 h 622433"/>
                <a:gd name="connsiteX16" fmla="*/ 194743 w 1119607"/>
                <a:gd name="connsiteY16" fmla="*/ 66330 h 622433"/>
                <a:gd name="connsiteX17" fmla="*/ 546150 w 1119607"/>
                <a:gd name="connsiteY17" fmla="*/ 105352 h 622433"/>
                <a:gd name="connsiteX18" fmla="*/ 573457 w 1119607"/>
                <a:gd name="connsiteY18" fmla="*/ 105352 h 622433"/>
                <a:gd name="connsiteX19" fmla="*/ 612480 w 1119607"/>
                <a:gd name="connsiteY19" fmla="*/ 66330 h 622433"/>
                <a:gd name="connsiteX20" fmla="*/ 924863 w 1119607"/>
                <a:gd name="connsiteY20" fmla="*/ 66330 h 622433"/>
                <a:gd name="connsiteX21" fmla="*/ 820453 w 1119607"/>
                <a:gd name="connsiteY21" fmla="*/ 510077 h 622433"/>
                <a:gd name="connsiteX22" fmla="*/ 778263 w 1119607"/>
                <a:gd name="connsiteY22" fmla="*/ 510077 h 622433"/>
                <a:gd name="connsiteX23" fmla="*/ 778263 w 1119607"/>
                <a:gd name="connsiteY23" fmla="*/ 523730 h 622433"/>
                <a:gd name="connsiteX24" fmla="*/ 948935 w 1119607"/>
                <a:gd name="connsiteY24" fmla="*/ 622433 h 622433"/>
                <a:gd name="connsiteX25" fmla="*/ 1119607 w 1119607"/>
                <a:gd name="connsiteY25" fmla="*/ 523730 h 622433"/>
                <a:gd name="connsiteX26" fmla="*/ 1119607 w 1119607"/>
                <a:gd name="connsiteY26" fmla="*/ 510077 h 622433"/>
                <a:gd name="connsiteX27" fmla="*/ 1077417 w 1119607"/>
                <a:gd name="connsiteY27" fmla="*/ 510077 h 622433"/>
                <a:gd name="connsiteX28" fmla="*/ 1049358 w 1119607"/>
                <a:gd name="connsiteY28" fmla="*/ 510077 h 622433"/>
                <a:gd name="connsiteX29" fmla="*/ 848512 w 1119607"/>
                <a:gd name="connsiteY29" fmla="*/ 510077 h 622433"/>
                <a:gd name="connsiteX30" fmla="*/ 948798 w 1119607"/>
                <a:gd name="connsiteY30" fmla="*/ 83848 h 622433"/>
                <a:gd name="connsiteX31" fmla="*/ 948935 w 1119607"/>
                <a:gd name="connsiteY31" fmla="*/ 83711 h 622433"/>
                <a:gd name="connsiteX32" fmla="*/ 949071 w 1119607"/>
                <a:gd name="connsiteY32" fmla="*/ 83848 h 622433"/>
                <a:gd name="connsiteX33" fmla="*/ 1049358 w 1119607"/>
                <a:gd name="connsiteY33" fmla="*/ 510077 h 622433"/>
                <a:gd name="connsiteX34" fmla="*/ 170808 w 1119607"/>
                <a:gd name="connsiteY34" fmla="*/ 83848 h 622433"/>
                <a:gd name="connsiteX35" fmla="*/ 271095 w 1119607"/>
                <a:gd name="connsiteY35" fmla="*/ 510077 h 622433"/>
                <a:gd name="connsiteX36" fmla="*/ 70249 w 1119607"/>
                <a:gd name="connsiteY36" fmla="*/ 510077 h 622433"/>
                <a:gd name="connsiteX37" fmla="*/ 170535 w 1119607"/>
                <a:gd name="connsiteY37" fmla="*/ 83848 h 622433"/>
                <a:gd name="connsiteX38" fmla="*/ 170672 w 1119607"/>
                <a:gd name="connsiteY38" fmla="*/ 83711 h 622433"/>
                <a:gd name="connsiteX39" fmla="*/ 170808 w 1119607"/>
                <a:gd name="connsiteY39" fmla="*/ 83848 h 622433"/>
                <a:gd name="connsiteX40" fmla="*/ 170672 w 1119607"/>
                <a:gd name="connsiteY40" fmla="*/ 595126 h 622433"/>
                <a:gd name="connsiteX41" fmla="*/ 30038 w 1119607"/>
                <a:gd name="connsiteY41" fmla="*/ 537384 h 622433"/>
                <a:gd name="connsiteX42" fmla="*/ 311305 w 1119607"/>
                <a:gd name="connsiteY42" fmla="*/ 537384 h 622433"/>
                <a:gd name="connsiteX43" fmla="*/ 170672 w 1119607"/>
                <a:gd name="connsiteY43" fmla="*/ 595126 h 622433"/>
                <a:gd name="connsiteX44" fmla="*/ 559803 w 1119607"/>
                <a:gd name="connsiteY44" fmla="*/ 79984 h 622433"/>
                <a:gd name="connsiteX45" fmla="*/ 532496 w 1119607"/>
                <a:gd name="connsiteY45" fmla="*/ 52676 h 622433"/>
                <a:gd name="connsiteX46" fmla="*/ 559803 w 1119607"/>
                <a:gd name="connsiteY46" fmla="*/ 25369 h 622433"/>
                <a:gd name="connsiteX47" fmla="*/ 587111 w 1119607"/>
                <a:gd name="connsiteY47" fmla="*/ 52676 h 622433"/>
                <a:gd name="connsiteX48" fmla="*/ 559803 w 1119607"/>
                <a:gd name="connsiteY48" fmla="*/ 79984 h 622433"/>
                <a:gd name="connsiteX49" fmla="*/ 948935 w 1119607"/>
                <a:gd name="connsiteY49" fmla="*/ 595126 h 622433"/>
                <a:gd name="connsiteX50" fmla="*/ 808301 w 1119607"/>
                <a:gd name="connsiteY50" fmla="*/ 537384 h 622433"/>
                <a:gd name="connsiteX51" fmla="*/ 1089569 w 1119607"/>
                <a:gd name="connsiteY51" fmla="*/ 537384 h 622433"/>
                <a:gd name="connsiteX52" fmla="*/ 948935 w 1119607"/>
                <a:gd name="connsiteY52" fmla="*/ 595126 h 622433"/>
                <a:gd name="connsiteX0" fmla="*/ 1077417 w 1119607"/>
                <a:gd name="connsiteY0" fmla="*/ 510077 h 622433"/>
                <a:gd name="connsiteX1" fmla="*/ 973006 w 1119607"/>
                <a:gd name="connsiteY1" fmla="*/ 66330 h 622433"/>
                <a:gd name="connsiteX2" fmla="*/ 1010377 w 1119607"/>
                <a:gd name="connsiteY2" fmla="*/ 66330 h 622433"/>
                <a:gd name="connsiteX3" fmla="*/ 1024031 w 1119607"/>
                <a:gd name="connsiteY3" fmla="*/ 52676 h 622433"/>
                <a:gd name="connsiteX4" fmla="*/ 1010377 w 1119607"/>
                <a:gd name="connsiteY4" fmla="*/ 39023 h 622433"/>
                <a:gd name="connsiteX5" fmla="*/ 612480 w 1119607"/>
                <a:gd name="connsiteY5" fmla="*/ 39023 h 622433"/>
                <a:gd name="connsiteX6" fmla="*/ 573457 w 1119607"/>
                <a:gd name="connsiteY6" fmla="*/ 0 h 622433"/>
                <a:gd name="connsiteX7" fmla="*/ 146600 w 1119607"/>
                <a:gd name="connsiteY7" fmla="*/ 66330 h 622433"/>
                <a:gd name="connsiteX8" fmla="*/ 42190 w 1119607"/>
                <a:gd name="connsiteY8" fmla="*/ 510077 h 622433"/>
                <a:gd name="connsiteX9" fmla="*/ 0 w 1119607"/>
                <a:gd name="connsiteY9" fmla="*/ 510077 h 622433"/>
                <a:gd name="connsiteX10" fmla="*/ 0 w 1119607"/>
                <a:gd name="connsiteY10" fmla="*/ 523730 h 622433"/>
                <a:gd name="connsiteX11" fmla="*/ 170672 w 1119607"/>
                <a:gd name="connsiteY11" fmla="*/ 622433 h 622433"/>
                <a:gd name="connsiteX12" fmla="*/ 341344 w 1119607"/>
                <a:gd name="connsiteY12" fmla="*/ 523730 h 622433"/>
                <a:gd name="connsiteX13" fmla="*/ 341344 w 1119607"/>
                <a:gd name="connsiteY13" fmla="*/ 510077 h 622433"/>
                <a:gd name="connsiteX14" fmla="*/ 299153 w 1119607"/>
                <a:gd name="connsiteY14" fmla="*/ 510077 h 622433"/>
                <a:gd name="connsiteX15" fmla="*/ 194743 w 1119607"/>
                <a:gd name="connsiteY15" fmla="*/ 66330 h 622433"/>
                <a:gd name="connsiteX16" fmla="*/ 546150 w 1119607"/>
                <a:gd name="connsiteY16" fmla="*/ 105352 h 622433"/>
                <a:gd name="connsiteX17" fmla="*/ 573457 w 1119607"/>
                <a:gd name="connsiteY17" fmla="*/ 105352 h 622433"/>
                <a:gd name="connsiteX18" fmla="*/ 612480 w 1119607"/>
                <a:gd name="connsiteY18" fmla="*/ 66330 h 622433"/>
                <a:gd name="connsiteX19" fmla="*/ 924863 w 1119607"/>
                <a:gd name="connsiteY19" fmla="*/ 66330 h 622433"/>
                <a:gd name="connsiteX20" fmla="*/ 820453 w 1119607"/>
                <a:gd name="connsiteY20" fmla="*/ 510077 h 622433"/>
                <a:gd name="connsiteX21" fmla="*/ 778263 w 1119607"/>
                <a:gd name="connsiteY21" fmla="*/ 510077 h 622433"/>
                <a:gd name="connsiteX22" fmla="*/ 778263 w 1119607"/>
                <a:gd name="connsiteY22" fmla="*/ 523730 h 622433"/>
                <a:gd name="connsiteX23" fmla="*/ 948935 w 1119607"/>
                <a:gd name="connsiteY23" fmla="*/ 622433 h 622433"/>
                <a:gd name="connsiteX24" fmla="*/ 1119607 w 1119607"/>
                <a:gd name="connsiteY24" fmla="*/ 523730 h 622433"/>
                <a:gd name="connsiteX25" fmla="*/ 1119607 w 1119607"/>
                <a:gd name="connsiteY25" fmla="*/ 510077 h 622433"/>
                <a:gd name="connsiteX26" fmla="*/ 1077417 w 1119607"/>
                <a:gd name="connsiteY26" fmla="*/ 510077 h 622433"/>
                <a:gd name="connsiteX27" fmla="*/ 1049358 w 1119607"/>
                <a:gd name="connsiteY27" fmla="*/ 510077 h 622433"/>
                <a:gd name="connsiteX28" fmla="*/ 848512 w 1119607"/>
                <a:gd name="connsiteY28" fmla="*/ 510077 h 622433"/>
                <a:gd name="connsiteX29" fmla="*/ 948798 w 1119607"/>
                <a:gd name="connsiteY29" fmla="*/ 83848 h 622433"/>
                <a:gd name="connsiteX30" fmla="*/ 948935 w 1119607"/>
                <a:gd name="connsiteY30" fmla="*/ 83711 h 622433"/>
                <a:gd name="connsiteX31" fmla="*/ 949071 w 1119607"/>
                <a:gd name="connsiteY31" fmla="*/ 83848 h 622433"/>
                <a:gd name="connsiteX32" fmla="*/ 1049358 w 1119607"/>
                <a:gd name="connsiteY32" fmla="*/ 510077 h 622433"/>
                <a:gd name="connsiteX33" fmla="*/ 170808 w 1119607"/>
                <a:gd name="connsiteY33" fmla="*/ 83848 h 622433"/>
                <a:gd name="connsiteX34" fmla="*/ 271095 w 1119607"/>
                <a:gd name="connsiteY34" fmla="*/ 510077 h 622433"/>
                <a:gd name="connsiteX35" fmla="*/ 70249 w 1119607"/>
                <a:gd name="connsiteY35" fmla="*/ 510077 h 622433"/>
                <a:gd name="connsiteX36" fmla="*/ 170535 w 1119607"/>
                <a:gd name="connsiteY36" fmla="*/ 83848 h 622433"/>
                <a:gd name="connsiteX37" fmla="*/ 170672 w 1119607"/>
                <a:gd name="connsiteY37" fmla="*/ 83711 h 622433"/>
                <a:gd name="connsiteX38" fmla="*/ 170808 w 1119607"/>
                <a:gd name="connsiteY38" fmla="*/ 83848 h 622433"/>
                <a:gd name="connsiteX39" fmla="*/ 170672 w 1119607"/>
                <a:gd name="connsiteY39" fmla="*/ 595126 h 622433"/>
                <a:gd name="connsiteX40" fmla="*/ 30038 w 1119607"/>
                <a:gd name="connsiteY40" fmla="*/ 537384 h 622433"/>
                <a:gd name="connsiteX41" fmla="*/ 311305 w 1119607"/>
                <a:gd name="connsiteY41" fmla="*/ 537384 h 622433"/>
                <a:gd name="connsiteX42" fmla="*/ 170672 w 1119607"/>
                <a:gd name="connsiteY42" fmla="*/ 595126 h 622433"/>
                <a:gd name="connsiteX43" fmla="*/ 559803 w 1119607"/>
                <a:gd name="connsiteY43" fmla="*/ 79984 h 622433"/>
                <a:gd name="connsiteX44" fmla="*/ 532496 w 1119607"/>
                <a:gd name="connsiteY44" fmla="*/ 52676 h 622433"/>
                <a:gd name="connsiteX45" fmla="*/ 559803 w 1119607"/>
                <a:gd name="connsiteY45" fmla="*/ 25369 h 622433"/>
                <a:gd name="connsiteX46" fmla="*/ 587111 w 1119607"/>
                <a:gd name="connsiteY46" fmla="*/ 52676 h 622433"/>
                <a:gd name="connsiteX47" fmla="*/ 559803 w 1119607"/>
                <a:gd name="connsiteY47" fmla="*/ 79984 h 622433"/>
                <a:gd name="connsiteX48" fmla="*/ 948935 w 1119607"/>
                <a:gd name="connsiteY48" fmla="*/ 595126 h 622433"/>
                <a:gd name="connsiteX49" fmla="*/ 808301 w 1119607"/>
                <a:gd name="connsiteY49" fmla="*/ 537384 h 622433"/>
                <a:gd name="connsiteX50" fmla="*/ 1089569 w 1119607"/>
                <a:gd name="connsiteY50" fmla="*/ 537384 h 622433"/>
                <a:gd name="connsiteX51" fmla="*/ 948935 w 1119607"/>
                <a:gd name="connsiteY51" fmla="*/ 595126 h 622433"/>
                <a:gd name="connsiteX0" fmla="*/ 1077417 w 1119607"/>
                <a:gd name="connsiteY0" fmla="*/ 486032 h 598388"/>
                <a:gd name="connsiteX1" fmla="*/ 973006 w 1119607"/>
                <a:gd name="connsiteY1" fmla="*/ 42285 h 598388"/>
                <a:gd name="connsiteX2" fmla="*/ 1010377 w 1119607"/>
                <a:gd name="connsiteY2" fmla="*/ 42285 h 598388"/>
                <a:gd name="connsiteX3" fmla="*/ 1024031 w 1119607"/>
                <a:gd name="connsiteY3" fmla="*/ 28631 h 598388"/>
                <a:gd name="connsiteX4" fmla="*/ 1010377 w 1119607"/>
                <a:gd name="connsiteY4" fmla="*/ 14978 h 598388"/>
                <a:gd name="connsiteX5" fmla="*/ 612480 w 1119607"/>
                <a:gd name="connsiteY5" fmla="*/ 14978 h 598388"/>
                <a:gd name="connsiteX6" fmla="*/ 146600 w 1119607"/>
                <a:gd name="connsiteY6" fmla="*/ 42285 h 598388"/>
                <a:gd name="connsiteX7" fmla="*/ 42190 w 1119607"/>
                <a:gd name="connsiteY7" fmla="*/ 486032 h 598388"/>
                <a:gd name="connsiteX8" fmla="*/ 0 w 1119607"/>
                <a:gd name="connsiteY8" fmla="*/ 486032 h 598388"/>
                <a:gd name="connsiteX9" fmla="*/ 0 w 1119607"/>
                <a:gd name="connsiteY9" fmla="*/ 499685 h 598388"/>
                <a:gd name="connsiteX10" fmla="*/ 170672 w 1119607"/>
                <a:gd name="connsiteY10" fmla="*/ 598388 h 598388"/>
                <a:gd name="connsiteX11" fmla="*/ 341344 w 1119607"/>
                <a:gd name="connsiteY11" fmla="*/ 499685 h 598388"/>
                <a:gd name="connsiteX12" fmla="*/ 341344 w 1119607"/>
                <a:gd name="connsiteY12" fmla="*/ 486032 h 598388"/>
                <a:gd name="connsiteX13" fmla="*/ 299153 w 1119607"/>
                <a:gd name="connsiteY13" fmla="*/ 486032 h 598388"/>
                <a:gd name="connsiteX14" fmla="*/ 194743 w 1119607"/>
                <a:gd name="connsiteY14" fmla="*/ 42285 h 598388"/>
                <a:gd name="connsiteX15" fmla="*/ 546150 w 1119607"/>
                <a:gd name="connsiteY15" fmla="*/ 81307 h 598388"/>
                <a:gd name="connsiteX16" fmla="*/ 573457 w 1119607"/>
                <a:gd name="connsiteY16" fmla="*/ 81307 h 598388"/>
                <a:gd name="connsiteX17" fmla="*/ 612480 w 1119607"/>
                <a:gd name="connsiteY17" fmla="*/ 42285 h 598388"/>
                <a:gd name="connsiteX18" fmla="*/ 924863 w 1119607"/>
                <a:gd name="connsiteY18" fmla="*/ 42285 h 598388"/>
                <a:gd name="connsiteX19" fmla="*/ 820453 w 1119607"/>
                <a:gd name="connsiteY19" fmla="*/ 486032 h 598388"/>
                <a:gd name="connsiteX20" fmla="*/ 778263 w 1119607"/>
                <a:gd name="connsiteY20" fmla="*/ 486032 h 598388"/>
                <a:gd name="connsiteX21" fmla="*/ 778263 w 1119607"/>
                <a:gd name="connsiteY21" fmla="*/ 499685 h 598388"/>
                <a:gd name="connsiteX22" fmla="*/ 948935 w 1119607"/>
                <a:gd name="connsiteY22" fmla="*/ 598388 h 598388"/>
                <a:gd name="connsiteX23" fmla="*/ 1119607 w 1119607"/>
                <a:gd name="connsiteY23" fmla="*/ 499685 h 598388"/>
                <a:gd name="connsiteX24" fmla="*/ 1119607 w 1119607"/>
                <a:gd name="connsiteY24" fmla="*/ 486032 h 598388"/>
                <a:gd name="connsiteX25" fmla="*/ 1077417 w 1119607"/>
                <a:gd name="connsiteY25" fmla="*/ 486032 h 598388"/>
                <a:gd name="connsiteX26" fmla="*/ 1049358 w 1119607"/>
                <a:gd name="connsiteY26" fmla="*/ 486032 h 598388"/>
                <a:gd name="connsiteX27" fmla="*/ 848512 w 1119607"/>
                <a:gd name="connsiteY27" fmla="*/ 486032 h 598388"/>
                <a:gd name="connsiteX28" fmla="*/ 948798 w 1119607"/>
                <a:gd name="connsiteY28" fmla="*/ 59803 h 598388"/>
                <a:gd name="connsiteX29" fmla="*/ 948935 w 1119607"/>
                <a:gd name="connsiteY29" fmla="*/ 59666 h 598388"/>
                <a:gd name="connsiteX30" fmla="*/ 949071 w 1119607"/>
                <a:gd name="connsiteY30" fmla="*/ 59803 h 598388"/>
                <a:gd name="connsiteX31" fmla="*/ 1049358 w 1119607"/>
                <a:gd name="connsiteY31" fmla="*/ 486032 h 598388"/>
                <a:gd name="connsiteX32" fmla="*/ 170808 w 1119607"/>
                <a:gd name="connsiteY32" fmla="*/ 59803 h 598388"/>
                <a:gd name="connsiteX33" fmla="*/ 271095 w 1119607"/>
                <a:gd name="connsiteY33" fmla="*/ 486032 h 598388"/>
                <a:gd name="connsiteX34" fmla="*/ 70249 w 1119607"/>
                <a:gd name="connsiteY34" fmla="*/ 486032 h 598388"/>
                <a:gd name="connsiteX35" fmla="*/ 170535 w 1119607"/>
                <a:gd name="connsiteY35" fmla="*/ 59803 h 598388"/>
                <a:gd name="connsiteX36" fmla="*/ 170672 w 1119607"/>
                <a:gd name="connsiteY36" fmla="*/ 59666 h 598388"/>
                <a:gd name="connsiteX37" fmla="*/ 170808 w 1119607"/>
                <a:gd name="connsiteY37" fmla="*/ 59803 h 598388"/>
                <a:gd name="connsiteX38" fmla="*/ 170672 w 1119607"/>
                <a:gd name="connsiteY38" fmla="*/ 571081 h 598388"/>
                <a:gd name="connsiteX39" fmla="*/ 30038 w 1119607"/>
                <a:gd name="connsiteY39" fmla="*/ 513339 h 598388"/>
                <a:gd name="connsiteX40" fmla="*/ 311305 w 1119607"/>
                <a:gd name="connsiteY40" fmla="*/ 513339 h 598388"/>
                <a:gd name="connsiteX41" fmla="*/ 170672 w 1119607"/>
                <a:gd name="connsiteY41" fmla="*/ 571081 h 598388"/>
                <a:gd name="connsiteX42" fmla="*/ 559803 w 1119607"/>
                <a:gd name="connsiteY42" fmla="*/ 55939 h 598388"/>
                <a:gd name="connsiteX43" fmla="*/ 532496 w 1119607"/>
                <a:gd name="connsiteY43" fmla="*/ 28631 h 598388"/>
                <a:gd name="connsiteX44" fmla="*/ 559803 w 1119607"/>
                <a:gd name="connsiteY44" fmla="*/ 1324 h 598388"/>
                <a:gd name="connsiteX45" fmla="*/ 587111 w 1119607"/>
                <a:gd name="connsiteY45" fmla="*/ 28631 h 598388"/>
                <a:gd name="connsiteX46" fmla="*/ 559803 w 1119607"/>
                <a:gd name="connsiteY46" fmla="*/ 55939 h 598388"/>
                <a:gd name="connsiteX47" fmla="*/ 948935 w 1119607"/>
                <a:gd name="connsiteY47" fmla="*/ 571081 h 598388"/>
                <a:gd name="connsiteX48" fmla="*/ 808301 w 1119607"/>
                <a:gd name="connsiteY48" fmla="*/ 513339 h 598388"/>
                <a:gd name="connsiteX49" fmla="*/ 1089569 w 1119607"/>
                <a:gd name="connsiteY49" fmla="*/ 513339 h 598388"/>
                <a:gd name="connsiteX50" fmla="*/ 948935 w 1119607"/>
                <a:gd name="connsiteY50" fmla="*/ 571081 h 598388"/>
                <a:gd name="connsiteX0" fmla="*/ 1077417 w 1119607"/>
                <a:gd name="connsiteY0" fmla="*/ 486032 h 598388"/>
                <a:gd name="connsiteX1" fmla="*/ 973006 w 1119607"/>
                <a:gd name="connsiteY1" fmla="*/ 42285 h 598388"/>
                <a:gd name="connsiteX2" fmla="*/ 1010377 w 1119607"/>
                <a:gd name="connsiteY2" fmla="*/ 42285 h 598388"/>
                <a:gd name="connsiteX3" fmla="*/ 1024031 w 1119607"/>
                <a:gd name="connsiteY3" fmla="*/ 28631 h 598388"/>
                <a:gd name="connsiteX4" fmla="*/ 1010377 w 1119607"/>
                <a:gd name="connsiteY4" fmla="*/ 14978 h 598388"/>
                <a:gd name="connsiteX5" fmla="*/ 612480 w 1119607"/>
                <a:gd name="connsiteY5" fmla="*/ 14978 h 598388"/>
                <a:gd name="connsiteX6" fmla="*/ 146600 w 1119607"/>
                <a:gd name="connsiteY6" fmla="*/ 42285 h 598388"/>
                <a:gd name="connsiteX7" fmla="*/ 42190 w 1119607"/>
                <a:gd name="connsiteY7" fmla="*/ 486032 h 598388"/>
                <a:gd name="connsiteX8" fmla="*/ 0 w 1119607"/>
                <a:gd name="connsiteY8" fmla="*/ 486032 h 598388"/>
                <a:gd name="connsiteX9" fmla="*/ 0 w 1119607"/>
                <a:gd name="connsiteY9" fmla="*/ 499685 h 598388"/>
                <a:gd name="connsiteX10" fmla="*/ 170672 w 1119607"/>
                <a:gd name="connsiteY10" fmla="*/ 598388 h 598388"/>
                <a:gd name="connsiteX11" fmla="*/ 341344 w 1119607"/>
                <a:gd name="connsiteY11" fmla="*/ 499685 h 598388"/>
                <a:gd name="connsiteX12" fmla="*/ 341344 w 1119607"/>
                <a:gd name="connsiteY12" fmla="*/ 486032 h 598388"/>
                <a:gd name="connsiteX13" fmla="*/ 299153 w 1119607"/>
                <a:gd name="connsiteY13" fmla="*/ 486032 h 598388"/>
                <a:gd name="connsiteX14" fmla="*/ 194743 w 1119607"/>
                <a:gd name="connsiteY14" fmla="*/ 42285 h 598388"/>
                <a:gd name="connsiteX15" fmla="*/ 546150 w 1119607"/>
                <a:gd name="connsiteY15" fmla="*/ 81307 h 598388"/>
                <a:gd name="connsiteX16" fmla="*/ 612480 w 1119607"/>
                <a:gd name="connsiteY16" fmla="*/ 42285 h 598388"/>
                <a:gd name="connsiteX17" fmla="*/ 924863 w 1119607"/>
                <a:gd name="connsiteY17" fmla="*/ 42285 h 598388"/>
                <a:gd name="connsiteX18" fmla="*/ 820453 w 1119607"/>
                <a:gd name="connsiteY18" fmla="*/ 486032 h 598388"/>
                <a:gd name="connsiteX19" fmla="*/ 778263 w 1119607"/>
                <a:gd name="connsiteY19" fmla="*/ 486032 h 598388"/>
                <a:gd name="connsiteX20" fmla="*/ 778263 w 1119607"/>
                <a:gd name="connsiteY20" fmla="*/ 499685 h 598388"/>
                <a:gd name="connsiteX21" fmla="*/ 948935 w 1119607"/>
                <a:gd name="connsiteY21" fmla="*/ 598388 h 598388"/>
                <a:gd name="connsiteX22" fmla="*/ 1119607 w 1119607"/>
                <a:gd name="connsiteY22" fmla="*/ 499685 h 598388"/>
                <a:gd name="connsiteX23" fmla="*/ 1119607 w 1119607"/>
                <a:gd name="connsiteY23" fmla="*/ 486032 h 598388"/>
                <a:gd name="connsiteX24" fmla="*/ 1077417 w 1119607"/>
                <a:gd name="connsiteY24" fmla="*/ 486032 h 598388"/>
                <a:gd name="connsiteX25" fmla="*/ 1049358 w 1119607"/>
                <a:gd name="connsiteY25" fmla="*/ 486032 h 598388"/>
                <a:gd name="connsiteX26" fmla="*/ 848512 w 1119607"/>
                <a:gd name="connsiteY26" fmla="*/ 486032 h 598388"/>
                <a:gd name="connsiteX27" fmla="*/ 948798 w 1119607"/>
                <a:gd name="connsiteY27" fmla="*/ 59803 h 598388"/>
                <a:gd name="connsiteX28" fmla="*/ 948935 w 1119607"/>
                <a:gd name="connsiteY28" fmla="*/ 59666 h 598388"/>
                <a:gd name="connsiteX29" fmla="*/ 949071 w 1119607"/>
                <a:gd name="connsiteY29" fmla="*/ 59803 h 598388"/>
                <a:gd name="connsiteX30" fmla="*/ 1049358 w 1119607"/>
                <a:gd name="connsiteY30" fmla="*/ 486032 h 598388"/>
                <a:gd name="connsiteX31" fmla="*/ 170808 w 1119607"/>
                <a:gd name="connsiteY31" fmla="*/ 59803 h 598388"/>
                <a:gd name="connsiteX32" fmla="*/ 271095 w 1119607"/>
                <a:gd name="connsiteY32" fmla="*/ 486032 h 598388"/>
                <a:gd name="connsiteX33" fmla="*/ 70249 w 1119607"/>
                <a:gd name="connsiteY33" fmla="*/ 486032 h 598388"/>
                <a:gd name="connsiteX34" fmla="*/ 170535 w 1119607"/>
                <a:gd name="connsiteY34" fmla="*/ 59803 h 598388"/>
                <a:gd name="connsiteX35" fmla="*/ 170672 w 1119607"/>
                <a:gd name="connsiteY35" fmla="*/ 59666 h 598388"/>
                <a:gd name="connsiteX36" fmla="*/ 170808 w 1119607"/>
                <a:gd name="connsiteY36" fmla="*/ 59803 h 598388"/>
                <a:gd name="connsiteX37" fmla="*/ 170672 w 1119607"/>
                <a:gd name="connsiteY37" fmla="*/ 571081 h 598388"/>
                <a:gd name="connsiteX38" fmla="*/ 30038 w 1119607"/>
                <a:gd name="connsiteY38" fmla="*/ 513339 h 598388"/>
                <a:gd name="connsiteX39" fmla="*/ 311305 w 1119607"/>
                <a:gd name="connsiteY39" fmla="*/ 513339 h 598388"/>
                <a:gd name="connsiteX40" fmla="*/ 170672 w 1119607"/>
                <a:gd name="connsiteY40" fmla="*/ 571081 h 598388"/>
                <a:gd name="connsiteX41" fmla="*/ 559803 w 1119607"/>
                <a:gd name="connsiteY41" fmla="*/ 55939 h 598388"/>
                <a:gd name="connsiteX42" fmla="*/ 532496 w 1119607"/>
                <a:gd name="connsiteY42" fmla="*/ 28631 h 598388"/>
                <a:gd name="connsiteX43" fmla="*/ 559803 w 1119607"/>
                <a:gd name="connsiteY43" fmla="*/ 1324 h 598388"/>
                <a:gd name="connsiteX44" fmla="*/ 587111 w 1119607"/>
                <a:gd name="connsiteY44" fmla="*/ 28631 h 598388"/>
                <a:gd name="connsiteX45" fmla="*/ 559803 w 1119607"/>
                <a:gd name="connsiteY45" fmla="*/ 55939 h 598388"/>
                <a:gd name="connsiteX46" fmla="*/ 948935 w 1119607"/>
                <a:gd name="connsiteY46" fmla="*/ 571081 h 598388"/>
                <a:gd name="connsiteX47" fmla="*/ 808301 w 1119607"/>
                <a:gd name="connsiteY47" fmla="*/ 513339 h 598388"/>
                <a:gd name="connsiteX48" fmla="*/ 1089569 w 1119607"/>
                <a:gd name="connsiteY48" fmla="*/ 513339 h 598388"/>
                <a:gd name="connsiteX49" fmla="*/ 948935 w 1119607"/>
                <a:gd name="connsiteY49" fmla="*/ 571081 h 598388"/>
                <a:gd name="connsiteX0" fmla="*/ 1077417 w 1119607"/>
                <a:gd name="connsiteY0" fmla="*/ 486032 h 598388"/>
                <a:gd name="connsiteX1" fmla="*/ 973006 w 1119607"/>
                <a:gd name="connsiteY1" fmla="*/ 42285 h 598388"/>
                <a:gd name="connsiteX2" fmla="*/ 1010377 w 1119607"/>
                <a:gd name="connsiteY2" fmla="*/ 42285 h 598388"/>
                <a:gd name="connsiteX3" fmla="*/ 1024031 w 1119607"/>
                <a:gd name="connsiteY3" fmla="*/ 28631 h 598388"/>
                <a:gd name="connsiteX4" fmla="*/ 1010377 w 1119607"/>
                <a:gd name="connsiteY4" fmla="*/ 14978 h 598388"/>
                <a:gd name="connsiteX5" fmla="*/ 612480 w 1119607"/>
                <a:gd name="connsiteY5" fmla="*/ 14978 h 598388"/>
                <a:gd name="connsiteX6" fmla="*/ 146600 w 1119607"/>
                <a:gd name="connsiteY6" fmla="*/ 42285 h 598388"/>
                <a:gd name="connsiteX7" fmla="*/ 42190 w 1119607"/>
                <a:gd name="connsiteY7" fmla="*/ 486032 h 598388"/>
                <a:gd name="connsiteX8" fmla="*/ 0 w 1119607"/>
                <a:gd name="connsiteY8" fmla="*/ 486032 h 598388"/>
                <a:gd name="connsiteX9" fmla="*/ 0 w 1119607"/>
                <a:gd name="connsiteY9" fmla="*/ 499685 h 598388"/>
                <a:gd name="connsiteX10" fmla="*/ 170672 w 1119607"/>
                <a:gd name="connsiteY10" fmla="*/ 598388 h 598388"/>
                <a:gd name="connsiteX11" fmla="*/ 341344 w 1119607"/>
                <a:gd name="connsiteY11" fmla="*/ 499685 h 598388"/>
                <a:gd name="connsiteX12" fmla="*/ 341344 w 1119607"/>
                <a:gd name="connsiteY12" fmla="*/ 486032 h 598388"/>
                <a:gd name="connsiteX13" fmla="*/ 299153 w 1119607"/>
                <a:gd name="connsiteY13" fmla="*/ 486032 h 598388"/>
                <a:gd name="connsiteX14" fmla="*/ 194743 w 1119607"/>
                <a:gd name="connsiteY14" fmla="*/ 42285 h 598388"/>
                <a:gd name="connsiteX15" fmla="*/ 612480 w 1119607"/>
                <a:gd name="connsiteY15" fmla="*/ 42285 h 598388"/>
                <a:gd name="connsiteX16" fmla="*/ 924863 w 1119607"/>
                <a:gd name="connsiteY16" fmla="*/ 42285 h 598388"/>
                <a:gd name="connsiteX17" fmla="*/ 820453 w 1119607"/>
                <a:gd name="connsiteY17" fmla="*/ 486032 h 598388"/>
                <a:gd name="connsiteX18" fmla="*/ 778263 w 1119607"/>
                <a:gd name="connsiteY18" fmla="*/ 486032 h 598388"/>
                <a:gd name="connsiteX19" fmla="*/ 778263 w 1119607"/>
                <a:gd name="connsiteY19" fmla="*/ 499685 h 598388"/>
                <a:gd name="connsiteX20" fmla="*/ 948935 w 1119607"/>
                <a:gd name="connsiteY20" fmla="*/ 598388 h 598388"/>
                <a:gd name="connsiteX21" fmla="*/ 1119607 w 1119607"/>
                <a:gd name="connsiteY21" fmla="*/ 499685 h 598388"/>
                <a:gd name="connsiteX22" fmla="*/ 1119607 w 1119607"/>
                <a:gd name="connsiteY22" fmla="*/ 486032 h 598388"/>
                <a:gd name="connsiteX23" fmla="*/ 1077417 w 1119607"/>
                <a:gd name="connsiteY23" fmla="*/ 486032 h 598388"/>
                <a:gd name="connsiteX24" fmla="*/ 1049358 w 1119607"/>
                <a:gd name="connsiteY24" fmla="*/ 486032 h 598388"/>
                <a:gd name="connsiteX25" fmla="*/ 848512 w 1119607"/>
                <a:gd name="connsiteY25" fmla="*/ 486032 h 598388"/>
                <a:gd name="connsiteX26" fmla="*/ 948798 w 1119607"/>
                <a:gd name="connsiteY26" fmla="*/ 59803 h 598388"/>
                <a:gd name="connsiteX27" fmla="*/ 948935 w 1119607"/>
                <a:gd name="connsiteY27" fmla="*/ 59666 h 598388"/>
                <a:gd name="connsiteX28" fmla="*/ 949071 w 1119607"/>
                <a:gd name="connsiteY28" fmla="*/ 59803 h 598388"/>
                <a:gd name="connsiteX29" fmla="*/ 1049358 w 1119607"/>
                <a:gd name="connsiteY29" fmla="*/ 486032 h 598388"/>
                <a:gd name="connsiteX30" fmla="*/ 170808 w 1119607"/>
                <a:gd name="connsiteY30" fmla="*/ 59803 h 598388"/>
                <a:gd name="connsiteX31" fmla="*/ 271095 w 1119607"/>
                <a:gd name="connsiteY31" fmla="*/ 486032 h 598388"/>
                <a:gd name="connsiteX32" fmla="*/ 70249 w 1119607"/>
                <a:gd name="connsiteY32" fmla="*/ 486032 h 598388"/>
                <a:gd name="connsiteX33" fmla="*/ 170535 w 1119607"/>
                <a:gd name="connsiteY33" fmla="*/ 59803 h 598388"/>
                <a:gd name="connsiteX34" fmla="*/ 170672 w 1119607"/>
                <a:gd name="connsiteY34" fmla="*/ 59666 h 598388"/>
                <a:gd name="connsiteX35" fmla="*/ 170808 w 1119607"/>
                <a:gd name="connsiteY35" fmla="*/ 59803 h 598388"/>
                <a:gd name="connsiteX36" fmla="*/ 170672 w 1119607"/>
                <a:gd name="connsiteY36" fmla="*/ 571081 h 598388"/>
                <a:gd name="connsiteX37" fmla="*/ 30038 w 1119607"/>
                <a:gd name="connsiteY37" fmla="*/ 513339 h 598388"/>
                <a:gd name="connsiteX38" fmla="*/ 311305 w 1119607"/>
                <a:gd name="connsiteY38" fmla="*/ 513339 h 598388"/>
                <a:gd name="connsiteX39" fmla="*/ 170672 w 1119607"/>
                <a:gd name="connsiteY39" fmla="*/ 571081 h 598388"/>
                <a:gd name="connsiteX40" fmla="*/ 559803 w 1119607"/>
                <a:gd name="connsiteY40" fmla="*/ 55939 h 598388"/>
                <a:gd name="connsiteX41" fmla="*/ 532496 w 1119607"/>
                <a:gd name="connsiteY41" fmla="*/ 28631 h 598388"/>
                <a:gd name="connsiteX42" fmla="*/ 559803 w 1119607"/>
                <a:gd name="connsiteY42" fmla="*/ 1324 h 598388"/>
                <a:gd name="connsiteX43" fmla="*/ 587111 w 1119607"/>
                <a:gd name="connsiteY43" fmla="*/ 28631 h 598388"/>
                <a:gd name="connsiteX44" fmla="*/ 559803 w 1119607"/>
                <a:gd name="connsiteY44" fmla="*/ 55939 h 598388"/>
                <a:gd name="connsiteX45" fmla="*/ 948935 w 1119607"/>
                <a:gd name="connsiteY45" fmla="*/ 571081 h 598388"/>
                <a:gd name="connsiteX46" fmla="*/ 808301 w 1119607"/>
                <a:gd name="connsiteY46" fmla="*/ 513339 h 598388"/>
                <a:gd name="connsiteX47" fmla="*/ 1089569 w 1119607"/>
                <a:gd name="connsiteY47" fmla="*/ 513339 h 598388"/>
                <a:gd name="connsiteX48" fmla="*/ 948935 w 1119607"/>
                <a:gd name="connsiteY48" fmla="*/ 571081 h 598388"/>
                <a:gd name="connsiteX0" fmla="*/ 1077417 w 1119607"/>
                <a:gd name="connsiteY0" fmla="*/ 486032 h 598388"/>
                <a:gd name="connsiteX1" fmla="*/ 973006 w 1119607"/>
                <a:gd name="connsiteY1" fmla="*/ 42285 h 598388"/>
                <a:gd name="connsiteX2" fmla="*/ 1010377 w 1119607"/>
                <a:gd name="connsiteY2" fmla="*/ 42285 h 598388"/>
                <a:gd name="connsiteX3" fmla="*/ 1024031 w 1119607"/>
                <a:gd name="connsiteY3" fmla="*/ 28631 h 598388"/>
                <a:gd name="connsiteX4" fmla="*/ 1010377 w 1119607"/>
                <a:gd name="connsiteY4" fmla="*/ 14978 h 598388"/>
                <a:gd name="connsiteX5" fmla="*/ 612480 w 1119607"/>
                <a:gd name="connsiteY5" fmla="*/ 14978 h 598388"/>
                <a:gd name="connsiteX6" fmla="*/ 146600 w 1119607"/>
                <a:gd name="connsiteY6" fmla="*/ 42285 h 598388"/>
                <a:gd name="connsiteX7" fmla="*/ 42190 w 1119607"/>
                <a:gd name="connsiteY7" fmla="*/ 486032 h 598388"/>
                <a:gd name="connsiteX8" fmla="*/ 0 w 1119607"/>
                <a:gd name="connsiteY8" fmla="*/ 486032 h 598388"/>
                <a:gd name="connsiteX9" fmla="*/ 0 w 1119607"/>
                <a:gd name="connsiteY9" fmla="*/ 499685 h 598388"/>
                <a:gd name="connsiteX10" fmla="*/ 170672 w 1119607"/>
                <a:gd name="connsiteY10" fmla="*/ 598388 h 598388"/>
                <a:gd name="connsiteX11" fmla="*/ 341344 w 1119607"/>
                <a:gd name="connsiteY11" fmla="*/ 499685 h 598388"/>
                <a:gd name="connsiteX12" fmla="*/ 341344 w 1119607"/>
                <a:gd name="connsiteY12" fmla="*/ 486032 h 598388"/>
                <a:gd name="connsiteX13" fmla="*/ 299153 w 1119607"/>
                <a:gd name="connsiteY13" fmla="*/ 486032 h 598388"/>
                <a:gd name="connsiteX14" fmla="*/ 194743 w 1119607"/>
                <a:gd name="connsiteY14" fmla="*/ 42285 h 598388"/>
                <a:gd name="connsiteX15" fmla="*/ 924863 w 1119607"/>
                <a:gd name="connsiteY15" fmla="*/ 42285 h 598388"/>
                <a:gd name="connsiteX16" fmla="*/ 820453 w 1119607"/>
                <a:gd name="connsiteY16" fmla="*/ 486032 h 598388"/>
                <a:gd name="connsiteX17" fmla="*/ 778263 w 1119607"/>
                <a:gd name="connsiteY17" fmla="*/ 486032 h 598388"/>
                <a:gd name="connsiteX18" fmla="*/ 778263 w 1119607"/>
                <a:gd name="connsiteY18" fmla="*/ 499685 h 598388"/>
                <a:gd name="connsiteX19" fmla="*/ 948935 w 1119607"/>
                <a:gd name="connsiteY19" fmla="*/ 598388 h 598388"/>
                <a:gd name="connsiteX20" fmla="*/ 1119607 w 1119607"/>
                <a:gd name="connsiteY20" fmla="*/ 499685 h 598388"/>
                <a:gd name="connsiteX21" fmla="*/ 1119607 w 1119607"/>
                <a:gd name="connsiteY21" fmla="*/ 486032 h 598388"/>
                <a:gd name="connsiteX22" fmla="*/ 1077417 w 1119607"/>
                <a:gd name="connsiteY22" fmla="*/ 486032 h 598388"/>
                <a:gd name="connsiteX23" fmla="*/ 1049358 w 1119607"/>
                <a:gd name="connsiteY23" fmla="*/ 486032 h 598388"/>
                <a:gd name="connsiteX24" fmla="*/ 848512 w 1119607"/>
                <a:gd name="connsiteY24" fmla="*/ 486032 h 598388"/>
                <a:gd name="connsiteX25" fmla="*/ 948798 w 1119607"/>
                <a:gd name="connsiteY25" fmla="*/ 59803 h 598388"/>
                <a:gd name="connsiteX26" fmla="*/ 948935 w 1119607"/>
                <a:gd name="connsiteY26" fmla="*/ 59666 h 598388"/>
                <a:gd name="connsiteX27" fmla="*/ 949071 w 1119607"/>
                <a:gd name="connsiteY27" fmla="*/ 59803 h 598388"/>
                <a:gd name="connsiteX28" fmla="*/ 1049358 w 1119607"/>
                <a:gd name="connsiteY28" fmla="*/ 486032 h 598388"/>
                <a:gd name="connsiteX29" fmla="*/ 170808 w 1119607"/>
                <a:gd name="connsiteY29" fmla="*/ 59803 h 598388"/>
                <a:gd name="connsiteX30" fmla="*/ 271095 w 1119607"/>
                <a:gd name="connsiteY30" fmla="*/ 486032 h 598388"/>
                <a:gd name="connsiteX31" fmla="*/ 70249 w 1119607"/>
                <a:gd name="connsiteY31" fmla="*/ 486032 h 598388"/>
                <a:gd name="connsiteX32" fmla="*/ 170535 w 1119607"/>
                <a:gd name="connsiteY32" fmla="*/ 59803 h 598388"/>
                <a:gd name="connsiteX33" fmla="*/ 170672 w 1119607"/>
                <a:gd name="connsiteY33" fmla="*/ 59666 h 598388"/>
                <a:gd name="connsiteX34" fmla="*/ 170808 w 1119607"/>
                <a:gd name="connsiteY34" fmla="*/ 59803 h 598388"/>
                <a:gd name="connsiteX35" fmla="*/ 170672 w 1119607"/>
                <a:gd name="connsiteY35" fmla="*/ 571081 h 598388"/>
                <a:gd name="connsiteX36" fmla="*/ 30038 w 1119607"/>
                <a:gd name="connsiteY36" fmla="*/ 513339 h 598388"/>
                <a:gd name="connsiteX37" fmla="*/ 311305 w 1119607"/>
                <a:gd name="connsiteY37" fmla="*/ 513339 h 598388"/>
                <a:gd name="connsiteX38" fmla="*/ 170672 w 1119607"/>
                <a:gd name="connsiteY38" fmla="*/ 571081 h 598388"/>
                <a:gd name="connsiteX39" fmla="*/ 559803 w 1119607"/>
                <a:gd name="connsiteY39" fmla="*/ 55939 h 598388"/>
                <a:gd name="connsiteX40" fmla="*/ 532496 w 1119607"/>
                <a:gd name="connsiteY40" fmla="*/ 28631 h 598388"/>
                <a:gd name="connsiteX41" fmla="*/ 559803 w 1119607"/>
                <a:gd name="connsiteY41" fmla="*/ 1324 h 598388"/>
                <a:gd name="connsiteX42" fmla="*/ 587111 w 1119607"/>
                <a:gd name="connsiteY42" fmla="*/ 28631 h 598388"/>
                <a:gd name="connsiteX43" fmla="*/ 559803 w 1119607"/>
                <a:gd name="connsiteY43" fmla="*/ 55939 h 598388"/>
                <a:gd name="connsiteX44" fmla="*/ 948935 w 1119607"/>
                <a:gd name="connsiteY44" fmla="*/ 571081 h 598388"/>
                <a:gd name="connsiteX45" fmla="*/ 808301 w 1119607"/>
                <a:gd name="connsiteY45" fmla="*/ 513339 h 598388"/>
                <a:gd name="connsiteX46" fmla="*/ 1089569 w 1119607"/>
                <a:gd name="connsiteY46" fmla="*/ 513339 h 598388"/>
                <a:gd name="connsiteX47" fmla="*/ 948935 w 1119607"/>
                <a:gd name="connsiteY47" fmla="*/ 571081 h 598388"/>
                <a:gd name="connsiteX0" fmla="*/ 1077417 w 1119607"/>
                <a:gd name="connsiteY0" fmla="*/ 484708 h 597064"/>
                <a:gd name="connsiteX1" fmla="*/ 973006 w 1119607"/>
                <a:gd name="connsiteY1" fmla="*/ 40961 h 597064"/>
                <a:gd name="connsiteX2" fmla="*/ 1010377 w 1119607"/>
                <a:gd name="connsiteY2" fmla="*/ 40961 h 597064"/>
                <a:gd name="connsiteX3" fmla="*/ 1024031 w 1119607"/>
                <a:gd name="connsiteY3" fmla="*/ 27307 h 597064"/>
                <a:gd name="connsiteX4" fmla="*/ 1010377 w 1119607"/>
                <a:gd name="connsiteY4" fmla="*/ 13654 h 597064"/>
                <a:gd name="connsiteX5" fmla="*/ 146600 w 1119607"/>
                <a:gd name="connsiteY5" fmla="*/ 40961 h 597064"/>
                <a:gd name="connsiteX6" fmla="*/ 42190 w 1119607"/>
                <a:gd name="connsiteY6" fmla="*/ 484708 h 597064"/>
                <a:gd name="connsiteX7" fmla="*/ 0 w 1119607"/>
                <a:gd name="connsiteY7" fmla="*/ 484708 h 597064"/>
                <a:gd name="connsiteX8" fmla="*/ 0 w 1119607"/>
                <a:gd name="connsiteY8" fmla="*/ 498361 h 597064"/>
                <a:gd name="connsiteX9" fmla="*/ 170672 w 1119607"/>
                <a:gd name="connsiteY9" fmla="*/ 597064 h 597064"/>
                <a:gd name="connsiteX10" fmla="*/ 341344 w 1119607"/>
                <a:gd name="connsiteY10" fmla="*/ 498361 h 597064"/>
                <a:gd name="connsiteX11" fmla="*/ 341344 w 1119607"/>
                <a:gd name="connsiteY11" fmla="*/ 484708 h 597064"/>
                <a:gd name="connsiteX12" fmla="*/ 299153 w 1119607"/>
                <a:gd name="connsiteY12" fmla="*/ 484708 h 597064"/>
                <a:gd name="connsiteX13" fmla="*/ 194743 w 1119607"/>
                <a:gd name="connsiteY13" fmla="*/ 40961 h 597064"/>
                <a:gd name="connsiteX14" fmla="*/ 924863 w 1119607"/>
                <a:gd name="connsiteY14" fmla="*/ 40961 h 597064"/>
                <a:gd name="connsiteX15" fmla="*/ 820453 w 1119607"/>
                <a:gd name="connsiteY15" fmla="*/ 484708 h 597064"/>
                <a:gd name="connsiteX16" fmla="*/ 778263 w 1119607"/>
                <a:gd name="connsiteY16" fmla="*/ 484708 h 597064"/>
                <a:gd name="connsiteX17" fmla="*/ 778263 w 1119607"/>
                <a:gd name="connsiteY17" fmla="*/ 498361 h 597064"/>
                <a:gd name="connsiteX18" fmla="*/ 948935 w 1119607"/>
                <a:gd name="connsiteY18" fmla="*/ 597064 h 597064"/>
                <a:gd name="connsiteX19" fmla="*/ 1119607 w 1119607"/>
                <a:gd name="connsiteY19" fmla="*/ 498361 h 597064"/>
                <a:gd name="connsiteX20" fmla="*/ 1119607 w 1119607"/>
                <a:gd name="connsiteY20" fmla="*/ 484708 h 597064"/>
                <a:gd name="connsiteX21" fmla="*/ 1077417 w 1119607"/>
                <a:gd name="connsiteY21" fmla="*/ 484708 h 597064"/>
                <a:gd name="connsiteX22" fmla="*/ 1049358 w 1119607"/>
                <a:gd name="connsiteY22" fmla="*/ 484708 h 597064"/>
                <a:gd name="connsiteX23" fmla="*/ 848512 w 1119607"/>
                <a:gd name="connsiteY23" fmla="*/ 484708 h 597064"/>
                <a:gd name="connsiteX24" fmla="*/ 948798 w 1119607"/>
                <a:gd name="connsiteY24" fmla="*/ 58479 h 597064"/>
                <a:gd name="connsiteX25" fmla="*/ 948935 w 1119607"/>
                <a:gd name="connsiteY25" fmla="*/ 58342 h 597064"/>
                <a:gd name="connsiteX26" fmla="*/ 949071 w 1119607"/>
                <a:gd name="connsiteY26" fmla="*/ 58479 h 597064"/>
                <a:gd name="connsiteX27" fmla="*/ 1049358 w 1119607"/>
                <a:gd name="connsiteY27" fmla="*/ 484708 h 597064"/>
                <a:gd name="connsiteX28" fmla="*/ 170808 w 1119607"/>
                <a:gd name="connsiteY28" fmla="*/ 58479 h 597064"/>
                <a:gd name="connsiteX29" fmla="*/ 271095 w 1119607"/>
                <a:gd name="connsiteY29" fmla="*/ 484708 h 597064"/>
                <a:gd name="connsiteX30" fmla="*/ 70249 w 1119607"/>
                <a:gd name="connsiteY30" fmla="*/ 484708 h 597064"/>
                <a:gd name="connsiteX31" fmla="*/ 170535 w 1119607"/>
                <a:gd name="connsiteY31" fmla="*/ 58479 h 597064"/>
                <a:gd name="connsiteX32" fmla="*/ 170672 w 1119607"/>
                <a:gd name="connsiteY32" fmla="*/ 58342 h 597064"/>
                <a:gd name="connsiteX33" fmla="*/ 170808 w 1119607"/>
                <a:gd name="connsiteY33" fmla="*/ 58479 h 597064"/>
                <a:gd name="connsiteX34" fmla="*/ 170672 w 1119607"/>
                <a:gd name="connsiteY34" fmla="*/ 569757 h 597064"/>
                <a:gd name="connsiteX35" fmla="*/ 30038 w 1119607"/>
                <a:gd name="connsiteY35" fmla="*/ 512015 h 597064"/>
                <a:gd name="connsiteX36" fmla="*/ 311305 w 1119607"/>
                <a:gd name="connsiteY36" fmla="*/ 512015 h 597064"/>
                <a:gd name="connsiteX37" fmla="*/ 170672 w 1119607"/>
                <a:gd name="connsiteY37" fmla="*/ 569757 h 597064"/>
                <a:gd name="connsiteX38" fmla="*/ 559803 w 1119607"/>
                <a:gd name="connsiteY38" fmla="*/ 54615 h 597064"/>
                <a:gd name="connsiteX39" fmla="*/ 532496 w 1119607"/>
                <a:gd name="connsiteY39" fmla="*/ 27307 h 597064"/>
                <a:gd name="connsiteX40" fmla="*/ 559803 w 1119607"/>
                <a:gd name="connsiteY40" fmla="*/ 0 h 597064"/>
                <a:gd name="connsiteX41" fmla="*/ 587111 w 1119607"/>
                <a:gd name="connsiteY41" fmla="*/ 27307 h 597064"/>
                <a:gd name="connsiteX42" fmla="*/ 559803 w 1119607"/>
                <a:gd name="connsiteY42" fmla="*/ 54615 h 597064"/>
                <a:gd name="connsiteX43" fmla="*/ 948935 w 1119607"/>
                <a:gd name="connsiteY43" fmla="*/ 569757 h 597064"/>
                <a:gd name="connsiteX44" fmla="*/ 808301 w 1119607"/>
                <a:gd name="connsiteY44" fmla="*/ 512015 h 597064"/>
                <a:gd name="connsiteX45" fmla="*/ 1089569 w 1119607"/>
                <a:gd name="connsiteY45" fmla="*/ 512015 h 597064"/>
                <a:gd name="connsiteX46" fmla="*/ 948935 w 1119607"/>
                <a:gd name="connsiteY46" fmla="*/ 569757 h 597064"/>
                <a:gd name="connsiteX0" fmla="*/ 1077417 w 1119607"/>
                <a:gd name="connsiteY0" fmla="*/ 485467 h 597823"/>
                <a:gd name="connsiteX1" fmla="*/ 973006 w 1119607"/>
                <a:gd name="connsiteY1" fmla="*/ 41720 h 597823"/>
                <a:gd name="connsiteX2" fmla="*/ 1010377 w 1119607"/>
                <a:gd name="connsiteY2" fmla="*/ 41720 h 597823"/>
                <a:gd name="connsiteX3" fmla="*/ 1024031 w 1119607"/>
                <a:gd name="connsiteY3" fmla="*/ 28066 h 597823"/>
                <a:gd name="connsiteX4" fmla="*/ 1010377 w 1119607"/>
                <a:gd name="connsiteY4" fmla="*/ 14413 h 597823"/>
                <a:gd name="connsiteX5" fmla="*/ 146600 w 1119607"/>
                <a:gd name="connsiteY5" fmla="*/ 41720 h 597823"/>
                <a:gd name="connsiteX6" fmla="*/ 42190 w 1119607"/>
                <a:gd name="connsiteY6" fmla="*/ 485467 h 597823"/>
                <a:gd name="connsiteX7" fmla="*/ 0 w 1119607"/>
                <a:gd name="connsiteY7" fmla="*/ 485467 h 597823"/>
                <a:gd name="connsiteX8" fmla="*/ 0 w 1119607"/>
                <a:gd name="connsiteY8" fmla="*/ 499120 h 597823"/>
                <a:gd name="connsiteX9" fmla="*/ 170672 w 1119607"/>
                <a:gd name="connsiteY9" fmla="*/ 597823 h 597823"/>
                <a:gd name="connsiteX10" fmla="*/ 341344 w 1119607"/>
                <a:gd name="connsiteY10" fmla="*/ 499120 h 597823"/>
                <a:gd name="connsiteX11" fmla="*/ 341344 w 1119607"/>
                <a:gd name="connsiteY11" fmla="*/ 485467 h 597823"/>
                <a:gd name="connsiteX12" fmla="*/ 299153 w 1119607"/>
                <a:gd name="connsiteY12" fmla="*/ 485467 h 597823"/>
                <a:gd name="connsiteX13" fmla="*/ 194743 w 1119607"/>
                <a:gd name="connsiteY13" fmla="*/ 41720 h 597823"/>
                <a:gd name="connsiteX14" fmla="*/ 924863 w 1119607"/>
                <a:gd name="connsiteY14" fmla="*/ 41720 h 597823"/>
                <a:gd name="connsiteX15" fmla="*/ 820453 w 1119607"/>
                <a:gd name="connsiteY15" fmla="*/ 485467 h 597823"/>
                <a:gd name="connsiteX16" fmla="*/ 778263 w 1119607"/>
                <a:gd name="connsiteY16" fmla="*/ 485467 h 597823"/>
                <a:gd name="connsiteX17" fmla="*/ 778263 w 1119607"/>
                <a:gd name="connsiteY17" fmla="*/ 499120 h 597823"/>
                <a:gd name="connsiteX18" fmla="*/ 948935 w 1119607"/>
                <a:gd name="connsiteY18" fmla="*/ 597823 h 597823"/>
                <a:gd name="connsiteX19" fmla="*/ 1119607 w 1119607"/>
                <a:gd name="connsiteY19" fmla="*/ 499120 h 597823"/>
                <a:gd name="connsiteX20" fmla="*/ 1119607 w 1119607"/>
                <a:gd name="connsiteY20" fmla="*/ 485467 h 597823"/>
                <a:gd name="connsiteX21" fmla="*/ 1077417 w 1119607"/>
                <a:gd name="connsiteY21" fmla="*/ 485467 h 597823"/>
                <a:gd name="connsiteX22" fmla="*/ 1049358 w 1119607"/>
                <a:gd name="connsiteY22" fmla="*/ 485467 h 597823"/>
                <a:gd name="connsiteX23" fmla="*/ 848512 w 1119607"/>
                <a:gd name="connsiteY23" fmla="*/ 485467 h 597823"/>
                <a:gd name="connsiteX24" fmla="*/ 948798 w 1119607"/>
                <a:gd name="connsiteY24" fmla="*/ 59238 h 597823"/>
                <a:gd name="connsiteX25" fmla="*/ 948935 w 1119607"/>
                <a:gd name="connsiteY25" fmla="*/ 59101 h 597823"/>
                <a:gd name="connsiteX26" fmla="*/ 949071 w 1119607"/>
                <a:gd name="connsiteY26" fmla="*/ 59238 h 597823"/>
                <a:gd name="connsiteX27" fmla="*/ 1049358 w 1119607"/>
                <a:gd name="connsiteY27" fmla="*/ 485467 h 597823"/>
                <a:gd name="connsiteX28" fmla="*/ 170808 w 1119607"/>
                <a:gd name="connsiteY28" fmla="*/ 59238 h 597823"/>
                <a:gd name="connsiteX29" fmla="*/ 271095 w 1119607"/>
                <a:gd name="connsiteY29" fmla="*/ 485467 h 597823"/>
                <a:gd name="connsiteX30" fmla="*/ 70249 w 1119607"/>
                <a:gd name="connsiteY30" fmla="*/ 485467 h 597823"/>
                <a:gd name="connsiteX31" fmla="*/ 170535 w 1119607"/>
                <a:gd name="connsiteY31" fmla="*/ 59238 h 597823"/>
                <a:gd name="connsiteX32" fmla="*/ 170672 w 1119607"/>
                <a:gd name="connsiteY32" fmla="*/ 59101 h 597823"/>
                <a:gd name="connsiteX33" fmla="*/ 170808 w 1119607"/>
                <a:gd name="connsiteY33" fmla="*/ 59238 h 597823"/>
                <a:gd name="connsiteX34" fmla="*/ 170672 w 1119607"/>
                <a:gd name="connsiteY34" fmla="*/ 570516 h 597823"/>
                <a:gd name="connsiteX35" fmla="*/ 30038 w 1119607"/>
                <a:gd name="connsiteY35" fmla="*/ 512774 h 597823"/>
                <a:gd name="connsiteX36" fmla="*/ 311305 w 1119607"/>
                <a:gd name="connsiteY36" fmla="*/ 512774 h 597823"/>
                <a:gd name="connsiteX37" fmla="*/ 170672 w 1119607"/>
                <a:gd name="connsiteY37" fmla="*/ 570516 h 597823"/>
                <a:gd name="connsiteX38" fmla="*/ 559803 w 1119607"/>
                <a:gd name="connsiteY38" fmla="*/ 55374 h 597823"/>
                <a:gd name="connsiteX39" fmla="*/ 532496 w 1119607"/>
                <a:gd name="connsiteY39" fmla="*/ 28066 h 597823"/>
                <a:gd name="connsiteX40" fmla="*/ 559803 w 1119607"/>
                <a:gd name="connsiteY40" fmla="*/ 759 h 597823"/>
                <a:gd name="connsiteX41" fmla="*/ 559803 w 1119607"/>
                <a:gd name="connsiteY41" fmla="*/ 55374 h 597823"/>
                <a:gd name="connsiteX42" fmla="*/ 948935 w 1119607"/>
                <a:gd name="connsiteY42" fmla="*/ 570516 h 597823"/>
                <a:gd name="connsiteX43" fmla="*/ 808301 w 1119607"/>
                <a:gd name="connsiteY43" fmla="*/ 512774 h 597823"/>
                <a:gd name="connsiteX44" fmla="*/ 1089569 w 1119607"/>
                <a:gd name="connsiteY44" fmla="*/ 512774 h 597823"/>
                <a:gd name="connsiteX45" fmla="*/ 948935 w 1119607"/>
                <a:gd name="connsiteY45" fmla="*/ 570516 h 597823"/>
                <a:gd name="connsiteX0" fmla="*/ 1077417 w 1119607"/>
                <a:gd name="connsiteY0" fmla="*/ 484708 h 597064"/>
                <a:gd name="connsiteX1" fmla="*/ 973006 w 1119607"/>
                <a:gd name="connsiteY1" fmla="*/ 40961 h 597064"/>
                <a:gd name="connsiteX2" fmla="*/ 1010377 w 1119607"/>
                <a:gd name="connsiteY2" fmla="*/ 40961 h 597064"/>
                <a:gd name="connsiteX3" fmla="*/ 1024031 w 1119607"/>
                <a:gd name="connsiteY3" fmla="*/ 27307 h 597064"/>
                <a:gd name="connsiteX4" fmla="*/ 1010377 w 1119607"/>
                <a:gd name="connsiteY4" fmla="*/ 13654 h 597064"/>
                <a:gd name="connsiteX5" fmla="*/ 146600 w 1119607"/>
                <a:gd name="connsiteY5" fmla="*/ 40961 h 597064"/>
                <a:gd name="connsiteX6" fmla="*/ 42190 w 1119607"/>
                <a:gd name="connsiteY6" fmla="*/ 484708 h 597064"/>
                <a:gd name="connsiteX7" fmla="*/ 0 w 1119607"/>
                <a:gd name="connsiteY7" fmla="*/ 484708 h 597064"/>
                <a:gd name="connsiteX8" fmla="*/ 0 w 1119607"/>
                <a:gd name="connsiteY8" fmla="*/ 498361 h 597064"/>
                <a:gd name="connsiteX9" fmla="*/ 170672 w 1119607"/>
                <a:gd name="connsiteY9" fmla="*/ 597064 h 597064"/>
                <a:gd name="connsiteX10" fmla="*/ 341344 w 1119607"/>
                <a:gd name="connsiteY10" fmla="*/ 498361 h 597064"/>
                <a:gd name="connsiteX11" fmla="*/ 341344 w 1119607"/>
                <a:gd name="connsiteY11" fmla="*/ 484708 h 597064"/>
                <a:gd name="connsiteX12" fmla="*/ 299153 w 1119607"/>
                <a:gd name="connsiteY12" fmla="*/ 484708 h 597064"/>
                <a:gd name="connsiteX13" fmla="*/ 194743 w 1119607"/>
                <a:gd name="connsiteY13" fmla="*/ 40961 h 597064"/>
                <a:gd name="connsiteX14" fmla="*/ 924863 w 1119607"/>
                <a:gd name="connsiteY14" fmla="*/ 40961 h 597064"/>
                <a:gd name="connsiteX15" fmla="*/ 820453 w 1119607"/>
                <a:gd name="connsiteY15" fmla="*/ 484708 h 597064"/>
                <a:gd name="connsiteX16" fmla="*/ 778263 w 1119607"/>
                <a:gd name="connsiteY16" fmla="*/ 484708 h 597064"/>
                <a:gd name="connsiteX17" fmla="*/ 778263 w 1119607"/>
                <a:gd name="connsiteY17" fmla="*/ 498361 h 597064"/>
                <a:gd name="connsiteX18" fmla="*/ 948935 w 1119607"/>
                <a:gd name="connsiteY18" fmla="*/ 597064 h 597064"/>
                <a:gd name="connsiteX19" fmla="*/ 1119607 w 1119607"/>
                <a:gd name="connsiteY19" fmla="*/ 498361 h 597064"/>
                <a:gd name="connsiteX20" fmla="*/ 1119607 w 1119607"/>
                <a:gd name="connsiteY20" fmla="*/ 484708 h 597064"/>
                <a:gd name="connsiteX21" fmla="*/ 1077417 w 1119607"/>
                <a:gd name="connsiteY21" fmla="*/ 484708 h 597064"/>
                <a:gd name="connsiteX22" fmla="*/ 1049358 w 1119607"/>
                <a:gd name="connsiteY22" fmla="*/ 484708 h 597064"/>
                <a:gd name="connsiteX23" fmla="*/ 848512 w 1119607"/>
                <a:gd name="connsiteY23" fmla="*/ 484708 h 597064"/>
                <a:gd name="connsiteX24" fmla="*/ 948798 w 1119607"/>
                <a:gd name="connsiteY24" fmla="*/ 58479 h 597064"/>
                <a:gd name="connsiteX25" fmla="*/ 948935 w 1119607"/>
                <a:gd name="connsiteY25" fmla="*/ 58342 h 597064"/>
                <a:gd name="connsiteX26" fmla="*/ 949071 w 1119607"/>
                <a:gd name="connsiteY26" fmla="*/ 58479 h 597064"/>
                <a:gd name="connsiteX27" fmla="*/ 1049358 w 1119607"/>
                <a:gd name="connsiteY27" fmla="*/ 484708 h 597064"/>
                <a:gd name="connsiteX28" fmla="*/ 170808 w 1119607"/>
                <a:gd name="connsiteY28" fmla="*/ 58479 h 597064"/>
                <a:gd name="connsiteX29" fmla="*/ 271095 w 1119607"/>
                <a:gd name="connsiteY29" fmla="*/ 484708 h 597064"/>
                <a:gd name="connsiteX30" fmla="*/ 70249 w 1119607"/>
                <a:gd name="connsiteY30" fmla="*/ 484708 h 597064"/>
                <a:gd name="connsiteX31" fmla="*/ 170535 w 1119607"/>
                <a:gd name="connsiteY31" fmla="*/ 58479 h 597064"/>
                <a:gd name="connsiteX32" fmla="*/ 170672 w 1119607"/>
                <a:gd name="connsiteY32" fmla="*/ 58342 h 597064"/>
                <a:gd name="connsiteX33" fmla="*/ 170808 w 1119607"/>
                <a:gd name="connsiteY33" fmla="*/ 58479 h 597064"/>
                <a:gd name="connsiteX34" fmla="*/ 170672 w 1119607"/>
                <a:gd name="connsiteY34" fmla="*/ 569757 h 597064"/>
                <a:gd name="connsiteX35" fmla="*/ 30038 w 1119607"/>
                <a:gd name="connsiteY35" fmla="*/ 512015 h 597064"/>
                <a:gd name="connsiteX36" fmla="*/ 311305 w 1119607"/>
                <a:gd name="connsiteY36" fmla="*/ 512015 h 597064"/>
                <a:gd name="connsiteX37" fmla="*/ 170672 w 1119607"/>
                <a:gd name="connsiteY37" fmla="*/ 569757 h 597064"/>
                <a:gd name="connsiteX38" fmla="*/ 559803 w 1119607"/>
                <a:gd name="connsiteY38" fmla="*/ 0 h 597064"/>
                <a:gd name="connsiteX39" fmla="*/ 532496 w 1119607"/>
                <a:gd name="connsiteY39" fmla="*/ 27307 h 597064"/>
                <a:gd name="connsiteX40" fmla="*/ 559803 w 1119607"/>
                <a:gd name="connsiteY40" fmla="*/ 0 h 597064"/>
                <a:gd name="connsiteX41" fmla="*/ 948935 w 1119607"/>
                <a:gd name="connsiteY41" fmla="*/ 569757 h 597064"/>
                <a:gd name="connsiteX42" fmla="*/ 808301 w 1119607"/>
                <a:gd name="connsiteY42" fmla="*/ 512015 h 597064"/>
                <a:gd name="connsiteX43" fmla="*/ 1089569 w 1119607"/>
                <a:gd name="connsiteY43" fmla="*/ 512015 h 597064"/>
                <a:gd name="connsiteX44" fmla="*/ 948935 w 1119607"/>
                <a:gd name="connsiteY44" fmla="*/ 569757 h 597064"/>
                <a:gd name="connsiteX0" fmla="*/ 1077417 w 1119607"/>
                <a:gd name="connsiteY0" fmla="*/ 471054 h 583410"/>
                <a:gd name="connsiteX1" fmla="*/ 973006 w 1119607"/>
                <a:gd name="connsiteY1" fmla="*/ 27307 h 583410"/>
                <a:gd name="connsiteX2" fmla="*/ 1010377 w 1119607"/>
                <a:gd name="connsiteY2" fmla="*/ 27307 h 583410"/>
                <a:gd name="connsiteX3" fmla="*/ 1024031 w 1119607"/>
                <a:gd name="connsiteY3" fmla="*/ 13653 h 583410"/>
                <a:gd name="connsiteX4" fmla="*/ 1010377 w 1119607"/>
                <a:gd name="connsiteY4" fmla="*/ 0 h 583410"/>
                <a:gd name="connsiteX5" fmla="*/ 146600 w 1119607"/>
                <a:gd name="connsiteY5" fmla="*/ 27307 h 583410"/>
                <a:gd name="connsiteX6" fmla="*/ 42190 w 1119607"/>
                <a:gd name="connsiteY6" fmla="*/ 471054 h 583410"/>
                <a:gd name="connsiteX7" fmla="*/ 0 w 1119607"/>
                <a:gd name="connsiteY7" fmla="*/ 471054 h 583410"/>
                <a:gd name="connsiteX8" fmla="*/ 0 w 1119607"/>
                <a:gd name="connsiteY8" fmla="*/ 484707 h 583410"/>
                <a:gd name="connsiteX9" fmla="*/ 170672 w 1119607"/>
                <a:gd name="connsiteY9" fmla="*/ 583410 h 583410"/>
                <a:gd name="connsiteX10" fmla="*/ 341344 w 1119607"/>
                <a:gd name="connsiteY10" fmla="*/ 484707 h 583410"/>
                <a:gd name="connsiteX11" fmla="*/ 341344 w 1119607"/>
                <a:gd name="connsiteY11" fmla="*/ 471054 h 583410"/>
                <a:gd name="connsiteX12" fmla="*/ 299153 w 1119607"/>
                <a:gd name="connsiteY12" fmla="*/ 471054 h 583410"/>
                <a:gd name="connsiteX13" fmla="*/ 194743 w 1119607"/>
                <a:gd name="connsiteY13" fmla="*/ 27307 h 583410"/>
                <a:gd name="connsiteX14" fmla="*/ 924863 w 1119607"/>
                <a:gd name="connsiteY14" fmla="*/ 27307 h 583410"/>
                <a:gd name="connsiteX15" fmla="*/ 820453 w 1119607"/>
                <a:gd name="connsiteY15" fmla="*/ 471054 h 583410"/>
                <a:gd name="connsiteX16" fmla="*/ 778263 w 1119607"/>
                <a:gd name="connsiteY16" fmla="*/ 471054 h 583410"/>
                <a:gd name="connsiteX17" fmla="*/ 778263 w 1119607"/>
                <a:gd name="connsiteY17" fmla="*/ 484707 h 583410"/>
                <a:gd name="connsiteX18" fmla="*/ 948935 w 1119607"/>
                <a:gd name="connsiteY18" fmla="*/ 583410 h 583410"/>
                <a:gd name="connsiteX19" fmla="*/ 1119607 w 1119607"/>
                <a:gd name="connsiteY19" fmla="*/ 484707 h 583410"/>
                <a:gd name="connsiteX20" fmla="*/ 1119607 w 1119607"/>
                <a:gd name="connsiteY20" fmla="*/ 471054 h 583410"/>
                <a:gd name="connsiteX21" fmla="*/ 1077417 w 1119607"/>
                <a:gd name="connsiteY21" fmla="*/ 471054 h 583410"/>
                <a:gd name="connsiteX22" fmla="*/ 1049358 w 1119607"/>
                <a:gd name="connsiteY22" fmla="*/ 471054 h 583410"/>
                <a:gd name="connsiteX23" fmla="*/ 848512 w 1119607"/>
                <a:gd name="connsiteY23" fmla="*/ 471054 h 583410"/>
                <a:gd name="connsiteX24" fmla="*/ 948798 w 1119607"/>
                <a:gd name="connsiteY24" fmla="*/ 44825 h 583410"/>
                <a:gd name="connsiteX25" fmla="*/ 948935 w 1119607"/>
                <a:gd name="connsiteY25" fmla="*/ 44688 h 583410"/>
                <a:gd name="connsiteX26" fmla="*/ 949071 w 1119607"/>
                <a:gd name="connsiteY26" fmla="*/ 44825 h 583410"/>
                <a:gd name="connsiteX27" fmla="*/ 1049358 w 1119607"/>
                <a:gd name="connsiteY27" fmla="*/ 471054 h 583410"/>
                <a:gd name="connsiteX28" fmla="*/ 170808 w 1119607"/>
                <a:gd name="connsiteY28" fmla="*/ 44825 h 583410"/>
                <a:gd name="connsiteX29" fmla="*/ 271095 w 1119607"/>
                <a:gd name="connsiteY29" fmla="*/ 471054 h 583410"/>
                <a:gd name="connsiteX30" fmla="*/ 70249 w 1119607"/>
                <a:gd name="connsiteY30" fmla="*/ 471054 h 583410"/>
                <a:gd name="connsiteX31" fmla="*/ 170535 w 1119607"/>
                <a:gd name="connsiteY31" fmla="*/ 44825 h 583410"/>
                <a:gd name="connsiteX32" fmla="*/ 170672 w 1119607"/>
                <a:gd name="connsiteY32" fmla="*/ 44688 h 583410"/>
                <a:gd name="connsiteX33" fmla="*/ 170808 w 1119607"/>
                <a:gd name="connsiteY33" fmla="*/ 44825 h 583410"/>
                <a:gd name="connsiteX34" fmla="*/ 170672 w 1119607"/>
                <a:gd name="connsiteY34" fmla="*/ 556103 h 583410"/>
                <a:gd name="connsiteX35" fmla="*/ 30038 w 1119607"/>
                <a:gd name="connsiteY35" fmla="*/ 498361 h 583410"/>
                <a:gd name="connsiteX36" fmla="*/ 311305 w 1119607"/>
                <a:gd name="connsiteY36" fmla="*/ 498361 h 583410"/>
                <a:gd name="connsiteX37" fmla="*/ 170672 w 1119607"/>
                <a:gd name="connsiteY37" fmla="*/ 556103 h 583410"/>
                <a:gd name="connsiteX38" fmla="*/ 948935 w 1119607"/>
                <a:gd name="connsiteY38" fmla="*/ 556103 h 583410"/>
                <a:gd name="connsiteX39" fmla="*/ 808301 w 1119607"/>
                <a:gd name="connsiteY39" fmla="*/ 498361 h 583410"/>
                <a:gd name="connsiteX40" fmla="*/ 1089569 w 1119607"/>
                <a:gd name="connsiteY40" fmla="*/ 498361 h 583410"/>
                <a:gd name="connsiteX41" fmla="*/ 948935 w 1119607"/>
                <a:gd name="connsiteY41" fmla="*/ 556103 h 583410"/>
                <a:gd name="connsiteX0" fmla="*/ 1077417 w 1119607"/>
                <a:gd name="connsiteY0" fmla="*/ 481570 h 593926"/>
                <a:gd name="connsiteX1" fmla="*/ 973006 w 1119607"/>
                <a:gd name="connsiteY1" fmla="*/ 37823 h 593926"/>
                <a:gd name="connsiteX2" fmla="*/ 1010377 w 1119607"/>
                <a:gd name="connsiteY2" fmla="*/ 37823 h 593926"/>
                <a:gd name="connsiteX3" fmla="*/ 1024031 w 1119607"/>
                <a:gd name="connsiteY3" fmla="*/ 24169 h 593926"/>
                <a:gd name="connsiteX4" fmla="*/ 146600 w 1119607"/>
                <a:gd name="connsiteY4" fmla="*/ 37823 h 593926"/>
                <a:gd name="connsiteX5" fmla="*/ 42190 w 1119607"/>
                <a:gd name="connsiteY5" fmla="*/ 481570 h 593926"/>
                <a:gd name="connsiteX6" fmla="*/ 0 w 1119607"/>
                <a:gd name="connsiteY6" fmla="*/ 481570 h 593926"/>
                <a:gd name="connsiteX7" fmla="*/ 0 w 1119607"/>
                <a:gd name="connsiteY7" fmla="*/ 495223 h 593926"/>
                <a:gd name="connsiteX8" fmla="*/ 170672 w 1119607"/>
                <a:gd name="connsiteY8" fmla="*/ 593926 h 593926"/>
                <a:gd name="connsiteX9" fmla="*/ 341344 w 1119607"/>
                <a:gd name="connsiteY9" fmla="*/ 495223 h 593926"/>
                <a:gd name="connsiteX10" fmla="*/ 341344 w 1119607"/>
                <a:gd name="connsiteY10" fmla="*/ 481570 h 593926"/>
                <a:gd name="connsiteX11" fmla="*/ 299153 w 1119607"/>
                <a:gd name="connsiteY11" fmla="*/ 481570 h 593926"/>
                <a:gd name="connsiteX12" fmla="*/ 194743 w 1119607"/>
                <a:gd name="connsiteY12" fmla="*/ 37823 h 593926"/>
                <a:gd name="connsiteX13" fmla="*/ 924863 w 1119607"/>
                <a:gd name="connsiteY13" fmla="*/ 37823 h 593926"/>
                <a:gd name="connsiteX14" fmla="*/ 820453 w 1119607"/>
                <a:gd name="connsiteY14" fmla="*/ 481570 h 593926"/>
                <a:gd name="connsiteX15" fmla="*/ 778263 w 1119607"/>
                <a:gd name="connsiteY15" fmla="*/ 481570 h 593926"/>
                <a:gd name="connsiteX16" fmla="*/ 778263 w 1119607"/>
                <a:gd name="connsiteY16" fmla="*/ 495223 h 593926"/>
                <a:gd name="connsiteX17" fmla="*/ 948935 w 1119607"/>
                <a:gd name="connsiteY17" fmla="*/ 593926 h 593926"/>
                <a:gd name="connsiteX18" fmla="*/ 1119607 w 1119607"/>
                <a:gd name="connsiteY18" fmla="*/ 495223 h 593926"/>
                <a:gd name="connsiteX19" fmla="*/ 1119607 w 1119607"/>
                <a:gd name="connsiteY19" fmla="*/ 481570 h 593926"/>
                <a:gd name="connsiteX20" fmla="*/ 1077417 w 1119607"/>
                <a:gd name="connsiteY20" fmla="*/ 481570 h 593926"/>
                <a:gd name="connsiteX21" fmla="*/ 1049358 w 1119607"/>
                <a:gd name="connsiteY21" fmla="*/ 481570 h 593926"/>
                <a:gd name="connsiteX22" fmla="*/ 848512 w 1119607"/>
                <a:gd name="connsiteY22" fmla="*/ 481570 h 593926"/>
                <a:gd name="connsiteX23" fmla="*/ 948798 w 1119607"/>
                <a:gd name="connsiteY23" fmla="*/ 55341 h 593926"/>
                <a:gd name="connsiteX24" fmla="*/ 948935 w 1119607"/>
                <a:gd name="connsiteY24" fmla="*/ 55204 h 593926"/>
                <a:gd name="connsiteX25" fmla="*/ 949071 w 1119607"/>
                <a:gd name="connsiteY25" fmla="*/ 55341 h 593926"/>
                <a:gd name="connsiteX26" fmla="*/ 1049358 w 1119607"/>
                <a:gd name="connsiteY26" fmla="*/ 481570 h 593926"/>
                <a:gd name="connsiteX27" fmla="*/ 170808 w 1119607"/>
                <a:gd name="connsiteY27" fmla="*/ 55341 h 593926"/>
                <a:gd name="connsiteX28" fmla="*/ 271095 w 1119607"/>
                <a:gd name="connsiteY28" fmla="*/ 481570 h 593926"/>
                <a:gd name="connsiteX29" fmla="*/ 70249 w 1119607"/>
                <a:gd name="connsiteY29" fmla="*/ 481570 h 593926"/>
                <a:gd name="connsiteX30" fmla="*/ 170535 w 1119607"/>
                <a:gd name="connsiteY30" fmla="*/ 55341 h 593926"/>
                <a:gd name="connsiteX31" fmla="*/ 170672 w 1119607"/>
                <a:gd name="connsiteY31" fmla="*/ 55204 h 593926"/>
                <a:gd name="connsiteX32" fmla="*/ 170808 w 1119607"/>
                <a:gd name="connsiteY32" fmla="*/ 55341 h 593926"/>
                <a:gd name="connsiteX33" fmla="*/ 170672 w 1119607"/>
                <a:gd name="connsiteY33" fmla="*/ 566619 h 593926"/>
                <a:gd name="connsiteX34" fmla="*/ 30038 w 1119607"/>
                <a:gd name="connsiteY34" fmla="*/ 508877 h 593926"/>
                <a:gd name="connsiteX35" fmla="*/ 311305 w 1119607"/>
                <a:gd name="connsiteY35" fmla="*/ 508877 h 593926"/>
                <a:gd name="connsiteX36" fmla="*/ 170672 w 1119607"/>
                <a:gd name="connsiteY36" fmla="*/ 566619 h 593926"/>
                <a:gd name="connsiteX37" fmla="*/ 948935 w 1119607"/>
                <a:gd name="connsiteY37" fmla="*/ 566619 h 593926"/>
                <a:gd name="connsiteX38" fmla="*/ 808301 w 1119607"/>
                <a:gd name="connsiteY38" fmla="*/ 508877 h 593926"/>
                <a:gd name="connsiteX39" fmla="*/ 1089569 w 1119607"/>
                <a:gd name="connsiteY39" fmla="*/ 508877 h 593926"/>
                <a:gd name="connsiteX40" fmla="*/ 948935 w 1119607"/>
                <a:gd name="connsiteY40" fmla="*/ 566619 h 593926"/>
                <a:gd name="connsiteX0" fmla="*/ 1077417 w 1119607"/>
                <a:gd name="connsiteY0" fmla="*/ 476618 h 588974"/>
                <a:gd name="connsiteX1" fmla="*/ 973006 w 1119607"/>
                <a:gd name="connsiteY1" fmla="*/ 32871 h 588974"/>
                <a:gd name="connsiteX2" fmla="*/ 1010377 w 1119607"/>
                <a:gd name="connsiteY2" fmla="*/ 32871 h 588974"/>
                <a:gd name="connsiteX3" fmla="*/ 146600 w 1119607"/>
                <a:gd name="connsiteY3" fmla="*/ 32871 h 588974"/>
                <a:gd name="connsiteX4" fmla="*/ 42190 w 1119607"/>
                <a:gd name="connsiteY4" fmla="*/ 476618 h 588974"/>
                <a:gd name="connsiteX5" fmla="*/ 0 w 1119607"/>
                <a:gd name="connsiteY5" fmla="*/ 476618 h 588974"/>
                <a:gd name="connsiteX6" fmla="*/ 0 w 1119607"/>
                <a:gd name="connsiteY6" fmla="*/ 490271 h 588974"/>
                <a:gd name="connsiteX7" fmla="*/ 170672 w 1119607"/>
                <a:gd name="connsiteY7" fmla="*/ 588974 h 588974"/>
                <a:gd name="connsiteX8" fmla="*/ 341344 w 1119607"/>
                <a:gd name="connsiteY8" fmla="*/ 490271 h 588974"/>
                <a:gd name="connsiteX9" fmla="*/ 341344 w 1119607"/>
                <a:gd name="connsiteY9" fmla="*/ 476618 h 588974"/>
                <a:gd name="connsiteX10" fmla="*/ 299153 w 1119607"/>
                <a:gd name="connsiteY10" fmla="*/ 476618 h 588974"/>
                <a:gd name="connsiteX11" fmla="*/ 194743 w 1119607"/>
                <a:gd name="connsiteY11" fmla="*/ 32871 h 588974"/>
                <a:gd name="connsiteX12" fmla="*/ 924863 w 1119607"/>
                <a:gd name="connsiteY12" fmla="*/ 32871 h 588974"/>
                <a:gd name="connsiteX13" fmla="*/ 820453 w 1119607"/>
                <a:gd name="connsiteY13" fmla="*/ 476618 h 588974"/>
                <a:gd name="connsiteX14" fmla="*/ 778263 w 1119607"/>
                <a:gd name="connsiteY14" fmla="*/ 476618 h 588974"/>
                <a:gd name="connsiteX15" fmla="*/ 778263 w 1119607"/>
                <a:gd name="connsiteY15" fmla="*/ 490271 h 588974"/>
                <a:gd name="connsiteX16" fmla="*/ 948935 w 1119607"/>
                <a:gd name="connsiteY16" fmla="*/ 588974 h 588974"/>
                <a:gd name="connsiteX17" fmla="*/ 1119607 w 1119607"/>
                <a:gd name="connsiteY17" fmla="*/ 490271 h 588974"/>
                <a:gd name="connsiteX18" fmla="*/ 1119607 w 1119607"/>
                <a:gd name="connsiteY18" fmla="*/ 476618 h 588974"/>
                <a:gd name="connsiteX19" fmla="*/ 1077417 w 1119607"/>
                <a:gd name="connsiteY19" fmla="*/ 476618 h 588974"/>
                <a:gd name="connsiteX20" fmla="*/ 1049358 w 1119607"/>
                <a:gd name="connsiteY20" fmla="*/ 476618 h 588974"/>
                <a:gd name="connsiteX21" fmla="*/ 848512 w 1119607"/>
                <a:gd name="connsiteY21" fmla="*/ 476618 h 588974"/>
                <a:gd name="connsiteX22" fmla="*/ 948798 w 1119607"/>
                <a:gd name="connsiteY22" fmla="*/ 50389 h 588974"/>
                <a:gd name="connsiteX23" fmla="*/ 948935 w 1119607"/>
                <a:gd name="connsiteY23" fmla="*/ 50252 h 588974"/>
                <a:gd name="connsiteX24" fmla="*/ 949071 w 1119607"/>
                <a:gd name="connsiteY24" fmla="*/ 50389 h 588974"/>
                <a:gd name="connsiteX25" fmla="*/ 1049358 w 1119607"/>
                <a:gd name="connsiteY25" fmla="*/ 476618 h 588974"/>
                <a:gd name="connsiteX26" fmla="*/ 170808 w 1119607"/>
                <a:gd name="connsiteY26" fmla="*/ 50389 h 588974"/>
                <a:gd name="connsiteX27" fmla="*/ 271095 w 1119607"/>
                <a:gd name="connsiteY27" fmla="*/ 476618 h 588974"/>
                <a:gd name="connsiteX28" fmla="*/ 70249 w 1119607"/>
                <a:gd name="connsiteY28" fmla="*/ 476618 h 588974"/>
                <a:gd name="connsiteX29" fmla="*/ 170535 w 1119607"/>
                <a:gd name="connsiteY29" fmla="*/ 50389 h 588974"/>
                <a:gd name="connsiteX30" fmla="*/ 170672 w 1119607"/>
                <a:gd name="connsiteY30" fmla="*/ 50252 h 588974"/>
                <a:gd name="connsiteX31" fmla="*/ 170808 w 1119607"/>
                <a:gd name="connsiteY31" fmla="*/ 50389 h 588974"/>
                <a:gd name="connsiteX32" fmla="*/ 170672 w 1119607"/>
                <a:gd name="connsiteY32" fmla="*/ 561667 h 588974"/>
                <a:gd name="connsiteX33" fmla="*/ 30038 w 1119607"/>
                <a:gd name="connsiteY33" fmla="*/ 503925 h 588974"/>
                <a:gd name="connsiteX34" fmla="*/ 311305 w 1119607"/>
                <a:gd name="connsiteY34" fmla="*/ 503925 h 588974"/>
                <a:gd name="connsiteX35" fmla="*/ 170672 w 1119607"/>
                <a:gd name="connsiteY35" fmla="*/ 561667 h 588974"/>
                <a:gd name="connsiteX36" fmla="*/ 948935 w 1119607"/>
                <a:gd name="connsiteY36" fmla="*/ 561667 h 588974"/>
                <a:gd name="connsiteX37" fmla="*/ 808301 w 1119607"/>
                <a:gd name="connsiteY37" fmla="*/ 503925 h 588974"/>
                <a:gd name="connsiteX38" fmla="*/ 1089569 w 1119607"/>
                <a:gd name="connsiteY38" fmla="*/ 503925 h 588974"/>
                <a:gd name="connsiteX39" fmla="*/ 948935 w 1119607"/>
                <a:gd name="connsiteY39" fmla="*/ 561667 h 588974"/>
                <a:gd name="connsiteX0" fmla="*/ 1077417 w 1119607"/>
                <a:gd name="connsiteY0" fmla="*/ 443747 h 556103"/>
                <a:gd name="connsiteX1" fmla="*/ 973006 w 1119607"/>
                <a:gd name="connsiteY1" fmla="*/ 0 h 556103"/>
                <a:gd name="connsiteX2" fmla="*/ 146600 w 1119607"/>
                <a:gd name="connsiteY2" fmla="*/ 0 h 556103"/>
                <a:gd name="connsiteX3" fmla="*/ 42190 w 1119607"/>
                <a:gd name="connsiteY3" fmla="*/ 443747 h 556103"/>
                <a:gd name="connsiteX4" fmla="*/ 0 w 1119607"/>
                <a:gd name="connsiteY4" fmla="*/ 443747 h 556103"/>
                <a:gd name="connsiteX5" fmla="*/ 0 w 1119607"/>
                <a:gd name="connsiteY5" fmla="*/ 457400 h 556103"/>
                <a:gd name="connsiteX6" fmla="*/ 170672 w 1119607"/>
                <a:gd name="connsiteY6" fmla="*/ 556103 h 556103"/>
                <a:gd name="connsiteX7" fmla="*/ 341344 w 1119607"/>
                <a:gd name="connsiteY7" fmla="*/ 457400 h 556103"/>
                <a:gd name="connsiteX8" fmla="*/ 341344 w 1119607"/>
                <a:gd name="connsiteY8" fmla="*/ 443747 h 556103"/>
                <a:gd name="connsiteX9" fmla="*/ 299153 w 1119607"/>
                <a:gd name="connsiteY9" fmla="*/ 443747 h 556103"/>
                <a:gd name="connsiteX10" fmla="*/ 194743 w 1119607"/>
                <a:gd name="connsiteY10" fmla="*/ 0 h 556103"/>
                <a:gd name="connsiteX11" fmla="*/ 924863 w 1119607"/>
                <a:gd name="connsiteY11" fmla="*/ 0 h 556103"/>
                <a:gd name="connsiteX12" fmla="*/ 820453 w 1119607"/>
                <a:gd name="connsiteY12" fmla="*/ 443747 h 556103"/>
                <a:gd name="connsiteX13" fmla="*/ 778263 w 1119607"/>
                <a:gd name="connsiteY13" fmla="*/ 443747 h 556103"/>
                <a:gd name="connsiteX14" fmla="*/ 778263 w 1119607"/>
                <a:gd name="connsiteY14" fmla="*/ 457400 h 556103"/>
                <a:gd name="connsiteX15" fmla="*/ 948935 w 1119607"/>
                <a:gd name="connsiteY15" fmla="*/ 556103 h 556103"/>
                <a:gd name="connsiteX16" fmla="*/ 1119607 w 1119607"/>
                <a:gd name="connsiteY16" fmla="*/ 457400 h 556103"/>
                <a:gd name="connsiteX17" fmla="*/ 1119607 w 1119607"/>
                <a:gd name="connsiteY17" fmla="*/ 443747 h 556103"/>
                <a:gd name="connsiteX18" fmla="*/ 1077417 w 1119607"/>
                <a:gd name="connsiteY18" fmla="*/ 443747 h 556103"/>
                <a:gd name="connsiteX19" fmla="*/ 1049358 w 1119607"/>
                <a:gd name="connsiteY19" fmla="*/ 443747 h 556103"/>
                <a:gd name="connsiteX20" fmla="*/ 848512 w 1119607"/>
                <a:gd name="connsiteY20" fmla="*/ 443747 h 556103"/>
                <a:gd name="connsiteX21" fmla="*/ 948798 w 1119607"/>
                <a:gd name="connsiteY21" fmla="*/ 17518 h 556103"/>
                <a:gd name="connsiteX22" fmla="*/ 948935 w 1119607"/>
                <a:gd name="connsiteY22" fmla="*/ 17381 h 556103"/>
                <a:gd name="connsiteX23" fmla="*/ 949071 w 1119607"/>
                <a:gd name="connsiteY23" fmla="*/ 17518 h 556103"/>
                <a:gd name="connsiteX24" fmla="*/ 1049358 w 1119607"/>
                <a:gd name="connsiteY24" fmla="*/ 443747 h 556103"/>
                <a:gd name="connsiteX25" fmla="*/ 170808 w 1119607"/>
                <a:gd name="connsiteY25" fmla="*/ 17518 h 556103"/>
                <a:gd name="connsiteX26" fmla="*/ 271095 w 1119607"/>
                <a:gd name="connsiteY26" fmla="*/ 443747 h 556103"/>
                <a:gd name="connsiteX27" fmla="*/ 70249 w 1119607"/>
                <a:gd name="connsiteY27" fmla="*/ 443747 h 556103"/>
                <a:gd name="connsiteX28" fmla="*/ 170535 w 1119607"/>
                <a:gd name="connsiteY28" fmla="*/ 17518 h 556103"/>
                <a:gd name="connsiteX29" fmla="*/ 170672 w 1119607"/>
                <a:gd name="connsiteY29" fmla="*/ 17381 h 556103"/>
                <a:gd name="connsiteX30" fmla="*/ 170808 w 1119607"/>
                <a:gd name="connsiteY30" fmla="*/ 17518 h 556103"/>
                <a:gd name="connsiteX31" fmla="*/ 170672 w 1119607"/>
                <a:gd name="connsiteY31" fmla="*/ 528796 h 556103"/>
                <a:gd name="connsiteX32" fmla="*/ 30038 w 1119607"/>
                <a:gd name="connsiteY32" fmla="*/ 471054 h 556103"/>
                <a:gd name="connsiteX33" fmla="*/ 311305 w 1119607"/>
                <a:gd name="connsiteY33" fmla="*/ 471054 h 556103"/>
                <a:gd name="connsiteX34" fmla="*/ 170672 w 1119607"/>
                <a:gd name="connsiteY34" fmla="*/ 528796 h 556103"/>
                <a:gd name="connsiteX35" fmla="*/ 948935 w 1119607"/>
                <a:gd name="connsiteY35" fmla="*/ 528796 h 556103"/>
                <a:gd name="connsiteX36" fmla="*/ 808301 w 1119607"/>
                <a:gd name="connsiteY36" fmla="*/ 471054 h 556103"/>
                <a:gd name="connsiteX37" fmla="*/ 1089569 w 1119607"/>
                <a:gd name="connsiteY37" fmla="*/ 471054 h 556103"/>
                <a:gd name="connsiteX38" fmla="*/ 948935 w 1119607"/>
                <a:gd name="connsiteY38" fmla="*/ 528796 h 556103"/>
                <a:gd name="connsiteX0" fmla="*/ 1077417 w 1119607"/>
                <a:gd name="connsiteY0" fmla="*/ 443747 h 556103"/>
                <a:gd name="connsiteX1" fmla="*/ 973006 w 1119607"/>
                <a:gd name="connsiteY1" fmla="*/ 0 h 556103"/>
                <a:gd name="connsiteX2" fmla="*/ 146600 w 1119607"/>
                <a:gd name="connsiteY2" fmla="*/ 0 h 556103"/>
                <a:gd name="connsiteX3" fmla="*/ 42190 w 1119607"/>
                <a:gd name="connsiteY3" fmla="*/ 443747 h 556103"/>
                <a:gd name="connsiteX4" fmla="*/ 0 w 1119607"/>
                <a:gd name="connsiteY4" fmla="*/ 443747 h 556103"/>
                <a:gd name="connsiteX5" fmla="*/ 0 w 1119607"/>
                <a:gd name="connsiteY5" fmla="*/ 457400 h 556103"/>
                <a:gd name="connsiteX6" fmla="*/ 170672 w 1119607"/>
                <a:gd name="connsiteY6" fmla="*/ 556103 h 556103"/>
                <a:gd name="connsiteX7" fmla="*/ 341344 w 1119607"/>
                <a:gd name="connsiteY7" fmla="*/ 457400 h 556103"/>
                <a:gd name="connsiteX8" fmla="*/ 341344 w 1119607"/>
                <a:gd name="connsiteY8" fmla="*/ 443747 h 556103"/>
                <a:gd name="connsiteX9" fmla="*/ 299153 w 1119607"/>
                <a:gd name="connsiteY9" fmla="*/ 443747 h 556103"/>
                <a:gd name="connsiteX10" fmla="*/ 194743 w 1119607"/>
                <a:gd name="connsiteY10" fmla="*/ 0 h 556103"/>
                <a:gd name="connsiteX11" fmla="*/ 820453 w 1119607"/>
                <a:gd name="connsiteY11" fmla="*/ 443747 h 556103"/>
                <a:gd name="connsiteX12" fmla="*/ 778263 w 1119607"/>
                <a:gd name="connsiteY12" fmla="*/ 443747 h 556103"/>
                <a:gd name="connsiteX13" fmla="*/ 778263 w 1119607"/>
                <a:gd name="connsiteY13" fmla="*/ 457400 h 556103"/>
                <a:gd name="connsiteX14" fmla="*/ 948935 w 1119607"/>
                <a:gd name="connsiteY14" fmla="*/ 556103 h 556103"/>
                <a:gd name="connsiteX15" fmla="*/ 1119607 w 1119607"/>
                <a:gd name="connsiteY15" fmla="*/ 457400 h 556103"/>
                <a:gd name="connsiteX16" fmla="*/ 1119607 w 1119607"/>
                <a:gd name="connsiteY16" fmla="*/ 443747 h 556103"/>
                <a:gd name="connsiteX17" fmla="*/ 1077417 w 1119607"/>
                <a:gd name="connsiteY17" fmla="*/ 443747 h 556103"/>
                <a:gd name="connsiteX18" fmla="*/ 1049358 w 1119607"/>
                <a:gd name="connsiteY18" fmla="*/ 443747 h 556103"/>
                <a:gd name="connsiteX19" fmla="*/ 848512 w 1119607"/>
                <a:gd name="connsiteY19" fmla="*/ 443747 h 556103"/>
                <a:gd name="connsiteX20" fmla="*/ 948798 w 1119607"/>
                <a:gd name="connsiteY20" fmla="*/ 17518 h 556103"/>
                <a:gd name="connsiteX21" fmla="*/ 948935 w 1119607"/>
                <a:gd name="connsiteY21" fmla="*/ 17381 h 556103"/>
                <a:gd name="connsiteX22" fmla="*/ 949071 w 1119607"/>
                <a:gd name="connsiteY22" fmla="*/ 17518 h 556103"/>
                <a:gd name="connsiteX23" fmla="*/ 1049358 w 1119607"/>
                <a:gd name="connsiteY23" fmla="*/ 443747 h 556103"/>
                <a:gd name="connsiteX24" fmla="*/ 170808 w 1119607"/>
                <a:gd name="connsiteY24" fmla="*/ 17518 h 556103"/>
                <a:gd name="connsiteX25" fmla="*/ 271095 w 1119607"/>
                <a:gd name="connsiteY25" fmla="*/ 443747 h 556103"/>
                <a:gd name="connsiteX26" fmla="*/ 70249 w 1119607"/>
                <a:gd name="connsiteY26" fmla="*/ 443747 h 556103"/>
                <a:gd name="connsiteX27" fmla="*/ 170535 w 1119607"/>
                <a:gd name="connsiteY27" fmla="*/ 17518 h 556103"/>
                <a:gd name="connsiteX28" fmla="*/ 170672 w 1119607"/>
                <a:gd name="connsiteY28" fmla="*/ 17381 h 556103"/>
                <a:gd name="connsiteX29" fmla="*/ 170808 w 1119607"/>
                <a:gd name="connsiteY29" fmla="*/ 17518 h 556103"/>
                <a:gd name="connsiteX30" fmla="*/ 170672 w 1119607"/>
                <a:gd name="connsiteY30" fmla="*/ 528796 h 556103"/>
                <a:gd name="connsiteX31" fmla="*/ 30038 w 1119607"/>
                <a:gd name="connsiteY31" fmla="*/ 471054 h 556103"/>
                <a:gd name="connsiteX32" fmla="*/ 311305 w 1119607"/>
                <a:gd name="connsiteY32" fmla="*/ 471054 h 556103"/>
                <a:gd name="connsiteX33" fmla="*/ 170672 w 1119607"/>
                <a:gd name="connsiteY33" fmla="*/ 528796 h 556103"/>
                <a:gd name="connsiteX34" fmla="*/ 948935 w 1119607"/>
                <a:gd name="connsiteY34" fmla="*/ 528796 h 556103"/>
                <a:gd name="connsiteX35" fmla="*/ 808301 w 1119607"/>
                <a:gd name="connsiteY35" fmla="*/ 471054 h 556103"/>
                <a:gd name="connsiteX36" fmla="*/ 1089569 w 1119607"/>
                <a:gd name="connsiteY36" fmla="*/ 471054 h 556103"/>
                <a:gd name="connsiteX37" fmla="*/ 948935 w 1119607"/>
                <a:gd name="connsiteY37" fmla="*/ 528796 h 556103"/>
                <a:gd name="connsiteX0" fmla="*/ 1077417 w 1119607"/>
                <a:gd name="connsiteY0" fmla="*/ 443747 h 556103"/>
                <a:gd name="connsiteX1" fmla="*/ 146600 w 1119607"/>
                <a:gd name="connsiteY1" fmla="*/ 0 h 556103"/>
                <a:gd name="connsiteX2" fmla="*/ 42190 w 1119607"/>
                <a:gd name="connsiteY2" fmla="*/ 443747 h 556103"/>
                <a:gd name="connsiteX3" fmla="*/ 0 w 1119607"/>
                <a:gd name="connsiteY3" fmla="*/ 443747 h 556103"/>
                <a:gd name="connsiteX4" fmla="*/ 0 w 1119607"/>
                <a:gd name="connsiteY4" fmla="*/ 457400 h 556103"/>
                <a:gd name="connsiteX5" fmla="*/ 170672 w 1119607"/>
                <a:gd name="connsiteY5" fmla="*/ 556103 h 556103"/>
                <a:gd name="connsiteX6" fmla="*/ 341344 w 1119607"/>
                <a:gd name="connsiteY6" fmla="*/ 457400 h 556103"/>
                <a:gd name="connsiteX7" fmla="*/ 341344 w 1119607"/>
                <a:gd name="connsiteY7" fmla="*/ 443747 h 556103"/>
                <a:gd name="connsiteX8" fmla="*/ 299153 w 1119607"/>
                <a:gd name="connsiteY8" fmla="*/ 443747 h 556103"/>
                <a:gd name="connsiteX9" fmla="*/ 194743 w 1119607"/>
                <a:gd name="connsiteY9" fmla="*/ 0 h 556103"/>
                <a:gd name="connsiteX10" fmla="*/ 820453 w 1119607"/>
                <a:gd name="connsiteY10" fmla="*/ 443747 h 556103"/>
                <a:gd name="connsiteX11" fmla="*/ 778263 w 1119607"/>
                <a:gd name="connsiteY11" fmla="*/ 443747 h 556103"/>
                <a:gd name="connsiteX12" fmla="*/ 778263 w 1119607"/>
                <a:gd name="connsiteY12" fmla="*/ 457400 h 556103"/>
                <a:gd name="connsiteX13" fmla="*/ 948935 w 1119607"/>
                <a:gd name="connsiteY13" fmla="*/ 556103 h 556103"/>
                <a:gd name="connsiteX14" fmla="*/ 1119607 w 1119607"/>
                <a:gd name="connsiteY14" fmla="*/ 457400 h 556103"/>
                <a:gd name="connsiteX15" fmla="*/ 1119607 w 1119607"/>
                <a:gd name="connsiteY15" fmla="*/ 443747 h 556103"/>
                <a:gd name="connsiteX16" fmla="*/ 1077417 w 1119607"/>
                <a:gd name="connsiteY16" fmla="*/ 443747 h 556103"/>
                <a:gd name="connsiteX17" fmla="*/ 1049358 w 1119607"/>
                <a:gd name="connsiteY17" fmla="*/ 443747 h 556103"/>
                <a:gd name="connsiteX18" fmla="*/ 848512 w 1119607"/>
                <a:gd name="connsiteY18" fmla="*/ 443747 h 556103"/>
                <a:gd name="connsiteX19" fmla="*/ 948798 w 1119607"/>
                <a:gd name="connsiteY19" fmla="*/ 17518 h 556103"/>
                <a:gd name="connsiteX20" fmla="*/ 948935 w 1119607"/>
                <a:gd name="connsiteY20" fmla="*/ 17381 h 556103"/>
                <a:gd name="connsiteX21" fmla="*/ 949071 w 1119607"/>
                <a:gd name="connsiteY21" fmla="*/ 17518 h 556103"/>
                <a:gd name="connsiteX22" fmla="*/ 1049358 w 1119607"/>
                <a:gd name="connsiteY22" fmla="*/ 443747 h 556103"/>
                <a:gd name="connsiteX23" fmla="*/ 170808 w 1119607"/>
                <a:gd name="connsiteY23" fmla="*/ 17518 h 556103"/>
                <a:gd name="connsiteX24" fmla="*/ 271095 w 1119607"/>
                <a:gd name="connsiteY24" fmla="*/ 443747 h 556103"/>
                <a:gd name="connsiteX25" fmla="*/ 70249 w 1119607"/>
                <a:gd name="connsiteY25" fmla="*/ 443747 h 556103"/>
                <a:gd name="connsiteX26" fmla="*/ 170535 w 1119607"/>
                <a:gd name="connsiteY26" fmla="*/ 17518 h 556103"/>
                <a:gd name="connsiteX27" fmla="*/ 170672 w 1119607"/>
                <a:gd name="connsiteY27" fmla="*/ 17381 h 556103"/>
                <a:gd name="connsiteX28" fmla="*/ 170808 w 1119607"/>
                <a:gd name="connsiteY28" fmla="*/ 17518 h 556103"/>
                <a:gd name="connsiteX29" fmla="*/ 170672 w 1119607"/>
                <a:gd name="connsiteY29" fmla="*/ 528796 h 556103"/>
                <a:gd name="connsiteX30" fmla="*/ 30038 w 1119607"/>
                <a:gd name="connsiteY30" fmla="*/ 471054 h 556103"/>
                <a:gd name="connsiteX31" fmla="*/ 311305 w 1119607"/>
                <a:gd name="connsiteY31" fmla="*/ 471054 h 556103"/>
                <a:gd name="connsiteX32" fmla="*/ 170672 w 1119607"/>
                <a:gd name="connsiteY32" fmla="*/ 528796 h 556103"/>
                <a:gd name="connsiteX33" fmla="*/ 948935 w 1119607"/>
                <a:gd name="connsiteY33" fmla="*/ 528796 h 556103"/>
                <a:gd name="connsiteX34" fmla="*/ 808301 w 1119607"/>
                <a:gd name="connsiteY34" fmla="*/ 471054 h 556103"/>
                <a:gd name="connsiteX35" fmla="*/ 1089569 w 1119607"/>
                <a:gd name="connsiteY35" fmla="*/ 471054 h 556103"/>
                <a:gd name="connsiteX36" fmla="*/ 948935 w 1119607"/>
                <a:gd name="connsiteY36" fmla="*/ 528796 h 556103"/>
                <a:gd name="connsiteX0" fmla="*/ 1077417 w 1119607"/>
                <a:gd name="connsiteY0" fmla="*/ 443747 h 556103"/>
                <a:gd name="connsiteX1" fmla="*/ 146600 w 1119607"/>
                <a:gd name="connsiteY1" fmla="*/ 0 h 556103"/>
                <a:gd name="connsiteX2" fmla="*/ 42190 w 1119607"/>
                <a:gd name="connsiteY2" fmla="*/ 443747 h 556103"/>
                <a:gd name="connsiteX3" fmla="*/ 0 w 1119607"/>
                <a:gd name="connsiteY3" fmla="*/ 443747 h 556103"/>
                <a:gd name="connsiteX4" fmla="*/ 0 w 1119607"/>
                <a:gd name="connsiteY4" fmla="*/ 457400 h 556103"/>
                <a:gd name="connsiteX5" fmla="*/ 170672 w 1119607"/>
                <a:gd name="connsiteY5" fmla="*/ 556103 h 556103"/>
                <a:gd name="connsiteX6" fmla="*/ 341344 w 1119607"/>
                <a:gd name="connsiteY6" fmla="*/ 457400 h 556103"/>
                <a:gd name="connsiteX7" fmla="*/ 341344 w 1119607"/>
                <a:gd name="connsiteY7" fmla="*/ 443747 h 556103"/>
                <a:gd name="connsiteX8" fmla="*/ 299153 w 1119607"/>
                <a:gd name="connsiteY8" fmla="*/ 443747 h 556103"/>
                <a:gd name="connsiteX9" fmla="*/ 194743 w 1119607"/>
                <a:gd name="connsiteY9" fmla="*/ 0 h 556103"/>
                <a:gd name="connsiteX10" fmla="*/ 778263 w 1119607"/>
                <a:gd name="connsiteY10" fmla="*/ 443747 h 556103"/>
                <a:gd name="connsiteX11" fmla="*/ 778263 w 1119607"/>
                <a:gd name="connsiteY11" fmla="*/ 457400 h 556103"/>
                <a:gd name="connsiteX12" fmla="*/ 948935 w 1119607"/>
                <a:gd name="connsiteY12" fmla="*/ 556103 h 556103"/>
                <a:gd name="connsiteX13" fmla="*/ 1119607 w 1119607"/>
                <a:gd name="connsiteY13" fmla="*/ 457400 h 556103"/>
                <a:gd name="connsiteX14" fmla="*/ 1119607 w 1119607"/>
                <a:gd name="connsiteY14" fmla="*/ 443747 h 556103"/>
                <a:gd name="connsiteX15" fmla="*/ 1077417 w 1119607"/>
                <a:gd name="connsiteY15" fmla="*/ 443747 h 556103"/>
                <a:gd name="connsiteX16" fmla="*/ 1049358 w 1119607"/>
                <a:gd name="connsiteY16" fmla="*/ 443747 h 556103"/>
                <a:gd name="connsiteX17" fmla="*/ 848512 w 1119607"/>
                <a:gd name="connsiteY17" fmla="*/ 443747 h 556103"/>
                <a:gd name="connsiteX18" fmla="*/ 948798 w 1119607"/>
                <a:gd name="connsiteY18" fmla="*/ 17518 h 556103"/>
                <a:gd name="connsiteX19" fmla="*/ 948935 w 1119607"/>
                <a:gd name="connsiteY19" fmla="*/ 17381 h 556103"/>
                <a:gd name="connsiteX20" fmla="*/ 949071 w 1119607"/>
                <a:gd name="connsiteY20" fmla="*/ 17518 h 556103"/>
                <a:gd name="connsiteX21" fmla="*/ 1049358 w 1119607"/>
                <a:gd name="connsiteY21" fmla="*/ 443747 h 556103"/>
                <a:gd name="connsiteX22" fmla="*/ 170808 w 1119607"/>
                <a:gd name="connsiteY22" fmla="*/ 17518 h 556103"/>
                <a:gd name="connsiteX23" fmla="*/ 271095 w 1119607"/>
                <a:gd name="connsiteY23" fmla="*/ 443747 h 556103"/>
                <a:gd name="connsiteX24" fmla="*/ 70249 w 1119607"/>
                <a:gd name="connsiteY24" fmla="*/ 443747 h 556103"/>
                <a:gd name="connsiteX25" fmla="*/ 170535 w 1119607"/>
                <a:gd name="connsiteY25" fmla="*/ 17518 h 556103"/>
                <a:gd name="connsiteX26" fmla="*/ 170672 w 1119607"/>
                <a:gd name="connsiteY26" fmla="*/ 17381 h 556103"/>
                <a:gd name="connsiteX27" fmla="*/ 170808 w 1119607"/>
                <a:gd name="connsiteY27" fmla="*/ 17518 h 556103"/>
                <a:gd name="connsiteX28" fmla="*/ 170672 w 1119607"/>
                <a:gd name="connsiteY28" fmla="*/ 528796 h 556103"/>
                <a:gd name="connsiteX29" fmla="*/ 30038 w 1119607"/>
                <a:gd name="connsiteY29" fmla="*/ 471054 h 556103"/>
                <a:gd name="connsiteX30" fmla="*/ 311305 w 1119607"/>
                <a:gd name="connsiteY30" fmla="*/ 471054 h 556103"/>
                <a:gd name="connsiteX31" fmla="*/ 170672 w 1119607"/>
                <a:gd name="connsiteY31" fmla="*/ 528796 h 556103"/>
                <a:gd name="connsiteX32" fmla="*/ 948935 w 1119607"/>
                <a:gd name="connsiteY32" fmla="*/ 528796 h 556103"/>
                <a:gd name="connsiteX33" fmla="*/ 808301 w 1119607"/>
                <a:gd name="connsiteY33" fmla="*/ 471054 h 556103"/>
                <a:gd name="connsiteX34" fmla="*/ 1089569 w 1119607"/>
                <a:gd name="connsiteY34" fmla="*/ 471054 h 556103"/>
                <a:gd name="connsiteX35" fmla="*/ 948935 w 1119607"/>
                <a:gd name="connsiteY35" fmla="*/ 528796 h 556103"/>
                <a:gd name="connsiteX0" fmla="*/ 1077417 w 1119607"/>
                <a:gd name="connsiteY0" fmla="*/ 443747 h 556103"/>
                <a:gd name="connsiteX1" fmla="*/ 146600 w 1119607"/>
                <a:gd name="connsiteY1" fmla="*/ 0 h 556103"/>
                <a:gd name="connsiteX2" fmla="*/ 42190 w 1119607"/>
                <a:gd name="connsiteY2" fmla="*/ 443747 h 556103"/>
                <a:gd name="connsiteX3" fmla="*/ 0 w 1119607"/>
                <a:gd name="connsiteY3" fmla="*/ 443747 h 556103"/>
                <a:gd name="connsiteX4" fmla="*/ 0 w 1119607"/>
                <a:gd name="connsiteY4" fmla="*/ 457400 h 556103"/>
                <a:gd name="connsiteX5" fmla="*/ 170672 w 1119607"/>
                <a:gd name="connsiteY5" fmla="*/ 556103 h 556103"/>
                <a:gd name="connsiteX6" fmla="*/ 341344 w 1119607"/>
                <a:gd name="connsiteY6" fmla="*/ 457400 h 556103"/>
                <a:gd name="connsiteX7" fmla="*/ 341344 w 1119607"/>
                <a:gd name="connsiteY7" fmla="*/ 443747 h 556103"/>
                <a:gd name="connsiteX8" fmla="*/ 299153 w 1119607"/>
                <a:gd name="connsiteY8" fmla="*/ 443747 h 556103"/>
                <a:gd name="connsiteX9" fmla="*/ 194743 w 1119607"/>
                <a:gd name="connsiteY9" fmla="*/ 0 h 556103"/>
                <a:gd name="connsiteX10" fmla="*/ 778263 w 1119607"/>
                <a:gd name="connsiteY10" fmla="*/ 443747 h 556103"/>
                <a:gd name="connsiteX11" fmla="*/ 948935 w 1119607"/>
                <a:gd name="connsiteY11" fmla="*/ 556103 h 556103"/>
                <a:gd name="connsiteX12" fmla="*/ 1119607 w 1119607"/>
                <a:gd name="connsiteY12" fmla="*/ 457400 h 556103"/>
                <a:gd name="connsiteX13" fmla="*/ 1119607 w 1119607"/>
                <a:gd name="connsiteY13" fmla="*/ 443747 h 556103"/>
                <a:gd name="connsiteX14" fmla="*/ 1077417 w 1119607"/>
                <a:gd name="connsiteY14" fmla="*/ 443747 h 556103"/>
                <a:gd name="connsiteX15" fmla="*/ 1049358 w 1119607"/>
                <a:gd name="connsiteY15" fmla="*/ 443747 h 556103"/>
                <a:gd name="connsiteX16" fmla="*/ 848512 w 1119607"/>
                <a:gd name="connsiteY16" fmla="*/ 443747 h 556103"/>
                <a:gd name="connsiteX17" fmla="*/ 948798 w 1119607"/>
                <a:gd name="connsiteY17" fmla="*/ 17518 h 556103"/>
                <a:gd name="connsiteX18" fmla="*/ 948935 w 1119607"/>
                <a:gd name="connsiteY18" fmla="*/ 17381 h 556103"/>
                <a:gd name="connsiteX19" fmla="*/ 949071 w 1119607"/>
                <a:gd name="connsiteY19" fmla="*/ 17518 h 556103"/>
                <a:gd name="connsiteX20" fmla="*/ 1049358 w 1119607"/>
                <a:gd name="connsiteY20" fmla="*/ 443747 h 556103"/>
                <a:gd name="connsiteX21" fmla="*/ 170808 w 1119607"/>
                <a:gd name="connsiteY21" fmla="*/ 17518 h 556103"/>
                <a:gd name="connsiteX22" fmla="*/ 271095 w 1119607"/>
                <a:gd name="connsiteY22" fmla="*/ 443747 h 556103"/>
                <a:gd name="connsiteX23" fmla="*/ 70249 w 1119607"/>
                <a:gd name="connsiteY23" fmla="*/ 443747 h 556103"/>
                <a:gd name="connsiteX24" fmla="*/ 170535 w 1119607"/>
                <a:gd name="connsiteY24" fmla="*/ 17518 h 556103"/>
                <a:gd name="connsiteX25" fmla="*/ 170672 w 1119607"/>
                <a:gd name="connsiteY25" fmla="*/ 17381 h 556103"/>
                <a:gd name="connsiteX26" fmla="*/ 170808 w 1119607"/>
                <a:gd name="connsiteY26" fmla="*/ 17518 h 556103"/>
                <a:gd name="connsiteX27" fmla="*/ 170672 w 1119607"/>
                <a:gd name="connsiteY27" fmla="*/ 528796 h 556103"/>
                <a:gd name="connsiteX28" fmla="*/ 30038 w 1119607"/>
                <a:gd name="connsiteY28" fmla="*/ 471054 h 556103"/>
                <a:gd name="connsiteX29" fmla="*/ 311305 w 1119607"/>
                <a:gd name="connsiteY29" fmla="*/ 471054 h 556103"/>
                <a:gd name="connsiteX30" fmla="*/ 170672 w 1119607"/>
                <a:gd name="connsiteY30" fmla="*/ 528796 h 556103"/>
                <a:gd name="connsiteX31" fmla="*/ 948935 w 1119607"/>
                <a:gd name="connsiteY31" fmla="*/ 528796 h 556103"/>
                <a:gd name="connsiteX32" fmla="*/ 808301 w 1119607"/>
                <a:gd name="connsiteY32" fmla="*/ 471054 h 556103"/>
                <a:gd name="connsiteX33" fmla="*/ 1089569 w 1119607"/>
                <a:gd name="connsiteY33" fmla="*/ 471054 h 556103"/>
                <a:gd name="connsiteX34" fmla="*/ 948935 w 1119607"/>
                <a:gd name="connsiteY34" fmla="*/ 528796 h 556103"/>
                <a:gd name="connsiteX0" fmla="*/ 1077417 w 1119607"/>
                <a:gd name="connsiteY0" fmla="*/ 443747 h 556103"/>
                <a:gd name="connsiteX1" fmla="*/ 146600 w 1119607"/>
                <a:gd name="connsiteY1" fmla="*/ 0 h 556103"/>
                <a:gd name="connsiteX2" fmla="*/ 42190 w 1119607"/>
                <a:gd name="connsiteY2" fmla="*/ 443747 h 556103"/>
                <a:gd name="connsiteX3" fmla="*/ 0 w 1119607"/>
                <a:gd name="connsiteY3" fmla="*/ 443747 h 556103"/>
                <a:gd name="connsiteX4" fmla="*/ 0 w 1119607"/>
                <a:gd name="connsiteY4" fmla="*/ 457400 h 556103"/>
                <a:gd name="connsiteX5" fmla="*/ 170672 w 1119607"/>
                <a:gd name="connsiteY5" fmla="*/ 556103 h 556103"/>
                <a:gd name="connsiteX6" fmla="*/ 341344 w 1119607"/>
                <a:gd name="connsiteY6" fmla="*/ 457400 h 556103"/>
                <a:gd name="connsiteX7" fmla="*/ 341344 w 1119607"/>
                <a:gd name="connsiteY7" fmla="*/ 443747 h 556103"/>
                <a:gd name="connsiteX8" fmla="*/ 299153 w 1119607"/>
                <a:gd name="connsiteY8" fmla="*/ 443747 h 556103"/>
                <a:gd name="connsiteX9" fmla="*/ 194743 w 1119607"/>
                <a:gd name="connsiteY9" fmla="*/ 0 h 556103"/>
                <a:gd name="connsiteX10" fmla="*/ 948935 w 1119607"/>
                <a:gd name="connsiteY10" fmla="*/ 556103 h 556103"/>
                <a:gd name="connsiteX11" fmla="*/ 1119607 w 1119607"/>
                <a:gd name="connsiteY11" fmla="*/ 457400 h 556103"/>
                <a:gd name="connsiteX12" fmla="*/ 1119607 w 1119607"/>
                <a:gd name="connsiteY12" fmla="*/ 443747 h 556103"/>
                <a:gd name="connsiteX13" fmla="*/ 1077417 w 1119607"/>
                <a:gd name="connsiteY13" fmla="*/ 443747 h 556103"/>
                <a:gd name="connsiteX14" fmla="*/ 1049358 w 1119607"/>
                <a:gd name="connsiteY14" fmla="*/ 443747 h 556103"/>
                <a:gd name="connsiteX15" fmla="*/ 848512 w 1119607"/>
                <a:gd name="connsiteY15" fmla="*/ 443747 h 556103"/>
                <a:gd name="connsiteX16" fmla="*/ 948798 w 1119607"/>
                <a:gd name="connsiteY16" fmla="*/ 17518 h 556103"/>
                <a:gd name="connsiteX17" fmla="*/ 948935 w 1119607"/>
                <a:gd name="connsiteY17" fmla="*/ 17381 h 556103"/>
                <a:gd name="connsiteX18" fmla="*/ 949071 w 1119607"/>
                <a:gd name="connsiteY18" fmla="*/ 17518 h 556103"/>
                <a:gd name="connsiteX19" fmla="*/ 1049358 w 1119607"/>
                <a:gd name="connsiteY19" fmla="*/ 443747 h 556103"/>
                <a:gd name="connsiteX20" fmla="*/ 170808 w 1119607"/>
                <a:gd name="connsiteY20" fmla="*/ 17518 h 556103"/>
                <a:gd name="connsiteX21" fmla="*/ 271095 w 1119607"/>
                <a:gd name="connsiteY21" fmla="*/ 443747 h 556103"/>
                <a:gd name="connsiteX22" fmla="*/ 70249 w 1119607"/>
                <a:gd name="connsiteY22" fmla="*/ 443747 h 556103"/>
                <a:gd name="connsiteX23" fmla="*/ 170535 w 1119607"/>
                <a:gd name="connsiteY23" fmla="*/ 17518 h 556103"/>
                <a:gd name="connsiteX24" fmla="*/ 170672 w 1119607"/>
                <a:gd name="connsiteY24" fmla="*/ 17381 h 556103"/>
                <a:gd name="connsiteX25" fmla="*/ 170808 w 1119607"/>
                <a:gd name="connsiteY25" fmla="*/ 17518 h 556103"/>
                <a:gd name="connsiteX26" fmla="*/ 170672 w 1119607"/>
                <a:gd name="connsiteY26" fmla="*/ 528796 h 556103"/>
                <a:gd name="connsiteX27" fmla="*/ 30038 w 1119607"/>
                <a:gd name="connsiteY27" fmla="*/ 471054 h 556103"/>
                <a:gd name="connsiteX28" fmla="*/ 311305 w 1119607"/>
                <a:gd name="connsiteY28" fmla="*/ 471054 h 556103"/>
                <a:gd name="connsiteX29" fmla="*/ 170672 w 1119607"/>
                <a:gd name="connsiteY29" fmla="*/ 528796 h 556103"/>
                <a:gd name="connsiteX30" fmla="*/ 948935 w 1119607"/>
                <a:gd name="connsiteY30" fmla="*/ 528796 h 556103"/>
                <a:gd name="connsiteX31" fmla="*/ 808301 w 1119607"/>
                <a:gd name="connsiteY31" fmla="*/ 471054 h 556103"/>
                <a:gd name="connsiteX32" fmla="*/ 1089569 w 1119607"/>
                <a:gd name="connsiteY32" fmla="*/ 471054 h 556103"/>
                <a:gd name="connsiteX33" fmla="*/ 948935 w 1119607"/>
                <a:gd name="connsiteY33" fmla="*/ 528796 h 556103"/>
                <a:gd name="connsiteX0" fmla="*/ 1077417 w 1119607"/>
                <a:gd name="connsiteY0" fmla="*/ 443747 h 556103"/>
                <a:gd name="connsiteX1" fmla="*/ 146600 w 1119607"/>
                <a:gd name="connsiteY1" fmla="*/ 0 h 556103"/>
                <a:gd name="connsiteX2" fmla="*/ 42190 w 1119607"/>
                <a:gd name="connsiteY2" fmla="*/ 443747 h 556103"/>
                <a:gd name="connsiteX3" fmla="*/ 0 w 1119607"/>
                <a:gd name="connsiteY3" fmla="*/ 443747 h 556103"/>
                <a:gd name="connsiteX4" fmla="*/ 0 w 1119607"/>
                <a:gd name="connsiteY4" fmla="*/ 457400 h 556103"/>
                <a:gd name="connsiteX5" fmla="*/ 170672 w 1119607"/>
                <a:gd name="connsiteY5" fmla="*/ 556103 h 556103"/>
                <a:gd name="connsiteX6" fmla="*/ 341344 w 1119607"/>
                <a:gd name="connsiteY6" fmla="*/ 457400 h 556103"/>
                <a:gd name="connsiteX7" fmla="*/ 341344 w 1119607"/>
                <a:gd name="connsiteY7" fmla="*/ 443747 h 556103"/>
                <a:gd name="connsiteX8" fmla="*/ 299153 w 1119607"/>
                <a:gd name="connsiteY8" fmla="*/ 443747 h 556103"/>
                <a:gd name="connsiteX9" fmla="*/ 194743 w 1119607"/>
                <a:gd name="connsiteY9" fmla="*/ 0 h 556103"/>
                <a:gd name="connsiteX10" fmla="*/ 1119607 w 1119607"/>
                <a:gd name="connsiteY10" fmla="*/ 457400 h 556103"/>
                <a:gd name="connsiteX11" fmla="*/ 1119607 w 1119607"/>
                <a:gd name="connsiteY11" fmla="*/ 443747 h 556103"/>
                <a:gd name="connsiteX12" fmla="*/ 1077417 w 1119607"/>
                <a:gd name="connsiteY12" fmla="*/ 443747 h 556103"/>
                <a:gd name="connsiteX13" fmla="*/ 1049358 w 1119607"/>
                <a:gd name="connsiteY13" fmla="*/ 443747 h 556103"/>
                <a:gd name="connsiteX14" fmla="*/ 848512 w 1119607"/>
                <a:gd name="connsiteY14" fmla="*/ 443747 h 556103"/>
                <a:gd name="connsiteX15" fmla="*/ 948798 w 1119607"/>
                <a:gd name="connsiteY15" fmla="*/ 17518 h 556103"/>
                <a:gd name="connsiteX16" fmla="*/ 948935 w 1119607"/>
                <a:gd name="connsiteY16" fmla="*/ 17381 h 556103"/>
                <a:gd name="connsiteX17" fmla="*/ 949071 w 1119607"/>
                <a:gd name="connsiteY17" fmla="*/ 17518 h 556103"/>
                <a:gd name="connsiteX18" fmla="*/ 1049358 w 1119607"/>
                <a:gd name="connsiteY18" fmla="*/ 443747 h 556103"/>
                <a:gd name="connsiteX19" fmla="*/ 170808 w 1119607"/>
                <a:gd name="connsiteY19" fmla="*/ 17518 h 556103"/>
                <a:gd name="connsiteX20" fmla="*/ 271095 w 1119607"/>
                <a:gd name="connsiteY20" fmla="*/ 443747 h 556103"/>
                <a:gd name="connsiteX21" fmla="*/ 70249 w 1119607"/>
                <a:gd name="connsiteY21" fmla="*/ 443747 h 556103"/>
                <a:gd name="connsiteX22" fmla="*/ 170535 w 1119607"/>
                <a:gd name="connsiteY22" fmla="*/ 17518 h 556103"/>
                <a:gd name="connsiteX23" fmla="*/ 170672 w 1119607"/>
                <a:gd name="connsiteY23" fmla="*/ 17381 h 556103"/>
                <a:gd name="connsiteX24" fmla="*/ 170808 w 1119607"/>
                <a:gd name="connsiteY24" fmla="*/ 17518 h 556103"/>
                <a:gd name="connsiteX25" fmla="*/ 170672 w 1119607"/>
                <a:gd name="connsiteY25" fmla="*/ 528796 h 556103"/>
                <a:gd name="connsiteX26" fmla="*/ 30038 w 1119607"/>
                <a:gd name="connsiteY26" fmla="*/ 471054 h 556103"/>
                <a:gd name="connsiteX27" fmla="*/ 311305 w 1119607"/>
                <a:gd name="connsiteY27" fmla="*/ 471054 h 556103"/>
                <a:gd name="connsiteX28" fmla="*/ 170672 w 1119607"/>
                <a:gd name="connsiteY28" fmla="*/ 528796 h 556103"/>
                <a:gd name="connsiteX29" fmla="*/ 948935 w 1119607"/>
                <a:gd name="connsiteY29" fmla="*/ 528796 h 556103"/>
                <a:gd name="connsiteX30" fmla="*/ 808301 w 1119607"/>
                <a:gd name="connsiteY30" fmla="*/ 471054 h 556103"/>
                <a:gd name="connsiteX31" fmla="*/ 1089569 w 1119607"/>
                <a:gd name="connsiteY31" fmla="*/ 471054 h 556103"/>
                <a:gd name="connsiteX32" fmla="*/ 948935 w 1119607"/>
                <a:gd name="connsiteY32" fmla="*/ 528796 h 556103"/>
                <a:gd name="connsiteX0" fmla="*/ 1119607 w 1119607"/>
                <a:gd name="connsiteY0" fmla="*/ 443747 h 556103"/>
                <a:gd name="connsiteX1" fmla="*/ 146600 w 1119607"/>
                <a:gd name="connsiteY1" fmla="*/ 0 h 556103"/>
                <a:gd name="connsiteX2" fmla="*/ 42190 w 1119607"/>
                <a:gd name="connsiteY2" fmla="*/ 443747 h 556103"/>
                <a:gd name="connsiteX3" fmla="*/ 0 w 1119607"/>
                <a:gd name="connsiteY3" fmla="*/ 443747 h 556103"/>
                <a:gd name="connsiteX4" fmla="*/ 0 w 1119607"/>
                <a:gd name="connsiteY4" fmla="*/ 457400 h 556103"/>
                <a:gd name="connsiteX5" fmla="*/ 170672 w 1119607"/>
                <a:gd name="connsiteY5" fmla="*/ 556103 h 556103"/>
                <a:gd name="connsiteX6" fmla="*/ 341344 w 1119607"/>
                <a:gd name="connsiteY6" fmla="*/ 457400 h 556103"/>
                <a:gd name="connsiteX7" fmla="*/ 341344 w 1119607"/>
                <a:gd name="connsiteY7" fmla="*/ 443747 h 556103"/>
                <a:gd name="connsiteX8" fmla="*/ 299153 w 1119607"/>
                <a:gd name="connsiteY8" fmla="*/ 443747 h 556103"/>
                <a:gd name="connsiteX9" fmla="*/ 194743 w 1119607"/>
                <a:gd name="connsiteY9" fmla="*/ 0 h 556103"/>
                <a:gd name="connsiteX10" fmla="*/ 1119607 w 1119607"/>
                <a:gd name="connsiteY10" fmla="*/ 457400 h 556103"/>
                <a:gd name="connsiteX11" fmla="*/ 1119607 w 1119607"/>
                <a:gd name="connsiteY11" fmla="*/ 443747 h 556103"/>
                <a:gd name="connsiteX12" fmla="*/ 1049358 w 1119607"/>
                <a:gd name="connsiteY12" fmla="*/ 443747 h 556103"/>
                <a:gd name="connsiteX13" fmla="*/ 848512 w 1119607"/>
                <a:gd name="connsiteY13" fmla="*/ 443747 h 556103"/>
                <a:gd name="connsiteX14" fmla="*/ 948798 w 1119607"/>
                <a:gd name="connsiteY14" fmla="*/ 17518 h 556103"/>
                <a:gd name="connsiteX15" fmla="*/ 948935 w 1119607"/>
                <a:gd name="connsiteY15" fmla="*/ 17381 h 556103"/>
                <a:gd name="connsiteX16" fmla="*/ 949071 w 1119607"/>
                <a:gd name="connsiteY16" fmla="*/ 17518 h 556103"/>
                <a:gd name="connsiteX17" fmla="*/ 1049358 w 1119607"/>
                <a:gd name="connsiteY17" fmla="*/ 443747 h 556103"/>
                <a:gd name="connsiteX18" fmla="*/ 170808 w 1119607"/>
                <a:gd name="connsiteY18" fmla="*/ 17518 h 556103"/>
                <a:gd name="connsiteX19" fmla="*/ 271095 w 1119607"/>
                <a:gd name="connsiteY19" fmla="*/ 443747 h 556103"/>
                <a:gd name="connsiteX20" fmla="*/ 70249 w 1119607"/>
                <a:gd name="connsiteY20" fmla="*/ 443747 h 556103"/>
                <a:gd name="connsiteX21" fmla="*/ 170535 w 1119607"/>
                <a:gd name="connsiteY21" fmla="*/ 17518 h 556103"/>
                <a:gd name="connsiteX22" fmla="*/ 170672 w 1119607"/>
                <a:gd name="connsiteY22" fmla="*/ 17381 h 556103"/>
                <a:gd name="connsiteX23" fmla="*/ 170808 w 1119607"/>
                <a:gd name="connsiteY23" fmla="*/ 17518 h 556103"/>
                <a:gd name="connsiteX24" fmla="*/ 170672 w 1119607"/>
                <a:gd name="connsiteY24" fmla="*/ 528796 h 556103"/>
                <a:gd name="connsiteX25" fmla="*/ 30038 w 1119607"/>
                <a:gd name="connsiteY25" fmla="*/ 471054 h 556103"/>
                <a:gd name="connsiteX26" fmla="*/ 311305 w 1119607"/>
                <a:gd name="connsiteY26" fmla="*/ 471054 h 556103"/>
                <a:gd name="connsiteX27" fmla="*/ 170672 w 1119607"/>
                <a:gd name="connsiteY27" fmla="*/ 528796 h 556103"/>
                <a:gd name="connsiteX28" fmla="*/ 948935 w 1119607"/>
                <a:gd name="connsiteY28" fmla="*/ 528796 h 556103"/>
                <a:gd name="connsiteX29" fmla="*/ 808301 w 1119607"/>
                <a:gd name="connsiteY29" fmla="*/ 471054 h 556103"/>
                <a:gd name="connsiteX30" fmla="*/ 1089569 w 1119607"/>
                <a:gd name="connsiteY30" fmla="*/ 471054 h 556103"/>
                <a:gd name="connsiteX31" fmla="*/ 948935 w 1119607"/>
                <a:gd name="connsiteY31" fmla="*/ 528796 h 556103"/>
                <a:gd name="connsiteX0" fmla="*/ 1119607 w 1119607"/>
                <a:gd name="connsiteY0" fmla="*/ 457400 h 556103"/>
                <a:gd name="connsiteX1" fmla="*/ 146600 w 1119607"/>
                <a:gd name="connsiteY1" fmla="*/ 0 h 556103"/>
                <a:gd name="connsiteX2" fmla="*/ 42190 w 1119607"/>
                <a:gd name="connsiteY2" fmla="*/ 443747 h 556103"/>
                <a:gd name="connsiteX3" fmla="*/ 0 w 1119607"/>
                <a:gd name="connsiteY3" fmla="*/ 443747 h 556103"/>
                <a:gd name="connsiteX4" fmla="*/ 0 w 1119607"/>
                <a:gd name="connsiteY4" fmla="*/ 457400 h 556103"/>
                <a:gd name="connsiteX5" fmla="*/ 170672 w 1119607"/>
                <a:gd name="connsiteY5" fmla="*/ 556103 h 556103"/>
                <a:gd name="connsiteX6" fmla="*/ 341344 w 1119607"/>
                <a:gd name="connsiteY6" fmla="*/ 457400 h 556103"/>
                <a:gd name="connsiteX7" fmla="*/ 341344 w 1119607"/>
                <a:gd name="connsiteY7" fmla="*/ 443747 h 556103"/>
                <a:gd name="connsiteX8" fmla="*/ 299153 w 1119607"/>
                <a:gd name="connsiteY8" fmla="*/ 443747 h 556103"/>
                <a:gd name="connsiteX9" fmla="*/ 194743 w 1119607"/>
                <a:gd name="connsiteY9" fmla="*/ 0 h 556103"/>
                <a:gd name="connsiteX10" fmla="*/ 1119607 w 1119607"/>
                <a:gd name="connsiteY10" fmla="*/ 457400 h 556103"/>
                <a:gd name="connsiteX11" fmla="*/ 1049358 w 1119607"/>
                <a:gd name="connsiteY11" fmla="*/ 443747 h 556103"/>
                <a:gd name="connsiteX12" fmla="*/ 848512 w 1119607"/>
                <a:gd name="connsiteY12" fmla="*/ 443747 h 556103"/>
                <a:gd name="connsiteX13" fmla="*/ 948798 w 1119607"/>
                <a:gd name="connsiteY13" fmla="*/ 17518 h 556103"/>
                <a:gd name="connsiteX14" fmla="*/ 948935 w 1119607"/>
                <a:gd name="connsiteY14" fmla="*/ 17381 h 556103"/>
                <a:gd name="connsiteX15" fmla="*/ 949071 w 1119607"/>
                <a:gd name="connsiteY15" fmla="*/ 17518 h 556103"/>
                <a:gd name="connsiteX16" fmla="*/ 1049358 w 1119607"/>
                <a:gd name="connsiteY16" fmla="*/ 443747 h 556103"/>
                <a:gd name="connsiteX17" fmla="*/ 170808 w 1119607"/>
                <a:gd name="connsiteY17" fmla="*/ 17518 h 556103"/>
                <a:gd name="connsiteX18" fmla="*/ 271095 w 1119607"/>
                <a:gd name="connsiteY18" fmla="*/ 443747 h 556103"/>
                <a:gd name="connsiteX19" fmla="*/ 70249 w 1119607"/>
                <a:gd name="connsiteY19" fmla="*/ 443747 h 556103"/>
                <a:gd name="connsiteX20" fmla="*/ 170535 w 1119607"/>
                <a:gd name="connsiteY20" fmla="*/ 17518 h 556103"/>
                <a:gd name="connsiteX21" fmla="*/ 170672 w 1119607"/>
                <a:gd name="connsiteY21" fmla="*/ 17381 h 556103"/>
                <a:gd name="connsiteX22" fmla="*/ 170808 w 1119607"/>
                <a:gd name="connsiteY22" fmla="*/ 17518 h 556103"/>
                <a:gd name="connsiteX23" fmla="*/ 170672 w 1119607"/>
                <a:gd name="connsiteY23" fmla="*/ 528796 h 556103"/>
                <a:gd name="connsiteX24" fmla="*/ 30038 w 1119607"/>
                <a:gd name="connsiteY24" fmla="*/ 471054 h 556103"/>
                <a:gd name="connsiteX25" fmla="*/ 311305 w 1119607"/>
                <a:gd name="connsiteY25" fmla="*/ 471054 h 556103"/>
                <a:gd name="connsiteX26" fmla="*/ 170672 w 1119607"/>
                <a:gd name="connsiteY26" fmla="*/ 528796 h 556103"/>
                <a:gd name="connsiteX27" fmla="*/ 948935 w 1119607"/>
                <a:gd name="connsiteY27" fmla="*/ 528796 h 556103"/>
                <a:gd name="connsiteX28" fmla="*/ 808301 w 1119607"/>
                <a:gd name="connsiteY28" fmla="*/ 471054 h 556103"/>
                <a:gd name="connsiteX29" fmla="*/ 1089569 w 1119607"/>
                <a:gd name="connsiteY29" fmla="*/ 471054 h 556103"/>
                <a:gd name="connsiteX30" fmla="*/ 948935 w 1119607"/>
                <a:gd name="connsiteY30" fmla="*/ 528796 h 556103"/>
                <a:gd name="connsiteX0" fmla="*/ 194743 w 1089569"/>
                <a:gd name="connsiteY0" fmla="*/ 0 h 556103"/>
                <a:gd name="connsiteX1" fmla="*/ 146600 w 1089569"/>
                <a:gd name="connsiteY1" fmla="*/ 0 h 556103"/>
                <a:gd name="connsiteX2" fmla="*/ 42190 w 1089569"/>
                <a:gd name="connsiteY2" fmla="*/ 443747 h 556103"/>
                <a:gd name="connsiteX3" fmla="*/ 0 w 1089569"/>
                <a:gd name="connsiteY3" fmla="*/ 443747 h 556103"/>
                <a:gd name="connsiteX4" fmla="*/ 0 w 1089569"/>
                <a:gd name="connsiteY4" fmla="*/ 457400 h 556103"/>
                <a:gd name="connsiteX5" fmla="*/ 170672 w 1089569"/>
                <a:gd name="connsiteY5" fmla="*/ 556103 h 556103"/>
                <a:gd name="connsiteX6" fmla="*/ 341344 w 1089569"/>
                <a:gd name="connsiteY6" fmla="*/ 457400 h 556103"/>
                <a:gd name="connsiteX7" fmla="*/ 341344 w 1089569"/>
                <a:gd name="connsiteY7" fmla="*/ 443747 h 556103"/>
                <a:gd name="connsiteX8" fmla="*/ 299153 w 1089569"/>
                <a:gd name="connsiteY8" fmla="*/ 443747 h 556103"/>
                <a:gd name="connsiteX9" fmla="*/ 194743 w 1089569"/>
                <a:gd name="connsiteY9" fmla="*/ 0 h 556103"/>
                <a:gd name="connsiteX10" fmla="*/ 1049358 w 1089569"/>
                <a:gd name="connsiteY10" fmla="*/ 443747 h 556103"/>
                <a:gd name="connsiteX11" fmla="*/ 848512 w 1089569"/>
                <a:gd name="connsiteY11" fmla="*/ 443747 h 556103"/>
                <a:gd name="connsiteX12" fmla="*/ 948798 w 1089569"/>
                <a:gd name="connsiteY12" fmla="*/ 17518 h 556103"/>
                <a:gd name="connsiteX13" fmla="*/ 948935 w 1089569"/>
                <a:gd name="connsiteY13" fmla="*/ 17381 h 556103"/>
                <a:gd name="connsiteX14" fmla="*/ 949071 w 1089569"/>
                <a:gd name="connsiteY14" fmla="*/ 17518 h 556103"/>
                <a:gd name="connsiteX15" fmla="*/ 1049358 w 1089569"/>
                <a:gd name="connsiteY15" fmla="*/ 443747 h 556103"/>
                <a:gd name="connsiteX16" fmla="*/ 170808 w 1089569"/>
                <a:gd name="connsiteY16" fmla="*/ 17518 h 556103"/>
                <a:gd name="connsiteX17" fmla="*/ 271095 w 1089569"/>
                <a:gd name="connsiteY17" fmla="*/ 443747 h 556103"/>
                <a:gd name="connsiteX18" fmla="*/ 70249 w 1089569"/>
                <a:gd name="connsiteY18" fmla="*/ 443747 h 556103"/>
                <a:gd name="connsiteX19" fmla="*/ 170535 w 1089569"/>
                <a:gd name="connsiteY19" fmla="*/ 17518 h 556103"/>
                <a:gd name="connsiteX20" fmla="*/ 170672 w 1089569"/>
                <a:gd name="connsiteY20" fmla="*/ 17381 h 556103"/>
                <a:gd name="connsiteX21" fmla="*/ 170808 w 1089569"/>
                <a:gd name="connsiteY21" fmla="*/ 17518 h 556103"/>
                <a:gd name="connsiteX22" fmla="*/ 170672 w 1089569"/>
                <a:gd name="connsiteY22" fmla="*/ 528796 h 556103"/>
                <a:gd name="connsiteX23" fmla="*/ 30038 w 1089569"/>
                <a:gd name="connsiteY23" fmla="*/ 471054 h 556103"/>
                <a:gd name="connsiteX24" fmla="*/ 311305 w 1089569"/>
                <a:gd name="connsiteY24" fmla="*/ 471054 h 556103"/>
                <a:gd name="connsiteX25" fmla="*/ 170672 w 1089569"/>
                <a:gd name="connsiteY25" fmla="*/ 528796 h 556103"/>
                <a:gd name="connsiteX26" fmla="*/ 948935 w 1089569"/>
                <a:gd name="connsiteY26" fmla="*/ 528796 h 556103"/>
                <a:gd name="connsiteX27" fmla="*/ 808301 w 1089569"/>
                <a:gd name="connsiteY27" fmla="*/ 471054 h 556103"/>
                <a:gd name="connsiteX28" fmla="*/ 1089569 w 1089569"/>
                <a:gd name="connsiteY28" fmla="*/ 471054 h 556103"/>
                <a:gd name="connsiteX29" fmla="*/ 948935 w 1089569"/>
                <a:gd name="connsiteY29" fmla="*/ 528796 h 556103"/>
                <a:gd name="connsiteX0" fmla="*/ 194743 w 1049358"/>
                <a:gd name="connsiteY0" fmla="*/ 0 h 556103"/>
                <a:gd name="connsiteX1" fmla="*/ 146600 w 1049358"/>
                <a:gd name="connsiteY1" fmla="*/ 0 h 556103"/>
                <a:gd name="connsiteX2" fmla="*/ 42190 w 1049358"/>
                <a:gd name="connsiteY2" fmla="*/ 443747 h 556103"/>
                <a:gd name="connsiteX3" fmla="*/ 0 w 1049358"/>
                <a:gd name="connsiteY3" fmla="*/ 443747 h 556103"/>
                <a:gd name="connsiteX4" fmla="*/ 0 w 1049358"/>
                <a:gd name="connsiteY4" fmla="*/ 457400 h 556103"/>
                <a:gd name="connsiteX5" fmla="*/ 170672 w 1049358"/>
                <a:gd name="connsiteY5" fmla="*/ 556103 h 556103"/>
                <a:gd name="connsiteX6" fmla="*/ 341344 w 1049358"/>
                <a:gd name="connsiteY6" fmla="*/ 457400 h 556103"/>
                <a:gd name="connsiteX7" fmla="*/ 341344 w 1049358"/>
                <a:gd name="connsiteY7" fmla="*/ 443747 h 556103"/>
                <a:gd name="connsiteX8" fmla="*/ 299153 w 1049358"/>
                <a:gd name="connsiteY8" fmla="*/ 443747 h 556103"/>
                <a:gd name="connsiteX9" fmla="*/ 194743 w 1049358"/>
                <a:gd name="connsiteY9" fmla="*/ 0 h 556103"/>
                <a:gd name="connsiteX10" fmla="*/ 1049358 w 1049358"/>
                <a:gd name="connsiteY10" fmla="*/ 443747 h 556103"/>
                <a:gd name="connsiteX11" fmla="*/ 848512 w 1049358"/>
                <a:gd name="connsiteY11" fmla="*/ 443747 h 556103"/>
                <a:gd name="connsiteX12" fmla="*/ 948798 w 1049358"/>
                <a:gd name="connsiteY12" fmla="*/ 17518 h 556103"/>
                <a:gd name="connsiteX13" fmla="*/ 948935 w 1049358"/>
                <a:gd name="connsiteY13" fmla="*/ 17381 h 556103"/>
                <a:gd name="connsiteX14" fmla="*/ 949071 w 1049358"/>
                <a:gd name="connsiteY14" fmla="*/ 17518 h 556103"/>
                <a:gd name="connsiteX15" fmla="*/ 1049358 w 1049358"/>
                <a:gd name="connsiteY15" fmla="*/ 443747 h 556103"/>
                <a:gd name="connsiteX16" fmla="*/ 170808 w 1049358"/>
                <a:gd name="connsiteY16" fmla="*/ 17518 h 556103"/>
                <a:gd name="connsiteX17" fmla="*/ 271095 w 1049358"/>
                <a:gd name="connsiteY17" fmla="*/ 443747 h 556103"/>
                <a:gd name="connsiteX18" fmla="*/ 70249 w 1049358"/>
                <a:gd name="connsiteY18" fmla="*/ 443747 h 556103"/>
                <a:gd name="connsiteX19" fmla="*/ 170535 w 1049358"/>
                <a:gd name="connsiteY19" fmla="*/ 17518 h 556103"/>
                <a:gd name="connsiteX20" fmla="*/ 170672 w 1049358"/>
                <a:gd name="connsiteY20" fmla="*/ 17381 h 556103"/>
                <a:gd name="connsiteX21" fmla="*/ 170808 w 1049358"/>
                <a:gd name="connsiteY21" fmla="*/ 17518 h 556103"/>
                <a:gd name="connsiteX22" fmla="*/ 170672 w 1049358"/>
                <a:gd name="connsiteY22" fmla="*/ 528796 h 556103"/>
                <a:gd name="connsiteX23" fmla="*/ 30038 w 1049358"/>
                <a:gd name="connsiteY23" fmla="*/ 471054 h 556103"/>
                <a:gd name="connsiteX24" fmla="*/ 311305 w 1049358"/>
                <a:gd name="connsiteY24" fmla="*/ 471054 h 556103"/>
                <a:gd name="connsiteX25" fmla="*/ 170672 w 1049358"/>
                <a:gd name="connsiteY25" fmla="*/ 528796 h 556103"/>
                <a:gd name="connsiteX26" fmla="*/ 948935 w 1049358"/>
                <a:gd name="connsiteY26" fmla="*/ 528796 h 556103"/>
                <a:gd name="connsiteX27" fmla="*/ 808301 w 1049358"/>
                <a:gd name="connsiteY27" fmla="*/ 471054 h 556103"/>
                <a:gd name="connsiteX28" fmla="*/ 948935 w 1049358"/>
                <a:gd name="connsiteY28" fmla="*/ 528796 h 556103"/>
                <a:gd name="connsiteX0" fmla="*/ 194743 w 1049358"/>
                <a:gd name="connsiteY0" fmla="*/ 0 h 556103"/>
                <a:gd name="connsiteX1" fmla="*/ 146600 w 1049358"/>
                <a:gd name="connsiteY1" fmla="*/ 0 h 556103"/>
                <a:gd name="connsiteX2" fmla="*/ 42190 w 1049358"/>
                <a:gd name="connsiteY2" fmla="*/ 443747 h 556103"/>
                <a:gd name="connsiteX3" fmla="*/ 0 w 1049358"/>
                <a:gd name="connsiteY3" fmla="*/ 443747 h 556103"/>
                <a:gd name="connsiteX4" fmla="*/ 0 w 1049358"/>
                <a:gd name="connsiteY4" fmla="*/ 457400 h 556103"/>
                <a:gd name="connsiteX5" fmla="*/ 170672 w 1049358"/>
                <a:gd name="connsiteY5" fmla="*/ 556103 h 556103"/>
                <a:gd name="connsiteX6" fmla="*/ 341344 w 1049358"/>
                <a:gd name="connsiteY6" fmla="*/ 457400 h 556103"/>
                <a:gd name="connsiteX7" fmla="*/ 341344 w 1049358"/>
                <a:gd name="connsiteY7" fmla="*/ 443747 h 556103"/>
                <a:gd name="connsiteX8" fmla="*/ 299153 w 1049358"/>
                <a:gd name="connsiteY8" fmla="*/ 443747 h 556103"/>
                <a:gd name="connsiteX9" fmla="*/ 194743 w 1049358"/>
                <a:gd name="connsiteY9" fmla="*/ 0 h 556103"/>
                <a:gd name="connsiteX10" fmla="*/ 1049358 w 1049358"/>
                <a:gd name="connsiteY10" fmla="*/ 443747 h 556103"/>
                <a:gd name="connsiteX11" fmla="*/ 848512 w 1049358"/>
                <a:gd name="connsiteY11" fmla="*/ 443747 h 556103"/>
                <a:gd name="connsiteX12" fmla="*/ 948798 w 1049358"/>
                <a:gd name="connsiteY12" fmla="*/ 17518 h 556103"/>
                <a:gd name="connsiteX13" fmla="*/ 948935 w 1049358"/>
                <a:gd name="connsiteY13" fmla="*/ 17381 h 556103"/>
                <a:gd name="connsiteX14" fmla="*/ 949071 w 1049358"/>
                <a:gd name="connsiteY14" fmla="*/ 17518 h 556103"/>
                <a:gd name="connsiteX15" fmla="*/ 1049358 w 1049358"/>
                <a:gd name="connsiteY15" fmla="*/ 443747 h 556103"/>
                <a:gd name="connsiteX16" fmla="*/ 170808 w 1049358"/>
                <a:gd name="connsiteY16" fmla="*/ 17518 h 556103"/>
                <a:gd name="connsiteX17" fmla="*/ 271095 w 1049358"/>
                <a:gd name="connsiteY17" fmla="*/ 443747 h 556103"/>
                <a:gd name="connsiteX18" fmla="*/ 70249 w 1049358"/>
                <a:gd name="connsiteY18" fmla="*/ 443747 h 556103"/>
                <a:gd name="connsiteX19" fmla="*/ 170535 w 1049358"/>
                <a:gd name="connsiteY19" fmla="*/ 17518 h 556103"/>
                <a:gd name="connsiteX20" fmla="*/ 170672 w 1049358"/>
                <a:gd name="connsiteY20" fmla="*/ 17381 h 556103"/>
                <a:gd name="connsiteX21" fmla="*/ 170808 w 1049358"/>
                <a:gd name="connsiteY21" fmla="*/ 17518 h 556103"/>
                <a:gd name="connsiteX22" fmla="*/ 170672 w 1049358"/>
                <a:gd name="connsiteY22" fmla="*/ 528796 h 556103"/>
                <a:gd name="connsiteX23" fmla="*/ 30038 w 1049358"/>
                <a:gd name="connsiteY23" fmla="*/ 471054 h 556103"/>
                <a:gd name="connsiteX24" fmla="*/ 311305 w 1049358"/>
                <a:gd name="connsiteY24" fmla="*/ 471054 h 556103"/>
                <a:gd name="connsiteX25" fmla="*/ 170672 w 1049358"/>
                <a:gd name="connsiteY25" fmla="*/ 528796 h 556103"/>
                <a:gd name="connsiteX0" fmla="*/ 194743 w 1049358"/>
                <a:gd name="connsiteY0" fmla="*/ 0 h 556103"/>
                <a:gd name="connsiteX1" fmla="*/ 146600 w 1049358"/>
                <a:gd name="connsiteY1" fmla="*/ 0 h 556103"/>
                <a:gd name="connsiteX2" fmla="*/ 42190 w 1049358"/>
                <a:gd name="connsiteY2" fmla="*/ 443747 h 556103"/>
                <a:gd name="connsiteX3" fmla="*/ 0 w 1049358"/>
                <a:gd name="connsiteY3" fmla="*/ 443747 h 556103"/>
                <a:gd name="connsiteX4" fmla="*/ 0 w 1049358"/>
                <a:gd name="connsiteY4" fmla="*/ 457400 h 556103"/>
                <a:gd name="connsiteX5" fmla="*/ 170672 w 1049358"/>
                <a:gd name="connsiteY5" fmla="*/ 556103 h 556103"/>
                <a:gd name="connsiteX6" fmla="*/ 341344 w 1049358"/>
                <a:gd name="connsiteY6" fmla="*/ 457400 h 556103"/>
                <a:gd name="connsiteX7" fmla="*/ 341344 w 1049358"/>
                <a:gd name="connsiteY7" fmla="*/ 443747 h 556103"/>
                <a:gd name="connsiteX8" fmla="*/ 299153 w 1049358"/>
                <a:gd name="connsiteY8" fmla="*/ 443747 h 556103"/>
                <a:gd name="connsiteX9" fmla="*/ 194743 w 1049358"/>
                <a:gd name="connsiteY9" fmla="*/ 0 h 556103"/>
                <a:gd name="connsiteX10" fmla="*/ 1049358 w 1049358"/>
                <a:gd name="connsiteY10" fmla="*/ 443747 h 556103"/>
                <a:gd name="connsiteX11" fmla="*/ 948798 w 1049358"/>
                <a:gd name="connsiteY11" fmla="*/ 17518 h 556103"/>
                <a:gd name="connsiteX12" fmla="*/ 948935 w 1049358"/>
                <a:gd name="connsiteY12" fmla="*/ 17381 h 556103"/>
                <a:gd name="connsiteX13" fmla="*/ 949071 w 1049358"/>
                <a:gd name="connsiteY13" fmla="*/ 17518 h 556103"/>
                <a:gd name="connsiteX14" fmla="*/ 1049358 w 1049358"/>
                <a:gd name="connsiteY14" fmla="*/ 443747 h 556103"/>
                <a:gd name="connsiteX15" fmla="*/ 170808 w 1049358"/>
                <a:gd name="connsiteY15" fmla="*/ 17518 h 556103"/>
                <a:gd name="connsiteX16" fmla="*/ 271095 w 1049358"/>
                <a:gd name="connsiteY16" fmla="*/ 443747 h 556103"/>
                <a:gd name="connsiteX17" fmla="*/ 70249 w 1049358"/>
                <a:gd name="connsiteY17" fmla="*/ 443747 h 556103"/>
                <a:gd name="connsiteX18" fmla="*/ 170535 w 1049358"/>
                <a:gd name="connsiteY18" fmla="*/ 17518 h 556103"/>
                <a:gd name="connsiteX19" fmla="*/ 170672 w 1049358"/>
                <a:gd name="connsiteY19" fmla="*/ 17381 h 556103"/>
                <a:gd name="connsiteX20" fmla="*/ 170808 w 1049358"/>
                <a:gd name="connsiteY20" fmla="*/ 17518 h 556103"/>
                <a:gd name="connsiteX21" fmla="*/ 170672 w 1049358"/>
                <a:gd name="connsiteY21" fmla="*/ 528796 h 556103"/>
                <a:gd name="connsiteX22" fmla="*/ 30038 w 1049358"/>
                <a:gd name="connsiteY22" fmla="*/ 471054 h 556103"/>
                <a:gd name="connsiteX23" fmla="*/ 311305 w 1049358"/>
                <a:gd name="connsiteY23" fmla="*/ 471054 h 556103"/>
                <a:gd name="connsiteX24" fmla="*/ 170672 w 1049358"/>
                <a:gd name="connsiteY24" fmla="*/ 528796 h 556103"/>
                <a:gd name="connsiteX0" fmla="*/ 194743 w 949071"/>
                <a:gd name="connsiteY0" fmla="*/ 0 h 556103"/>
                <a:gd name="connsiteX1" fmla="*/ 146600 w 949071"/>
                <a:gd name="connsiteY1" fmla="*/ 0 h 556103"/>
                <a:gd name="connsiteX2" fmla="*/ 42190 w 949071"/>
                <a:gd name="connsiteY2" fmla="*/ 443747 h 556103"/>
                <a:gd name="connsiteX3" fmla="*/ 0 w 949071"/>
                <a:gd name="connsiteY3" fmla="*/ 443747 h 556103"/>
                <a:gd name="connsiteX4" fmla="*/ 0 w 949071"/>
                <a:gd name="connsiteY4" fmla="*/ 457400 h 556103"/>
                <a:gd name="connsiteX5" fmla="*/ 170672 w 949071"/>
                <a:gd name="connsiteY5" fmla="*/ 556103 h 556103"/>
                <a:gd name="connsiteX6" fmla="*/ 341344 w 949071"/>
                <a:gd name="connsiteY6" fmla="*/ 457400 h 556103"/>
                <a:gd name="connsiteX7" fmla="*/ 341344 w 949071"/>
                <a:gd name="connsiteY7" fmla="*/ 443747 h 556103"/>
                <a:gd name="connsiteX8" fmla="*/ 299153 w 949071"/>
                <a:gd name="connsiteY8" fmla="*/ 443747 h 556103"/>
                <a:gd name="connsiteX9" fmla="*/ 194743 w 949071"/>
                <a:gd name="connsiteY9" fmla="*/ 0 h 556103"/>
                <a:gd name="connsiteX10" fmla="*/ 949071 w 949071"/>
                <a:gd name="connsiteY10" fmla="*/ 17518 h 556103"/>
                <a:gd name="connsiteX11" fmla="*/ 948798 w 949071"/>
                <a:gd name="connsiteY11" fmla="*/ 17518 h 556103"/>
                <a:gd name="connsiteX12" fmla="*/ 948935 w 949071"/>
                <a:gd name="connsiteY12" fmla="*/ 17381 h 556103"/>
                <a:gd name="connsiteX13" fmla="*/ 949071 w 949071"/>
                <a:gd name="connsiteY13" fmla="*/ 17518 h 556103"/>
                <a:gd name="connsiteX14" fmla="*/ 170808 w 949071"/>
                <a:gd name="connsiteY14" fmla="*/ 17518 h 556103"/>
                <a:gd name="connsiteX15" fmla="*/ 271095 w 949071"/>
                <a:gd name="connsiteY15" fmla="*/ 443747 h 556103"/>
                <a:gd name="connsiteX16" fmla="*/ 70249 w 949071"/>
                <a:gd name="connsiteY16" fmla="*/ 443747 h 556103"/>
                <a:gd name="connsiteX17" fmla="*/ 170535 w 949071"/>
                <a:gd name="connsiteY17" fmla="*/ 17518 h 556103"/>
                <a:gd name="connsiteX18" fmla="*/ 170672 w 949071"/>
                <a:gd name="connsiteY18" fmla="*/ 17381 h 556103"/>
                <a:gd name="connsiteX19" fmla="*/ 170808 w 949071"/>
                <a:gd name="connsiteY19" fmla="*/ 17518 h 556103"/>
                <a:gd name="connsiteX20" fmla="*/ 170672 w 949071"/>
                <a:gd name="connsiteY20" fmla="*/ 528796 h 556103"/>
                <a:gd name="connsiteX21" fmla="*/ 30038 w 949071"/>
                <a:gd name="connsiteY21" fmla="*/ 471054 h 556103"/>
                <a:gd name="connsiteX22" fmla="*/ 311305 w 949071"/>
                <a:gd name="connsiteY22" fmla="*/ 471054 h 556103"/>
                <a:gd name="connsiteX23" fmla="*/ 170672 w 949071"/>
                <a:gd name="connsiteY23" fmla="*/ 528796 h 556103"/>
                <a:gd name="connsiteX0" fmla="*/ 194743 w 948935"/>
                <a:gd name="connsiteY0" fmla="*/ 0 h 556103"/>
                <a:gd name="connsiteX1" fmla="*/ 146600 w 948935"/>
                <a:gd name="connsiteY1" fmla="*/ 0 h 556103"/>
                <a:gd name="connsiteX2" fmla="*/ 42190 w 948935"/>
                <a:gd name="connsiteY2" fmla="*/ 443747 h 556103"/>
                <a:gd name="connsiteX3" fmla="*/ 0 w 948935"/>
                <a:gd name="connsiteY3" fmla="*/ 443747 h 556103"/>
                <a:gd name="connsiteX4" fmla="*/ 0 w 948935"/>
                <a:gd name="connsiteY4" fmla="*/ 457400 h 556103"/>
                <a:gd name="connsiteX5" fmla="*/ 170672 w 948935"/>
                <a:gd name="connsiteY5" fmla="*/ 556103 h 556103"/>
                <a:gd name="connsiteX6" fmla="*/ 341344 w 948935"/>
                <a:gd name="connsiteY6" fmla="*/ 457400 h 556103"/>
                <a:gd name="connsiteX7" fmla="*/ 341344 w 948935"/>
                <a:gd name="connsiteY7" fmla="*/ 443747 h 556103"/>
                <a:gd name="connsiteX8" fmla="*/ 299153 w 948935"/>
                <a:gd name="connsiteY8" fmla="*/ 443747 h 556103"/>
                <a:gd name="connsiteX9" fmla="*/ 194743 w 948935"/>
                <a:gd name="connsiteY9" fmla="*/ 0 h 556103"/>
                <a:gd name="connsiteX10" fmla="*/ 948935 w 948935"/>
                <a:gd name="connsiteY10" fmla="*/ 17381 h 556103"/>
                <a:gd name="connsiteX11" fmla="*/ 948798 w 948935"/>
                <a:gd name="connsiteY11" fmla="*/ 17518 h 556103"/>
                <a:gd name="connsiteX12" fmla="*/ 948935 w 948935"/>
                <a:gd name="connsiteY12" fmla="*/ 17381 h 556103"/>
                <a:gd name="connsiteX13" fmla="*/ 170808 w 948935"/>
                <a:gd name="connsiteY13" fmla="*/ 17518 h 556103"/>
                <a:gd name="connsiteX14" fmla="*/ 271095 w 948935"/>
                <a:gd name="connsiteY14" fmla="*/ 443747 h 556103"/>
                <a:gd name="connsiteX15" fmla="*/ 70249 w 948935"/>
                <a:gd name="connsiteY15" fmla="*/ 443747 h 556103"/>
                <a:gd name="connsiteX16" fmla="*/ 170535 w 948935"/>
                <a:gd name="connsiteY16" fmla="*/ 17518 h 556103"/>
                <a:gd name="connsiteX17" fmla="*/ 170672 w 948935"/>
                <a:gd name="connsiteY17" fmla="*/ 17381 h 556103"/>
                <a:gd name="connsiteX18" fmla="*/ 170808 w 948935"/>
                <a:gd name="connsiteY18" fmla="*/ 17518 h 556103"/>
                <a:gd name="connsiteX19" fmla="*/ 170672 w 948935"/>
                <a:gd name="connsiteY19" fmla="*/ 528796 h 556103"/>
                <a:gd name="connsiteX20" fmla="*/ 30038 w 948935"/>
                <a:gd name="connsiteY20" fmla="*/ 471054 h 556103"/>
                <a:gd name="connsiteX21" fmla="*/ 311305 w 948935"/>
                <a:gd name="connsiteY21" fmla="*/ 471054 h 556103"/>
                <a:gd name="connsiteX22" fmla="*/ 170672 w 948935"/>
                <a:gd name="connsiteY22" fmla="*/ 528796 h 556103"/>
                <a:gd name="connsiteX0" fmla="*/ 194743 w 341344"/>
                <a:gd name="connsiteY0" fmla="*/ 0 h 556103"/>
                <a:gd name="connsiteX1" fmla="*/ 146600 w 341344"/>
                <a:gd name="connsiteY1" fmla="*/ 0 h 556103"/>
                <a:gd name="connsiteX2" fmla="*/ 42190 w 341344"/>
                <a:gd name="connsiteY2" fmla="*/ 443747 h 556103"/>
                <a:gd name="connsiteX3" fmla="*/ 0 w 341344"/>
                <a:gd name="connsiteY3" fmla="*/ 443747 h 556103"/>
                <a:gd name="connsiteX4" fmla="*/ 0 w 341344"/>
                <a:gd name="connsiteY4" fmla="*/ 457400 h 556103"/>
                <a:gd name="connsiteX5" fmla="*/ 170672 w 341344"/>
                <a:gd name="connsiteY5" fmla="*/ 556103 h 556103"/>
                <a:gd name="connsiteX6" fmla="*/ 341344 w 341344"/>
                <a:gd name="connsiteY6" fmla="*/ 457400 h 556103"/>
                <a:gd name="connsiteX7" fmla="*/ 341344 w 341344"/>
                <a:gd name="connsiteY7" fmla="*/ 443747 h 556103"/>
                <a:gd name="connsiteX8" fmla="*/ 299153 w 341344"/>
                <a:gd name="connsiteY8" fmla="*/ 443747 h 556103"/>
                <a:gd name="connsiteX9" fmla="*/ 194743 w 341344"/>
                <a:gd name="connsiteY9" fmla="*/ 0 h 556103"/>
                <a:gd name="connsiteX10" fmla="*/ 170808 w 341344"/>
                <a:gd name="connsiteY10" fmla="*/ 17518 h 556103"/>
                <a:gd name="connsiteX11" fmla="*/ 271095 w 341344"/>
                <a:gd name="connsiteY11" fmla="*/ 443747 h 556103"/>
                <a:gd name="connsiteX12" fmla="*/ 70249 w 341344"/>
                <a:gd name="connsiteY12" fmla="*/ 443747 h 556103"/>
                <a:gd name="connsiteX13" fmla="*/ 170535 w 341344"/>
                <a:gd name="connsiteY13" fmla="*/ 17518 h 556103"/>
                <a:gd name="connsiteX14" fmla="*/ 170672 w 341344"/>
                <a:gd name="connsiteY14" fmla="*/ 17381 h 556103"/>
                <a:gd name="connsiteX15" fmla="*/ 170808 w 341344"/>
                <a:gd name="connsiteY15" fmla="*/ 17518 h 556103"/>
                <a:gd name="connsiteX16" fmla="*/ 170672 w 341344"/>
                <a:gd name="connsiteY16" fmla="*/ 528796 h 556103"/>
                <a:gd name="connsiteX17" fmla="*/ 30038 w 341344"/>
                <a:gd name="connsiteY17" fmla="*/ 471054 h 556103"/>
                <a:gd name="connsiteX18" fmla="*/ 311305 w 341344"/>
                <a:gd name="connsiteY18" fmla="*/ 471054 h 556103"/>
                <a:gd name="connsiteX19" fmla="*/ 170672 w 341344"/>
                <a:gd name="connsiteY19" fmla="*/ 528796 h 55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344" h="556103">
                  <a:moveTo>
                    <a:pt x="194743" y="0"/>
                  </a:moveTo>
                  <a:lnTo>
                    <a:pt x="146600" y="0"/>
                  </a:lnTo>
                  <a:lnTo>
                    <a:pt x="42190" y="443747"/>
                  </a:lnTo>
                  <a:lnTo>
                    <a:pt x="0" y="443747"/>
                  </a:lnTo>
                  <a:lnTo>
                    <a:pt x="0" y="457400"/>
                  </a:lnTo>
                  <a:cubicBezTo>
                    <a:pt x="0" y="512753"/>
                    <a:pt x="74959" y="556103"/>
                    <a:pt x="170672" y="556103"/>
                  </a:cubicBezTo>
                  <a:cubicBezTo>
                    <a:pt x="266384" y="556103"/>
                    <a:pt x="341344" y="512753"/>
                    <a:pt x="341344" y="457400"/>
                  </a:cubicBezTo>
                  <a:lnTo>
                    <a:pt x="341344" y="443747"/>
                  </a:lnTo>
                  <a:lnTo>
                    <a:pt x="299153" y="443747"/>
                  </a:lnTo>
                  <a:lnTo>
                    <a:pt x="194743" y="0"/>
                  </a:lnTo>
                  <a:close/>
                  <a:moveTo>
                    <a:pt x="170808" y="17518"/>
                  </a:moveTo>
                  <a:lnTo>
                    <a:pt x="271095" y="443747"/>
                  </a:lnTo>
                  <a:lnTo>
                    <a:pt x="70249" y="443747"/>
                  </a:lnTo>
                  <a:lnTo>
                    <a:pt x="170535" y="17518"/>
                  </a:lnTo>
                  <a:cubicBezTo>
                    <a:pt x="170535" y="17443"/>
                    <a:pt x="170597" y="17381"/>
                    <a:pt x="170672" y="17381"/>
                  </a:cubicBezTo>
                  <a:cubicBezTo>
                    <a:pt x="170747" y="17381"/>
                    <a:pt x="170808" y="17443"/>
                    <a:pt x="170808" y="17518"/>
                  </a:cubicBezTo>
                  <a:close/>
                  <a:moveTo>
                    <a:pt x="170672" y="528796"/>
                  </a:moveTo>
                  <a:cubicBezTo>
                    <a:pt x="102307" y="528796"/>
                    <a:pt x="43269" y="503495"/>
                    <a:pt x="30038" y="471054"/>
                  </a:cubicBezTo>
                  <a:lnTo>
                    <a:pt x="311305" y="471054"/>
                  </a:lnTo>
                  <a:cubicBezTo>
                    <a:pt x="298075" y="503495"/>
                    <a:pt x="239036" y="528796"/>
                    <a:pt x="170672" y="528796"/>
                  </a:cubicBezTo>
                  <a:close/>
                </a:path>
              </a:pathLst>
            </a:custGeom>
            <a:grpFill/>
            <a:ln w="13593" cap="flat">
              <a:solidFill>
                <a:schemeClr val="tx2"/>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B4812BEF-D943-2DB7-E892-82916C82F8A8}"/>
                </a:ext>
              </a:extLst>
            </p:cNvPr>
            <p:cNvSpPr/>
            <p:nvPr/>
          </p:nvSpPr>
          <p:spPr>
            <a:xfrm rot="1496256">
              <a:off x="5631652" y="3759537"/>
              <a:ext cx="928455" cy="105352"/>
            </a:xfrm>
            <a:custGeom>
              <a:avLst/>
              <a:gdLst>
                <a:gd name="connsiteX0" fmla="*/ 1077417 w 1119606"/>
                <a:gd name="connsiteY0" fmla="*/ 648553 h 1051337"/>
                <a:gd name="connsiteX1" fmla="*/ 973006 w 1119606"/>
                <a:gd name="connsiteY1" fmla="*/ 204806 h 1051337"/>
                <a:gd name="connsiteX2" fmla="*/ 1010377 w 1119606"/>
                <a:gd name="connsiteY2" fmla="*/ 204806 h 1051337"/>
                <a:gd name="connsiteX3" fmla="*/ 1024031 w 1119606"/>
                <a:gd name="connsiteY3" fmla="*/ 191152 h 1051337"/>
                <a:gd name="connsiteX4" fmla="*/ 1010377 w 1119606"/>
                <a:gd name="connsiteY4" fmla="*/ 177499 h 1051337"/>
                <a:gd name="connsiteX5" fmla="*/ 612480 w 1119606"/>
                <a:gd name="connsiteY5" fmla="*/ 177499 h 1051337"/>
                <a:gd name="connsiteX6" fmla="*/ 573457 w 1119606"/>
                <a:gd name="connsiteY6" fmla="*/ 138476 h 1051337"/>
                <a:gd name="connsiteX7" fmla="*/ 573457 w 1119606"/>
                <a:gd name="connsiteY7" fmla="*/ 13654 h 1051337"/>
                <a:gd name="connsiteX8" fmla="*/ 559803 w 1119606"/>
                <a:gd name="connsiteY8" fmla="*/ 0 h 1051337"/>
                <a:gd name="connsiteX9" fmla="*/ 546150 w 1119606"/>
                <a:gd name="connsiteY9" fmla="*/ 13654 h 1051337"/>
                <a:gd name="connsiteX10" fmla="*/ 546150 w 1119606"/>
                <a:gd name="connsiteY10" fmla="*/ 138476 h 1051337"/>
                <a:gd name="connsiteX11" fmla="*/ 507127 w 1119606"/>
                <a:gd name="connsiteY11" fmla="*/ 177499 h 1051337"/>
                <a:gd name="connsiteX12" fmla="*/ 109230 w 1119606"/>
                <a:gd name="connsiteY12" fmla="*/ 177499 h 1051337"/>
                <a:gd name="connsiteX13" fmla="*/ 95576 w 1119606"/>
                <a:gd name="connsiteY13" fmla="*/ 191152 h 1051337"/>
                <a:gd name="connsiteX14" fmla="*/ 109230 w 1119606"/>
                <a:gd name="connsiteY14" fmla="*/ 204806 h 1051337"/>
                <a:gd name="connsiteX15" fmla="*/ 146600 w 1119606"/>
                <a:gd name="connsiteY15" fmla="*/ 204806 h 1051337"/>
                <a:gd name="connsiteX16" fmla="*/ 42190 w 1119606"/>
                <a:gd name="connsiteY16" fmla="*/ 648553 h 1051337"/>
                <a:gd name="connsiteX17" fmla="*/ 0 w 1119606"/>
                <a:gd name="connsiteY17" fmla="*/ 648553 h 1051337"/>
                <a:gd name="connsiteX18" fmla="*/ 0 w 1119606"/>
                <a:gd name="connsiteY18" fmla="*/ 662206 h 1051337"/>
                <a:gd name="connsiteX19" fmla="*/ 170672 w 1119606"/>
                <a:gd name="connsiteY19" fmla="*/ 760909 h 1051337"/>
                <a:gd name="connsiteX20" fmla="*/ 341344 w 1119606"/>
                <a:gd name="connsiteY20" fmla="*/ 662206 h 1051337"/>
                <a:gd name="connsiteX21" fmla="*/ 341344 w 1119606"/>
                <a:gd name="connsiteY21" fmla="*/ 648553 h 1051337"/>
                <a:gd name="connsiteX22" fmla="*/ 299153 w 1119606"/>
                <a:gd name="connsiteY22" fmla="*/ 648553 h 1051337"/>
                <a:gd name="connsiteX23" fmla="*/ 194743 w 1119606"/>
                <a:gd name="connsiteY23" fmla="*/ 204806 h 1051337"/>
                <a:gd name="connsiteX24" fmla="*/ 507127 w 1119606"/>
                <a:gd name="connsiteY24" fmla="*/ 204806 h 1051337"/>
                <a:gd name="connsiteX25" fmla="*/ 546150 w 1119606"/>
                <a:gd name="connsiteY25" fmla="*/ 243828 h 1051337"/>
                <a:gd name="connsiteX26" fmla="*/ 546150 w 1119606"/>
                <a:gd name="connsiteY26" fmla="*/ 996723 h 1051337"/>
                <a:gd name="connsiteX27" fmla="*/ 450573 w 1119606"/>
                <a:gd name="connsiteY27" fmla="*/ 996723 h 1051337"/>
                <a:gd name="connsiteX28" fmla="*/ 395958 w 1119606"/>
                <a:gd name="connsiteY28" fmla="*/ 1051338 h 1051337"/>
                <a:gd name="connsiteX29" fmla="*/ 423266 w 1119606"/>
                <a:gd name="connsiteY29" fmla="*/ 1051338 h 1051337"/>
                <a:gd name="connsiteX30" fmla="*/ 450573 w 1119606"/>
                <a:gd name="connsiteY30" fmla="*/ 1024031 h 1051337"/>
                <a:gd name="connsiteX31" fmla="*/ 669033 w 1119606"/>
                <a:gd name="connsiteY31" fmla="*/ 1024031 h 1051337"/>
                <a:gd name="connsiteX32" fmla="*/ 696341 w 1119606"/>
                <a:gd name="connsiteY32" fmla="*/ 1051338 h 1051337"/>
                <a:gd name="connsiteX33" fmla="*/ 723648 w 1119606"/>
                <a:gd name="connsiteY33" fmla="*/ 1051338 h 1051337"/>
                <a:gd name="connsiteX34" fmla="*/ 669033 w 1119606"/>
                <a:gd name="connsiteY34" fmla="*/ 996723 h 1051337"/>
                <a:gd name="connsiteX35" fmla="*/ 573457 w 1119606"/>
                <a:gd name="connsiteY35" fmla="*/ 996723 h 1051337"/>
                <a:gd name="connsiteX36" fmla="*/ 573457 w 1119606"/>
                <a:gd name="connsiteY36" fmla="*/ 243828 h 1051337"/>
                <a:gd name="connsiteX37" fmla="*/ 612480 w 1119606"/>
                <a:gd name="connsiteY37" fmla="*/ 204806 h 1051337"/>
                <a:gd name="connsiteX38" fmla="*/ 924863 w 1119606"/>
                <a:gd name="connsiteY38" fmla="*/ 204806 h 1051337"/>
                <a:gd name="connsiteX39" fmla="*/ 820453 w 1119606"/>
                <a:gd name="connsiteY39" fmla="*/ 648553 h 1051337"/>
                <a:gd name="connsiteX40" fmla="*/ 778263 w 1119606"/>
                <a:gd name="connsiteY40" fmla="*/ 648553 h 1051337"/>
                <a:gd name="connsiteX41" fmla="*/ 778263 w 1119606"/>
                <a:gd name="connsiteY41" fmla="*/ 662206 h 1051337"/>
                <a:gd name="connsiteX42" fmla="*/ 948935 w 1119606"/>
                <a:gd name="connsiteY42" fmla="*/ 760909 h 1051337"/>
                <a:gd name="connsiteX43" fmla="*/ 1119607 w 1119606"/>
                <a:gd name="connsiteY43" fmla="*/ 662206 h 1051337"/>
                <a:gd name="connsiteX44" fmla="*/ 1119607 w 1119606"/>
                <a:gd name="connsiteY44" fmla="*/ 648553 h 1051337"/>
                <a:gd name="connsiteX45" fmla="*/ 1049358 w 1119606"/>
                <a:gd name="connsiteY45" fmla="*/ 648553 h 1051337"/>
                <a:gd name="connsiteX46" fmla="*/ 848512 w 1119606"/>
                <a:gd name="connsiteY46" fmla="*/ 648553 h 1051337"/>
                <a:gd name="connsiteX47" fmla="*/ 948798 w 1119606"/>
                <a:gd name="connsiteY47" fmla="*/ 222324 h 1051337"/>
                <a:gd name="connsiteX48" fmla="*/ 948935 w 1119606"/>
                <a:gd name="connsiteY48" fmla="*/ 222187 h 1051337"/>
                <a:gd name="connsiteX49" fmla="*/ 949071 w 1119606"/>
                <a:gd name="connsiteY49" fmla="*/ 222324 h 1051337"/>
                <a:gd name="connsiteX50" fmla="*/ 170808 w 1119606"/>
                <a:gd name="connsiteY50" fmla="*/ 222324 h 1051337"/>
                <a:gd name="connsiteX51" fmla="*/ 271095 w 1119606"/>
                <a:gd name="connsiteY51" fmla="*/ 648553 h 1051337"/>
                <a:gd name="connsiteX52" fmla="*/ 70249 w 1119606"/>
                <a:gd name="connsiteY52" fmla="*/ 648553 h 1051337"/>
                <a:gd name="connsiteX53" fmla="*/ 170535 w 1119606"/>
                <a:gd name="connsiteY53" fmla="*/ 222324 h 1051337"/>
                <a:gd name="connsiteX54" fmla="*/ 170672 w 1119606"/>
                <a:gd name="connsiteY54" fmla="*/ 222187 h 1051337"/>
                <a:gd name="connsiteX55" fmla="*/ 170808 w 1119606"/>
                <a:gd name="connsiteY55" fmla="*/ 222324 h 1051337"/>
                <a:gd name="connsiteX56" fmla="*/ 170672 w 1119606"/>
                <a:gd name="connsiteY56" fmla="*/ 733602 h 1051337"/>
                <a:gd name="connsiteX57" fmla="*/ 30038 w 1119606"/>
                <a:gd name="connsiteY57" fmla="*/ 675860 h 1051337"/>
                <a:gd name="connsiteX58" fmla="*/ 311305 w 1119606"/>
                <a:gd name="connsiteY58" fmla="*/ 675860 h 1051337"/>
                <a:gd name="connsiteX59" fmla="*/ 170672 w 1119606"/>
                <a:gd name="connsiteY59" fmla="*/ 733602 h 1051337"/>
                <a:gd name="connsiteX60" fmla="*/ 559803 w 1119606"/>
                <a:gd name="connsiteY60" fmla="*/ 218460 h 1051337"/>
                <a:gd name="connsiteX61" fmla="*/ 532496 w 1119606"/>
                <a:gd name="connsiteY61" fmla="*/ 191152 h 1051337"/>
                <a:gd name="connsiteX62" fmla="*/ 559803 w 1119606"/>
                <a:gd name="connsiteY62" fmla="*/ 163845 h 1051337"/>
                <a:gd name="connsiteX63" fmla="*/ 587111 w 1119606"/>
                <a:gd name="connsiteY63" fmla="*/ 191152 h 1051337"/>
                <a:gd name="connsiteX64" fmla="*/ 559803 w 1119606"/>
                <a:gd name="connsiteY64" fmla="*/ 218460 h 1051337"/>
                <a:gd name="connsiteX65" fmla="*/ 948935 w 1119606"/>
                <a:gd name="connsiteY65" fmla="*/ 733602 h 1051337"/>
                <a:gd name="connsiteX66" fmla="*/ 808301 w 1119606"/>
                <a:gd name="connsiteY66" fmla="*/ 675860 h 1051337"/>
                <a:gd name="connsiteX67" fmla="*/ 1089569 w 1119606"/>
                <a:gd name="connsiteY67" fmla="*/ 675860 h 1051337"/>
                <a:gd name="connsiteX68" fmla="*/ 948935 w 1119606"/>
                <a:gd name="connsiteY68" fmla="*/ 733602 h 1051337"/>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546150 w 1119607"/>
                <a:gd name="connsiteY26" fmla="*/ 996723 h 1051338"/>
                <a:gd name="connsiteX27" fmla="*/ 450573 w 1119607"/>
                <a:gd name="connsiteY27" fmla="*/ 996723 h 1051338"/>
                <a:gd name="connsiteX28" fmla="*/ 395958 w 1119607"/>
                <a:gd name="connsiteY28" fmla="*/ 1051338 h 1051338"/>
                <a:gd name="connsiteX29" fmla="*/ 450573 w 1119607"/>
                <a:gd name="connsiteY29" fmla="*/ 1024031 h 1051338"/>
                <a:gd name="connsiteX30" fmla="*/ 669033 w 1119607"/>
                <a:gd name="connsiteY30" fmla="*/ 1024031 h 1051338"/>
                <a:gd name="connsiteX31" fmla="*/ 696341 w 1119607"/>
                <a:gd name="connsiteY31" fmla="*/ 1051338 h 1051338"/>
                <a:gd name="connsiteX32" fmla="*/ 723648 w 1119607"/>
                <a:gd name="connsiteY32" fmla="*/ 1051338 h 1051338"/>
                <a:gd name="connsiteX33" fmla="*/ 669033 w 1119607"/>
                <a:gd name="connsiteY33" fmla="*/ 996723 h 1051338"/>
                <a:gd name="connsiteX34" fmla="*/ 573457 w 1119607"/>
                <a:gd name="connsiteY34" fmla="*/ 996723 h 1051338"/>
                <a:gd name="connsiteX35" fmla="*/ 573457 w 1119607"/>
                <a:gd name="connsiteY35" fmla="*/ 243828 h 1051338"/>
                <a:gd name="connsiteX36" fmla="*/ 612480 w 1119607"/>
                <a:gd name="connsiteY36" fmla="*/ 204806 h 1051338"/>
                <a:gd name="connsiteX37" fmla="*/ 924863 w 1119607"/>
                <a:gd name="connsiteY37" fmla="*/ 204806 h 1051338"/>
                <a:gd name="connsiteX38" fmla="*/ 820453 w 1119607"/>
                <a:gd name="connsiteY38" fmla="*/ 648553 h 1051338"/>
                <a:gd name="connsiteX39" fmla="*/ 778263 w 1119607"/>
                <a:gd name="connsiteY39" fmla="*/ 648553 h 1051338"/>
                <a:gd name="connsiteX40" fmla="*/ 778263 w 1119607"/>
                <a:gd name="connsiteY40" fmla="*/ 662206 h 1051338"/>
                <a:gd name="connsiteX41" fmla="*/ 948935 w 1119607"/>
                <a:gd name="connsiteY41" fmla="*/ 760909 h 1051338"/>
                <a:gd name="connsiteX42" fmla="*/ 1119607 w 1119607"/>
                <a:gd name="connsiteY42" fmla="*/ 662206 h 1051338"/>
                <a:gd name="connsiteX43" fmla="*/ 1119607 w 1119607"/>
                <a:gd name="connsiteY43" fmla="*/ 648553 h 1051338"/>
                <a:gd name="connsiteX44" fmla="*/ 1077417 w 1119607"/>
                <a:gd name="connsiteY44" fmla="*/ 648553 h 1051338"/>
                <a:gd name="connsiteX45" fmla="*/ 1049358 w 1119607"/>
                <a:gd name="connsiteY45" fmla="*/ 648553 h 1051338"/>
                <a:gd name="connsiteX46" fmla="*/ 848512 w 1119607"/>
                <a:gd name="connsiteY46" fmla="*/ 648553 h 1051338"/>
                <a:gd name="connsiteX47" fmla="*/ 948798 w 1119607"/>
                <a:gd name="connsiteY47" fmla="*/ 222324 h 1051338"/>
                <a:gd name="connsiteX48" fmla="*/ 948935 w 1119607"/>
                <a:gd name="connsiteY48" fmla="*/ 222187 h 1051338"/>
                <a:gd name="connsiteX49" fmla="*/ 949071 w 1119607"/>
                <a:gd name="connsiteY49" fmla="*/ 222324 h 1051338"/>
                <a:gd name="connsiteX50" fmla="*/ 1049358 w 1119607"/>
                <a:gd name="connsiteY50" fmla="*/ 648553 h 1051338"/>
                <a:gd name="connsiteX51" fmla="*/ 170808 w 1119607"/>
                <a:gd name="connsiteY51" fmla="*/ 222324 h 1051338"/>
                <a:gd name="connsiteX52" fmla="*/ 271095 w 1119607"/>
                <a:gd name="connsiteY52" fmla="*/ 648553 h 1051338"/>
                <a:gd name="connsiteX53" fmla="*/ 70249 w 1119607"/>
                <a:gd name="connsiteY53" fmla="*/ 648553 h 1051338"/>
                <a:gd name="connsiteX54" fmla="*/ 170535 w 1119607"/>
                <a:gd name="connsiteY54" fmla="*/ 222324 h 1051338"/>
                <a:gd name="connsiteX55" fmla="*/ 170672 w 1119607"/>
                <a:gd name="connsiteY55" fmla="*/ 222187 h 1051338"/>
                <a:gd name="connsiteX56" fmla="*/ 170808 w 1119607"/>
                <a:gd name="connsiteY56" fmla="*/ 222324 h 1051338"/>
                <a:gd name="connsiteX57" fmla="*/ 170672 w 1119607"/>
                <a:gd name="connsiteY57" fmla="*/ 733602 h 1051338"/>
                <a:gd name="connsiteX58" fmla="*/ 30038 w 1119607"/>
                <a:gd name="connsiteY58" fmla="*/ 675860 h 1051338"/>
                <a:gd name="connsiteX59" fmla="*/ 311305 w 1119607"/>
                <a:gd name="connsiteY59" fmla="*/ 675860 h 1051338"/>
                <a:gd name="connsiteX60" fmla="*/ 170672 w 1119607"/>
                <a:gd name="connsiteY60" fmla="*/ 733602 h 1051338"/>
                <a:gd name="connsiteX61" fmla="*/ 559803 w 1119607"/>
                <a:gd name="connsiteY61" fmla="*/ 218460 h 1051338"/>
                <a:gd name="connsiteX62" fmla="*/ 532496 w 1119607"/>
                <a:gd name="connsiteY62" fmla="*/ 191152 h 1051338"/>
                <a:gd name="connsiteX63" fmla="*/ 559803 w 1119607"/>
                <a:gd name="connsiteY63" fmla="*/ 163845 h 1051338"/>
                <a:gd name="connsiteX64" fmla="*/ 587111 w 1119607"/>
                <a:gd name="connsiteY64" fmla="*/ 191152 h 1051338"/>
                <a:gd name="connsiteX65" fmla="*/ 559803 w 1119607"/>
                <a:gd name="connsiteY65" fmla="*/ 218460 h 1051338"/>
                <a:gd name="connsiteX66" fmla="*/ 948935 w 1119607"/>
                <a:gd name="connsiteY66" fmla="*/ 733602 h 1051338"/>
                <a:gd name="connsiteX67" fmla="*/ 808301 w 1119607"/>
                <a:gd name="connsiteY67" fmla="*/ 675860 h 1051338"/>
                <a:gd name="connsiteX68" fmla="*/ 1089569 w 1119607"/>
                <a:gd name="connsiteY68" fmla="*/ 675860 h 1051338"/>
                <a:gd name="connsiteX69" fmla="*/ 948935 w 1119607"/>
                <a:gd name="connsiteY69"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546150 w 1119607"/>
                <a:gd name="connsiteY26" fmla="*/ 996723 h 1051338"/>
                <a:gd name="connsiteX27" fmla="*/ 450573 w 1119607"/>
                <a:gd name="connsiteY27" fmla="*/ 996723 h 1051338"/>
                <a:gd name="connsiteX28" fmla="*/ 395958 w 1119607"/>
                <a:gd name="connsiteY28" fmla="*/ 1051338 h 1051338"/>
                <a:gd name="connsiteX29" fmla="*/ 412323 w 1119607"/>
                <a:gd name="connsiteY29" fmla="*/ 1046042 h 1051338"/>
                <a:gd name="connsiteX30" fmla="*/ 450573 w 1119607"/>
                <a:gd name="connsiteY30" fmla="*/ 1024031 h 1051338"/>
                <a:gd name="connsiteX31" fmla="*/ 669033 w 1119607"/>
                <a:gd name="connsiteY31" fmla="*/ 1024031 h 1051338"/>
                <a:gd name="connsiteX32" fmla="*/ 696341 w 1119607"/>
                <a:gd name="connsiteY32" fmla="*/ 1051338 h 1051338"/>
                <a:gd name="connsiteX33" fmla="*/ 723648 w 1119607"/>
                <a:gd name="connsiteY33" fmla="*/ 1051338 h 1051338"/>
                <a:gd name="connsiteX34" fmla="*/ 669033 w 1119607"/>
                <a:gd name="connsiteY34" fmla="*/ 996723 h 1051338"/>
                <a:gd name="connsiteX35" fmla="*/ 573457 w 1119607"/>
                <a:gd name="connsiteY35" fmla="*/ 996723 h 1051338"/>
                <a:gd name="connsiteX36" fmla="*/ 573457 w 1119607"/>
                <a:gd name="connsiteY36" fmla="*/ 243828 h 1051338"/>
                <a:gd name="connsiteX37" fmla="*/ 612480 w 1119607"/>
                <a:gd name="connsiteY37" fmla="*/ 204806 h 1051338"/>
                <a:gd name="connsiteX38" fmla="*/ 924863 w 1119607"/>
                <a:gd name="connsiteY38" fmla="*/ 204806 h 1051338"/>
                <a:gd name="connsiteX39" fmla="*/ 820453 w 1119607"/>
                <a:gd name="connsiteY39" fmla="*/ 648553 h 1051338"/>
                <a:gd name="connsiteX40" fmla="*/ 778263 w 1119607"/>
                <a:gd name="connsiteY40" fmla="*/ 648553 h 1051338"/>
                <a:gd name="connsiteX41" fmla="*/ 778263 w 1119607"/>
                <a:gd name="connsiteY41" fmla="*/ 662206 h 1051338"/>
                <a:gd name="connsiteX42" fmla="*/ 948935 w 1119607"/>
                <a:gd name="connsiteY42" fmla="*/ 760909 h 1051338"/>
                <a:gd name="connsiteX43" fmla="*/ 1119607 w 1119607"/>
                <a:gd name="connsiteY43" fmla="*/ 662206 h 1051338"/>
                <a:gd name="connsiteX44" fmla="*/ 1119607 w 1119607"/>
                <a:gd name="connsiteY44" fmla="*/ 648553 h 1051338"/>
                <a:gd name="connsiteX45" fmla="*/ 1077417 w 1119607"/>
                <a:gd name="connsiteY45" fmla="*/ 648553 h 1051338"/>
                <a:gd name="connsiteX46" fmla="*/ 1049358 w 1119607"/>
                <a:gd name="connsiteY46" fmla="*/ 648553 h 1051338"/>
                <a:gd name="connsiteX47" fmla="*/ 848512 w 1119607"/>
                <a:gd name="connsiteY47" fmla="*/ 648553 h 1051338"/>
                <a:gd name="connsiteX48" fmla="*/ 948798 w 1119607"/>
                <a:gd name="connsiteY48" fmla="*/ 222324 h 1051338"/>
                <a:gd name="connsiteX49" fmla="*/ 948935 w 1119607"/>
                <a:gd name="connsiteY49" fmla="*/ 222187 h 1051338"/>
                <a:gd name="connsiteX50" fmla="*/ 949071 w 1119607"/>
                <a:gd name="connsiteY50" fmla="*/ 222324 h 1051338"/>
                <a:gd name="connsiteX51" fmla="*/ 1049358 w 1119607"/>
                <a:gd name="connsiteY51" fmla="*/ 648553 h 1051338"/>
                <a:gd name="connsiteX52" fmla="*/ 170808 w 1119607"/>
                <a:gd name="connsiteY52" fmla="*/ 222324 h 1051338"/>
                <a:gd name="connsiteX53" fmla="*/ 271095 w 1119607"/>
                <a:gd name="connsiteY53" fmla="*/ 648553 h 1051338"/>
                <a:gd name="connsiteX54" fmla="*/ 70249 w 1119607"/>
                <a:gd name="connsiteY54" fmla="*/ 648553 h 1051338"/>
                <a:gd name="connsiteX55" fmla="*/ 170535 w 1119607"/>
                <a:gd name="connsiteY55" fmla="*/ 222324 h 1051338"/>
                <a:gd name="connsiteX56" fmla="*/ 170672 w 1119607"/>
                <a:gd name="connsiteY56" fmla="*/ 222187 h 1051338"/>
                <a:gd name="connsiteX57" fmla="*/ 170808 w 1119607"/>
                <a:gd name="connsiteY57" fmla="*/ 222324 h 1051338"/>
                <a:gd name="connsiteX58" fmla="*/ 170672 w 1119607"/>
                <a:gd name="connsiteY58" fmla="*/ 733602 h 1051338"/>
                <a:gd name="connsiteX59" fmla="*/ 30038 w 1119607"/>
                <a:gd name="connsiteY59" fmla="*/ 675860 h 1051338"/>
                <a:gd name="connsiteX60" fmla="*/ 311305 w 1119607"/>
                <a:gd name="connsiteY60" fmla="*/ 675860 h 1051338"/>
                <a:gd name="connsiteX61" fmla="*/ 170672 w 1119607"/>
                <a:gd name="connsiteY61" fmla="*/ 733602 h 1051338"/>
                <a:gd name="connsiteX62" fmla="*/ 559803 w 1119607"/>
                <a:gd name="connsiteY62" fmla="*/ 218460 h 1051338"/>
                <a:gd name="connsiteX63" fmla="*/ 532496 w 1119607"/>
                <a:gd name="connsiteY63" fmla="*/ 191152 h 1051338"/>
                <a:gd name="connsiteX64" fmla="*/ 559803 w 1119607"/>
                <a:gd name="connsiteY64" fmla="*/ 163845 h 1051338"/>
                <a:gd name="connsiteX65" fmla="*/ 587111 w 1119607"/>
                <a:gd name="connsiteY65" fmla="*/ 191152 h 1051338"/>
                <a:gd name="connsiteX66" fmla="*/ 559803 w 1119607"/>
                <a:gd name="connsiteY66" fmla="*/ 218460 h 1051338"/>
                <a:gd name="connsiteX67" fmla="*/ 948935 w 1119607"/>
                <a:gd name="connsiteY67" fmla="*/ 733602 h 1051338"/>
                <a:gd name="connsiteX68" fmla="*/ 808301 w 1119607"/>
                <a:gd name="connsiteY68" fmla="*/ 675860 h 1051338"/>
                <a:gd name="connsiteX69" fmla="*/ 1089569 w 1119607"/>
                <a:gd name="connsiteY69" fmla="*/ 675860 h 1051338"/>
                <a:gd name="connsiteX70" fmla="*/ 948935 w 1119607"/>
                <a:gd name="connsiteY70"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546150 w 1119607"/>
                <a:gd name="connsiteY26" fmla="*/ 996723 h 1051338"/>
                <a:gd name="connsiteX27" fmla="*/ 450573 w 1119607"/>
                <a:gd name="connsiteY27" fmla="*/ 996723 h 1051338"/>
                <a:gd name="connsiteX28" fmla="*/ 395958 w 1119607"/>
                <a:gd name="connsiteY28" fmla="*/ 1051338 h 1051338"/>
                <a:gd name="connsiteX29" fmla="*/ 450573 w 1119607"/>
                <a:gd name="connsiteY29" fmla="*/ 1024031 h 1051338"/>
                <a:gd name="connsiteX30" fmla="*/ 669033 w 1119607"/>
                <a:gd name="connsiteY30" fmla="*/ 1024031 h 1051338"/>
                <a:gd name="connsiteX31" fmla="*/ 696341 w 1119607"/>
                <a:gd name="connsiteY31" fmla="*/ 1051338 h 1051338"/>
                <a:gd name="connsiteX32" fmla="*/ 723648 w 1119607"/>
                <a:gd name="connsiteY32" fmla="*/ 1051338 h 1051338"/>
                <a:gd name="connsiteX33" fmla="*/ 669033 w 1119607"/>
                <a:gd name="connsiteY33" fmla="*/ 996723 h 1051338"/>
                <a:gd name="connsiteX34" fmla="*/ 573457 w 1119607"/>
                <a:gd name="connsiteY34" fmla="*/ 996723 h 1051338"/>
                <a:gd name="connsiteX35" fmla="*/ 573457 w 1119607"/>
                <a:gd name="connsiteY35" fmla="*/ 243828 h 1051338"/>
                <a:gd name="connsiteX36" fmla="*/ 612480 w 1119607"/>
                <a:gd name="connsiteY36" fmla="*/ 204806 h 1051338"/>
                <a:gd name="connsiteX37" fmla="*/ 924863 w 1119607"/>
                <a:gd name="connsiteY37" fmla="*/ 204806 h 1051338"/>
                <a:gd name="connsiteX38" fmla="*/ 820453 w 1119607"/>
                <a:gd name="connsiteY38" fmla="*/ 648553 h 1051338"/>
                <a:gd name="connsiteX39" fmla="*/ 778263 w 1119607"/>
                <a:gd name="connsiteY39" fmla="*/ 648553 h 1051338"/>
                <a:gd name="connsiteX40" fmla="*/ 778263 w 1119607"/>
                <a:gd name="connsiteY40" fmla="*/ 662206 h 1051338"/>
                <a:gd name="connsiteX41" fmla="*/ 948935 w 1119607"/>
                <a:gd name="connsiteY41" fmla="*/ 760909 h 1051338"/>
                <a:gd name="connsiteX42" fmla="*/ 1119607 w 1119607"/>
                <a:gd name="connsiteY42" fmla="*/ 662206 h 1051338"/>
                <a:gd name="connsiteX43" fmla="*/ 1119607 w 1119607"/>
                <a:gd name="connsiteY43" fmla="*/ 648553 h 1051338"/>
                <a:gd name="connsiteX44" fmla="*/ 1077417 w 1119607"/>
                <a:gd name="connsiteY44" fmla="*/ 648553 h 1051338"/>
                <a:gd name="connsiteX45" fmla="*/ 1049358 w 1119607"/>
                <a:gd name="connsiteY45" fmla="*/ 648553 h 1051338"/>
                <a:gd name="connsiteX46" fmla="*/ 848512 w 1119607"/>
                <a:gd name="connsiteY46" fmla="*/ 648553 h 1051338"/>
                <a:gd name="connsiteX47" fmla="*/ 948798 w 1119607"/>
                <a:gd name="connsiteY47" fmla="*/ 222324 h 1051338"/>
                <a:gd name="connsiteX48" fmla="*/ 948935 w 1119607"/>
                <a:gd name="connsiteY48" fmla="*/ 222187 h 1051338"/>
                <a:gd name="connsiteX49" fmla="*/ 949071 w 1119607"/>
                <a:gd name="connsiteY49" fmla="*/ 222324 h 1051338"/>
                <a:gd name="connsiteX50" fmla="*/ 1049358 w 1119607"/>
                <a:gd name="connsiteY50" fmla="*/ 648553 h 1051338"/>
                <a:gd name="connsiteX51" fmla="*/ 170808 w 1119607"/>
                <a:gd name="connsiteY51" fmla="*/ 222324 h 1051338"/>
                <a:gd name="connsiteX52" fmla="*/ 271095 w 1119607"/>
                <a:gd name="connsiteY52" fmla="*/ 648553 h 1051338"/>
                <a:gd name="connsiteX53" fmla="*/ 70249 w 1119607"/>
                <a:gd name="connsiteY53" fmla="*/ 648553 h 1051338"/>
                <a:gd name="connsiteX54" fmla="*/ 170535 w 1119607"/>
                <a:gd name="connsiteY54" fmla="*/ 222324 h 1051338"/>
                <a:gd name="connsiteX55" fmla="*/ 170672 w 1119607"/>
                <a:gd name="connsiteY55" fmla="*/ 222187 h 1051338"/>
                <a:gd name="connsiteX56" fmla="*/ 170808 w 1119607"/>
                <a:gd name="connsiteY56" fmla="*/ 222324 h 1051338"/>
                <a:gd name="connsiteX57" fmla="*/ 170672 w 1119607"/>
                <a:gd name="connsiteY57" fmla="*/ 733602 h 1051338"/>
                <a:gd name="connsiteX58" fmla="*/ 30038 w 1119607"/>
                <a:gd name="connsiteY58" fmla="*/ 675860 h 1051338"/>
                <a:gd name="connsiteX59" fmla="*/ 311305 w 1119607"/>
                <a:gd name="connsiteY59" fmla="*/ 675860 h 1051338"/>
                <a:gd name="connsiteX60" fmla="*/ 170672 w 1119607"/>
                <a:gd name="connsiteY60" fmla="*/ 733602 h 1051338"/>
                <a:gd name="connsiteX61" fmla="*/ 559803 w 1119607"/>
                <a:gd name="connsiteY61" fmla="*/ 218460 h 1051338"/>
                <a:gd name="connsiteX62" fmla="*/ 532496 w 1119607"/>
                <a:gd name="connsiteY62" fmla="*/ 191152 h 1051338"/>
                <a:gd name="connsiteX63" fmla="*/ 559803 w 1119607"/>
                <a:gd name="connsiteY63" fmla="*/ 163845 h 1051338"/>
                <a:gd name="connsiteX64" fmla="*/ 587111 w 1119607"/>
                <a:gd name="connsiteY64" fmla="*/ 191152 h 1051338"/>
                <a:gd name="connsiteX65" fmla="*/ 559803 w 1119607"/>
                <a:gd name="connsiteY65" fmla="*/ 218460 h 1051338"/>
                <a:gd name="connsiteX66" fmla="*/ 948935 w 1119607"/>
                <a:gd name="connsiteY66" fmla="*/ 733602 h 1051338"/>
                <a:gd name="connsiteX67" fmla="*/ 808301 w 1119607"/>
                <a:gd name="connsiteY67" fmla="*/ 675860 h 1051338"/>
                <a:gd name="connsiteX68" fmla="*/ 1089569 w 1119607"/>
                <a:gd name="connsiteY68" fmla="*/ 675860 h 1051338"/>
                <a:gd name="connsiteX69" fmla="*/ 948935 w 1119607"/>
                <a:gd name="connsiteY69"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546150 w 1119607"/>
                <a:gd name="connsiteY26" fmla="*/ 996723 h 1051338"/>
                <a:gd name="connsiteX27" fmla="*/ 450573 w 1119607"/>
                <a:gd name="connsiteY27" fmla="*/ 996723 h 1051338"/>
                <a:gd name="connsiteX28" fmla="*/ 450573 w 1119607"/>
                <a:gd name="connsiteY28" fmla="*/ 1024031 h 1051338"/>
                <a:gd name="connsiteX29" fmla="*/ 669033 w 1119607"/>
                <a:gd name="connsiteY29" fmla="*/ 1024031 h 1051338"/>
                <a:gd name="connsiteX30" fmla="*/ 696341 w 1119607"/>
                <a:gd name="connsiteY30" fmla="*/ 1051338 h 1051338"/>
                <a:gd name="connsiteX31" fmla="*/ 723648 w 1119607"/>
                <a:gd name="connsiteY31" fmla="*/ 1051338 h 1051338"/>
                <a:gd name="connsiteX32" fmla="*/ 669033 w 1119607"/>
                <a:gd name="connsiteY32" fmla="*/ 996723 h 1051338"/>
                <a:gd name="connsiteX33" fmla="*/ 573457 w 1119607"/>
                <a:gd name="connsiteY33" fmla="*/ 996723 h 1051338"/>
                <a:gd name="connsiteX34" fmla="*/ 573457 w 1119607"/>
                <a:gd name="connsiteY34" fmla="*/ 243828 h 1051338"/>
                <a:gd name="connsiteX35" fmla="*/ 612480 w 1119607"/>
                <a:gd name="connsiteY35" fmla="*/ 204806 h 1051338"/>
                <a:gd name="connsiteX36" fmla="*/ 924863 w 1119607"/>
                <a:gd name="connsiteY36" fmla="*/ 204806 h 1051338"/>
                <a:gd name="connsiteX37" fmla="*/ 820453 w 1119607"/>
                <a:gd name="connsiteY37" fmla="*/ 648553 h 1051338"/>
                <a:gd name="connsiteX38" fmla="*/ 778263 w 1119607"/>
                <a:gd name="connsiteY38" fmla="*/ 648553 h 1051338"/>
                <a:gd name="connsiteX39" fmla="*/ 778263 w 1119607"/>
                <a:gd name="connsiteY39" fmla="*/ 662206 h 1051338"/>
                <a:gd name="connsiteX40" fmla="*/ 948935 w 1119607"/>
                <a:gd name="connsiteY40" fmla="*/ 760909 h 1051338"/>
                <a:gd name="connsiteX41" fmla="*/ 1119607 w 1119607"/>
                <a:gd name="connsiteY41" fmla="*/ 662206 h 1051338"/>
                <a:gd name="connsiteX42" fmla="*/ 1119607 w 1119607"/>
                <a:gd name="connsiteY42" fmla="*/ 648553 h 1051338"/>
                <a:gd name="connsiteX43" fmla="*/ 1077417 w 1119607"/>
                <a:gd name="connsiteY43" fmla="*/ 648553 h 1051338"/>
                <a:gd name="connsiteX44" fmla="*/ 1049358 w 1119607"/>
                <a:gd name="connsiteY44" fmla="*/ 648553 h 1051338"/>
                <a:gd name="connsiteX45" fmla="*/ 848512 w 1119607"/>
                <a:gd name="connsiteY45" fmla="*/ 648553 h 1051338"/>
                <a:gd name="connsiteX46" fmla="*/ 948798 w 1119607"/>
                <a:gd name="connsiteY46" fmla="*/ 222324 h 1051338"/>
                <a:gd name="connsiteX47" fmla="*/ 948935 w 1119607"/>
                <a:gd name="connsiteY47" fmla="*/ 222187 h 1051338"/>
                <a:gd name="connsiteX48" fmla="*/ 949071 w 1119607"/>
                <a:gd name="connsiteY48" fmla="*/ 222324 h 1051338"/>
                <a:gd name="connsiteX49" fmla="*/ 1049358 w 1119607"/>
                <a:gd name="connsiteY49" fmla="*/ 648553 h 1051338"/>
                <a:gd name="connsiteX50" fmla="*/ 170808 w 1119607"/>
                <a:gd name="connsiteY50" fmla="*/ 222324 h 1051338"/>
                <a:gd name="connsiteX51" fmla="*/ 271095 w 1119607"/>
                <a:gd name="connsiteY51" fmla="*/ 648553 h 1051338"/>
                <a:gd name="connsiteX52" fmla="*/ 70249 w 1119607"/>
                <a:gd name="connsiteY52" fmla="*/ 648553 h 1051338"/>
                <a:gd name="connsiteX53" fmla="*/ 170535 w 1119607"/>
                <a:gd name="connsiteY53" fmla="*/ 222324 h 1051338"/>
                <a:gd name="connsiteX54" fmla="*/ 170672 w 1119607"/>
                <a:gd name="connsiteY54" fmla="*/ 222187 h 1051338"/>
                <a:gd name="connsiteX55" fmla="*/ 170808 w 1119607"/>
                <a:gd name="connsiteY55" fmla="*/ 222324 h 1051338"/>
                <a:gd name="connsiteX56" fmla="*/ 170672 w 1119607"/>
                <a:gd name="connsiteY56" fmla="*/ 733602 h 1051338"/>
                <a:gd name="connsiteX57" fmla="*/ 30038 w 1119607"/>
                <a:gd name="connsiteY57" fmla="*/ 675860 h 1051338"/>
                <a:gd name="connsiteX58" fmla="*/ 311305 w 1119607"/>
                <a:gd name="connsiteY58" fmla="*/ 675860 h 1051338"/>
                <a:gd name="connsiteX59" fmla="*/ 170672 w 1119607"/>
                <a:gd name="connsiteY59" fmla="*/ 733602 h 1051338"/>
                <a:gd name="connsiteX60" fmla="*/ 559803 w 1119607"/>
                <a:gd name="connsiteY60" fmla="*/ 218460 h 1051338"/>
                <a:gd name="connsiteX61" fmla="*/ 532496 w 1119607"/>
                <a:gd name="connsiteY61" fmla="*/ 191152 h 1051338"/>
                <a:gd name="connsiteX62" fmla="*/ 559803 w 1119607"/>
                <a:gd name="connsiteY62" fmla="*/ 163845 h 1051338"/>
                <a:gd name="connsiteX63" fmla="*/ 587111 w 1119607"/>
                <a:gd name="connsiteY63" fmla="*/ 191152 h 1051338"/>
                <a:gd name="connsiteX64" fmla="*/ 559803 w 1119607"/>
                <a:gd name="connsiteY64" fmla="*/ 218460 h 1051338"/>
                <a:gd name="connsiteX65" fmla="*/ 948935 w 1119607"/>
                <a:gd name="connsiteY65" fmla="*/ 733602 h 1051338"/>
                <a:gd name="connsiteX66" fmla="*/ 808301 w 1119607"/>
                <a:gd name="connsiteY66" fmla="*/ 675860 h 1051338"/>
                <a:gd name="connsiteX67" fmla="*/ 1089569 w 1119607"/>
                <a:gd name="connsiteY67" fmla="*/ 675860 h 1051338"/>
                <a:gd name="connsiteX68" fmla="*/ 948935 w 1119607"/>
                <a:gd name="connsiteY68"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546150 w 1119607"/>
                <a:gd name="connsiteY26" fmla="*/ 996723 h 1051338"/>
                <a:gd name="connsiteX27" fmla="*/ 450573 w 1119607"/>
                <a:gd name="connsiteY27" fmla="*/ 996723 h 1051338"/>
                <a:gd name="connsiteX28" fmla="*/ 669033 w 1119607"/>
                <a:gd name="connsiteY28" fmla="*/ 1024031 h 1051338"/>
                <a:gd name="connsiteX29" fmla="*/ 696341 w 1119607"/>
                <a:gd name="connsiteY29" fmla="*/ 1051338 h 1051338"/>
                <a:gd name="connsiteX30" fmla="*/ 723648 w 1119607"/>
                <a:gd name="connsiteY30" fmla="*/ 1051338 h 1051338"/>
                <a:gd name="connsiteX31" fmla="*/ 669033 w 1119607"/>
                <a:gd name="connsiteY31" fmla="*/ 996723 h 1051338"/>
                <a:gd name="connsiteX32" fmla="*/ 573457 w 1119607"/>
                <a:gd name="connsiteY32" fmla="*/ 996723 h 1051338"/>
                <a:gd name="connsiteX33" fmla="*/ 573457 w 1119607"/>
                <a:gd name="connsiteY33" fmla="*/ 243828 h 1051338"/>
                <a:gd name="connsiteX34" fmla="*/ 612480 w 1119607"/>
                <a:gd name="connsiteY34" fmla="*/ 204806 h 1051338"/>
                <a:gd name="connsiteX35" fmla="*/ 924863 w 1119607"/>
                <a:gd name="connsiteY35" fmla="*/ 204806 h 1051338"/>
                <a:gd name="connsiteX36" fmla="*/ 820453 w 1119607"/>
                <a:gd name="connsiteY36" fmla="*/ 648553 h 1051338"/>
                <a:gd name="connsiteX37" fmla="*/ 778263 w 1119607"/>
                <a:gd name="connsiteY37" fmla="*/ 648553 h 1051338"/>
                <a:gd name="connsiteX38" fmla="*/ 778263 w 1119607"/>
                <a:gd name="connsiteY38" fmla="*/ 662206 h 1051338"/>
                <a:gd name="connsiteX39" fmla="*/ 948935 w 1119607"/>
                <a:gd name="connsiteY39" fmla="*/ 760909 h 1051338"/>
                <a:gd name="connsiteX40" fmla="*/ 1119607 w 1119607"/>
                <a:gd name="connsiteY40" fmla="*/ 662206 h 1051338"/>
                <a:gd name="connsiteX41" fmla="*/ 1119607 w 1119607"/>
                <a:gd name="connsiteY41" fmla="*/ 648553 h 1051338"/>
                <a:gd name="connsiteX42" fmla="*/ 1077417 w 1119607"/>
                <a:gd name="connsiteY42" fmla="*/ 648553 h 1051338"/>
                <a:gd name="connsiteX43" fmla="*/ 1049358 w 1119607"/>
                <a:gd name="connsiteY43" fmla="*/ 648553 h 1051338"/>
                <a:gd name="connsiteX44" fmla="*/ 848512 w 1119607"/>
                <a:gd name="connsiteY44" fmla="*/ 648553 h 1051338"/>
                <a:gd name="connsiteX45" fmla="*/ 948798 w 1119607"/>
                <a:gd name="connsiteY45" fmla="*/ 222324 h 1051338"/>
                <a:gd name="connsiteX46" fmla="*/ 948935 w 1119607"/>
                <a:gd name="connsiteY46" fmla="*/ 222187 h 1051338"/>
                <a:gd name="connsiteX47" fmla="*/ 949071 w 1119607"/>
                <a:gd name="connsiteY47" fmla="*/ 222324 h 1051338"/>
                <a:gd name="connsiteX48" fmla="*/ 1049358 w 1119607"/>
                <a:gd name="connsiteY48" fmla="*/ 648553 h 1051338"/>
                <a:gd name="connsiteX49" fmla="*/ 170808 w 1119607"/>
                <a:gd name="connsiteY49" fmla="*/ 222324 h 1051338"/>
                <a:gd name="connsiteX50" fmla="*/ 271095 w 1119607"/>
                <a:gd name="connsiteY50" fmla="*/ 648553 h 1051338"/>
                <a:gd name="connsiteX51" fmla="*/ 70249 w 1119607"/>
                <a:gd name="connsiteY51" fmla="*/ 648553 h 1051338"/>
                <a:gd name="connsiteX52" fmla="*/ 170535 w 1119607"/>
                <a:gd name="connsiteY52" fmla="*/ 222324 h 1051338"/>
                <a:gd name="connsiteX53" fmla="*/ 170672 w 1119607"/>
                <a:gd name="connsiteY53" fmla="*/ 222187 h 1051338"/>
                <a:gd name="connsiteX54" fmla="*/ 170808 w 1119607"/>
                <a:gd name="connsiteY54" fmla="*/ 222324 h 1051338"/>
                <a:gd name="connsiteX55" fmla="*/ 170672 w 1119607"/>
                <a:gd name="connsiteY55" fmla="*/ 733602 h 1051338"/>
                <a:gd name="connsiteX56" fmla="*/ 30038 w 1119607"/>
                <a:gd name="connsiteY56" fmla="*/ 675860 h 1051338"/>
                <a:gd name="connsiteX57" fmla="*/ 311305 w 1119607"/>
                <a:gd name="connsiteY57" fmla="*/ 675860 h 1051338"/>
                <a:gd name="connsiteX58" fmla="*/ 170672 w 1119607"/>
                <a:gd name="connsiteY58" fmla="*/ 733602 h 1051338"/>
                <a:gd name="connsiteX59" fmla="*/ 559803 w 1119607"/>
                <a:gd name="connsiteY59" fmla="*/ 218460 h 1051338"/>
                <a:gd name="connsiteX60" fmla="*/ 532496 w 1119607"/>
                <a:gd name="connsiteY60" fmla="*/ 191152 h 1051338"/>
                <a:gd name="connsiteX61" fmla="*/ 559803 w 1119607"/>
                <a:gd name="connsiteY61" fmla="*/ 163845 h 1051338"/>
                <a:gd name="connsiteX62" fmla="*/ 587111 w 1119607"/>
                <a:gd name="connsiteY62" fmla="*/ 191152 h 1051338"/>
                <a:gd name="connsiteX63" fmla="*/ 559803 w 1119607"/>
                <a:gd name="connsiteY63" fmla="*/ 218460 h 1051338"/>
                <a:gd name="connsiteX64" fmla="*/ 948935 w 1119607"/>
                <a:gd name="connsiteY64" fmla="*/ 733602 h 1051338"/>
                <a:gd name="connsiteX65" fmla="*/ 808301 w 1119607"/>
                <a:gd name="connsiteY65" fmla="*/ 675860 h 1051338"/>
                <a:gd name="connsiteX66" fmla="*/ 1089569 w 1119607"/>
                <a:gd name="connsiteY66" fmla="*/ 675860 h 1051338"/>
                <a:gd name="connsiteX67" fmla="*/ 948935 w 1119607"/>
                <a:gd name="connsiteY67"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546150 w 1119607"/>
                <a:gd name="connsiteY26" fmla="*/ 996723 h 1051338"/>
                <a:gd name="connsiteX27" fmla="*/ 669033 w 1119607"/>
                <a:gd name="connsiteY27" fmla="*/ 1024031 h 1051338"/>
                <a:gd name="connsiteX28" fmla="*/ 696341 w 1119607"/>
                <a:gd name="connsiteY28" fmla="*/ 1051338 h 1051338"/>
                <a:gd name="connsiteX29" fmla="*/ 723648 w 1119607"/>
                <a:gd name="connsiteY29" fmla="*/ 1051338 h 1051338"/>
                <a:gd name="connsiteX30" fmla="*/ 669033 w 1119607"/>
                <a:gd name="connsiteY30" fmla="*/ 996723 h 1051338"/>
                <a:gd name="connsiteX31" fmla="*/ 573457 w 1119607"/>
                <a:gd name="connsiteY31" fmla="*/ 996723 h 1051338"/>
                <a:gd name="connsiteX32" fmla="*/ 573457 w 1119607"/>
                <a:gd name="connsiteY32" fmla="*/ 243828 h 1051338"/>
                <a:gd name="connsiteX33" fmla="*/ 612480 w 1119607"/>
                <a:gd name="connsiteY33" fmla="*/ 204806 h 1051338"/>
                <a:gd name="connsiteX34" fmla="*/ 924863 w 1119607"/>
                <a:gd name="connsiteY34" fmla="*/ 204806 h 1051338"/>
                <a:gd name="connsiteX35" fmla="*/ 820453 w 1119607"/>
                <a:gd name="connsiteY35" fmla="*/ 648553 h 1051338"/>
                <a:gd name="connsiteX36" fmla="*/ 778263 w 1119607"/>
                <a:gd name="connsiteY36" fmla="*/ 648553 h 1051338"/>
                <a:gd name="connsiteX37" fmla="*/ 778263 w 1119607"/>
                <a:gd name="connsiteY37" fmla="*/ 662206 h 1051338"/>
                <a:gd name="connsiteX38" fmla="*/ 948935 w 1119607"/>
                <a:gd name="connsiteY38" fmla="*/ 760909 h 1051338"/>
                <a:gd name="connsiteX39" fmla="*/ 1119607 w 1119607"/>
                <a:gd name="connsiteY39" fmla="*/ 662206 h 1051338"/>
                <a:gd name="connsiteX40" fmla="*/ 1119607 w 1119607"/>
                <a:gd name="connsiteY40" fmla="*/ 648553 h 1051338"/>
                <a:gd name="connsiteX41" fmla="*/ 1077417 w 1119607"/>
                <a:gd name="connsiteY41" fmla="*/ 648553 h 1051338"/>
                <a:gd name="connsiteX42" fmla="*/ 1049358 w 1119607"/>
                <a:gd name="connsiteY42" fmla="*/ 648553 h 1051338"/>
                <a:gd name="connsiteX43" fmla="*/ 848512 w 1119607"/>
                <a:gd name="connsiteY43" fmla="*/ 648553 h 1051338"/>
                <a:gd name="connsiteX44" fmla="*/ 948798 w 1119607"/>
                <a:gd name="connsiteY44" fmla="*/ 222324 h 1051338"/>
                <a:gd name="connsiteX45" fmla="*/ 948935 w 1119607"/>
                <a:gd name="connsiteY45" fmla="*/ 222187 h 1051338"/>
                <a:gd name="connsiteX46" fmla="*/ 949071 w 1119607"/>
                <a:gd name="connsiteY46" fmla="*/ 222324 h 1051338"/>
                <a:gd name="connsiteX47" fmla="*/ 1049358 w 1119607"/>
                <a:gd name="connsiteY47" fmla="*/ 648553 h 1051338"/>
                <a:gd name="connsiteX48" fmla="*/ 170808 w 1119607"/>
                <a:gd name="connsiteY48" fmla="*/ 222324 h 1051338"/>
                <a:gd name="connsiteX49" fmla="*/ 271095 w 1119607"/>
                <a:gd name="connsiteY49" fmla="*/ 648553 h 1051338"/>
                <a:gd name="connsiteX50" fmla="*/ 70249 w 1119607"/>
                <a:gd name="connsiteY50" fmla="*/ 648553 h 1051338"/>
                <a:gd name="connsiteX51" fmla="*/ 170535 w 1119607"/>
                <a:gd name="connsiteY51" fmla="*/ 222324 h 1051338"/>
                <a:gd name="connsiteX52" fmla="*/ 170672 w 1119607"/>
                <a:gd name="connsiteY52" fmla="*/ 222187 h 1051338"/>
                <a:gd name="connsiteX53" fmla="*/ 170808 w 1119607"/>
                <a:gd name="connsiteY53" fmla="*/ 222324 h 1051338"/>
                <a:gd name="connsiteX54" fmla="*/ 170672 w 1119607"/>
                <a:gd name="connsiteY54" fmla="*/ 733602 h 1051338"/>
                <a:gd name="connsiteX55" fmla="*/ 30038 w 1119607"/>
                <a:gd name="connsiteY55" fmla="*/ 675860 h 1051338"/>
                <a:gd name="connsiteX56" fmla="*/ 311305 w 1119607"/>
                <a:gd name="connsiteY56" fmla="*/ 675860 h 1051338"/>
                <a:gd name="connsiteX57" fmla="*/ 170672 w 1119607"/>
                <a:gd name="connsiteY57" fmla="*/ 733602 h 1051338"/>
                <a:gd name="connsiteX58" fmla="*/ 559803 w 1119607"/>
                <a:gd name="connsiteY58" fmla="*/ 218460 h 1051338"/>
                <a:gd name="connsiteX59" fmla="*/ 532496 w 1119607"/>
                <a:gd name="connsiteY59" fmla="*/ 191152 h 1051338"/>
                <a:gd name="connsiteX60" fmla="*/ 559803 w 1119607"/>
                <a:gd name="connsiteY60" fmla="*/ 163845 h 1051338"/>
                <a:gd name="connsiteX61" fmla="*/ 587111 w 1119607"/>
                <a:gd name="connsiteY61" fmla="*/ 191152 h 1051338"/>
                <a:gd name="connsiteX62" fmla="*/ 559803 w 1119607"/>
                <a:gd name="connsiteY62" fmla="*/ 218460 h 1051338"/>
                <a:gd name="connsiteX63" fmla="*/ 948935 w 1119607"/>
                <a:gd name="connsiteY63" fmla="*/ 733602 h 1051338"/>
                <a:gd name="connsiteX64" fmla="*/ 808301 w 1119607"/>
                <a:gd name="connsiteY64" fmla="*/ 675860 h 1051338"/>
                <a:gd name="connsiteX65" fmla="*/ 1089569 w 1119607"/>
                <a:gd name="connsiteY65" fmla="*/ 675860 h 1051338"/>
                <a:gd name="connsiteX66" fmla="*/ 948935 w 1119607"/>
                <a:gd name="connsiteY66"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669033 w 1119607"/>
                <a:gd name="connsiteY26" fmla="*/ 1024031 h 1051338"/>
                <a:gd name="connsiteX27" fmla="*/ 696341 w 1119607"/>
                <a:gd name="connsiteY27" fmla="*/ 1051338 h 1051338"/>
                <a:gd name="connsiteX28" fmla="*/ 723648 w 1119607"/>
                <a:gd name="connsiteY28" fmla="*/ 1051338 h 1051338"/>
                <a:gd name="connsiteX29" fmla="*/ 669033 w 1119607"/>
                <a:gd name="connsiteY29" fmla="*/ 996723 h 1051338"/>
                <a:gd name="connsiteX30" fmla="*/ 573457 w 1119607"/>
                <a:gd name="connsiteY30" fmla="*/ 996723 h 1051338"/>
                <a:gd name="connsiteX31" fmla="*/ 573457 w 1119607"/>
                <a:gd name="connsiteY31" fmla="*/ 243828 h 1051338"/>
                <a:gd name="connsiteX32" fmla="*/ 612480 w 1119607"/>
                <a:gd name="connsiteY32" fmla="*/ 204806 h 1051338"/>
                <a:gd name="connsiteX33" fmla="*/ 924863 w 1119607"/>
                <a:gd name="connsiteY33" fmla="*/ 204806 h 1051338"/>
                <a:gd name="connsiteX34" fmla="*/ 820453 w 1119607"/>
                <a:gd name="connsiteY34" fmla="*/ 648553 h 1051338"/>
                <a:gd name="connsiteX35" fmla="*/ 778263 w 1119607"/>
                <a:gd name="connsiteY35" fmla="*/ 648553 h 1051338"/>
                <a:gd name="connsiteX36" fmla="*/ 778263 w 1119607"/>
                <a:gd name="connsiteY36" fmla="*/ 662206 h 1051338"/>
                <a:gd name="connsiteX37" fmla="*/ 948935 w 1119607"/>
                <a:gd name="connsiteY37" fmla="*/ 760909 h 1051338"/>
                <a:gd name="connsiteX38" fmla="*/ 1119607 w 1119607"/>
                <a:gd name="connsiteY38" fmla="*/ 662206 h 1051338"/>
                <a:gd name="connsiteX39" fmla="*/ 1119607 w 1119607"/>
                <a:gd name="connsiteY39" fmla="*/ 648553 h 1051338"/>
                <a:gd name="connsiteX40" fmla="*/ 1077417 w 1119607"/>
                <a:gd name="connsiteY40" fmla="*/ 648553 h 1051338"/>
                <a:gd name="connsiteX41" fmla="*/ 1049358 w 1119607"/>
                <a:gd name="connsiteY41" fmla="*/ 648553 h 1051338"/>
                <a:gd name="connsiteX42" fmla="*/ 848512 w 1119607"/>
                <a:gd name="connsiteY42" fmla="*/ 648553 h 1051338"/>
                <a:gd name="connsiteX43" fmla="*/ 948798 w 1119607"/>
                <a:gd name="connsiteY43" fmla="*/ 222324 h 1051338"/>
                <a:gd name="connsiteX44" fmla="*/ 948935 w 1119607"/>
                <a:gd name="connsiteY44" fmla="*/ 222187 h 1051338"/>
                <a:gd name="connsiteX45" fmla="*/ 949071 w 1119607"/>
                <a:gd name="connsiteY45" fmla="*/ 222324 h 1051338"/>
                <a:gd name="connsiteX46" fmla="*/ 1049358 w 1119607"/>
                <a:gd name="connsiteY46" fmla="*/ 648553 h 1051338"/>
                <a:gd name="connsiteX47" fmla="*/ 170808 w 1119607"/>
                <a:gd name="connsiteY47" fmla="*/ 222324 h 1051338"/>
                <a:gd name="connsiteX48" fmla="*/ 271095 w 1119607"/>
                <a:gd name="connsiteY48" fmla="*/ 648553 h 1051338"/>
                <a:gd name="connsiteX49" fmla="*/ 70249 w 1119607"/>
                <a:gd name="connsiteY49" fmla="*/ 648553 h 1051338"/>
                <a:gd name="connsiteX50" fmla="*/ 170535 w 1119607"/>
                <a:gd name="connsiteY50" fmla="*/ 222324 h 1051338"/>
                <a:gd name="connsiteX51" fmla="*/ 170672 w 1119607"/>
                <a:gd name="connsiteY51" fmla="*/ 222187 h 1051338"/>
                <a:gd name="connsiteX52" fmla="*/ 170808 w 1119607"/>
                <a:gd name="connsiteY52" fmla="*/ 222324 h 1051338"/>
                <a:gd name="connsiteX53" fmla="*/ 170672 w 1119607"/>
                <a:gd name="connsiteY53" fmla="*/ 733602 h 1051338"/>
                <a:gd name="connsiteX54" fmla="*/ 30038 w 1119607"/>
                <a:gd name="connsiteY54" fmla="*/ 675860 h 1051338"/>
                <a:gd name="connsiteX55" fmla="*/ 311305 w 1119607"/>
                <a:gd name="connsiteY55" fmla="*/ 675860 h 1051338"/>
                <a:gd name="connsiteX56" fmla="*/ 170672 w 1119607"/>
                <a:gd name="connsiteY56" fmla="*/ 733602 h 1051338"/>
                <a:gd name="connsiteX57" fmla="*/ 559803 w 1119607"/>
                <a:gd name="connsiteY57" fmla="*/ 218460 h 1051338"/>
                <a:gd name="connsiteX58" fmla="*/ 532496 w 1119607"/>
                <a:gd name="connsiteY58" fmla="*/ 191152 h 1051338"/>
                <a:gd name="connsiteX59" fmla="*/ 559803 w 1119607"/>
                <a:gd name="connsiteY59" fmla="*/ 163845 h 1051338"/>
                <a:gd name="connsiteX60" fmla="*/ 587111 w 1119607"/>
                <a:gd name="connsiteY60" fmla="*/ 191152 h 1051338"/>
                <a:gd name="connsiteX61" fmla="*/ 559803 w 1119607"/>
                <a:gd name="connsiteY61" fmla="*/ 218460 h 1051338"/>
                <a:gd name="connsiteX62" fmla="*/ 948935 w 1119607"/>
                <a:gd name="connsiteY62" fmla="*/ 733602 h 1051338"/>
                <a:gd name="connsiteX63" fmla="*/ 808301 w 1119607"/>
                <a:gd name="connsiteY63" fmla="*/ 675860 h 1051338"/>
                <a:gd name="connsiteX64" fmla="*/ 1089569 w 1119607"/>
                <a:gd name="connsiteY64" fmla="*/ 675860 h 1051338"/>
                <a:gd name="connsiteX65" fmla="*/ 948935 w 1119607"/>
                <a:gd name="connsiteY65"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669033 w 1119607"/>
                <a:gd name="connsiteY26" fmla="*/ 1024031 h 1051338"/>
                <a:gd name="connsiteX27" fmla="*/ 696341 w 1119607"/>
                <a:gd name="connsiteY27" fmla="*/ 1051338 h 1051338"/>
                <a:gd name="connsiteX28" fmla="*/ 723648 w 1119607"/>
                <a:gd name="connsiteY28" fmla="*/ 1051338 h 1051338"/>
                <a:gd name="connsiteX29" fmla="*/ 669033 w 1119607"/>
                <a:gd name="connsiteY29" fmla="*/ 996723 h 1051338"/>
                <a:gd name="connsiteX30" fmla="*/ 573457 w 1119607"/>
                <a:gd name="connsiteY30" fmla="*/ 243828 h 1051338"/>
                <a:gd name="connsiteX31" fmla="*/ 612480 w 1119607"/>
                <a:gd name="connsiteY31" fmla="*/ 204806 h 1051338"/>
                <a:gd name="connsiteX32" fmla="*/ 924863 w 1119607"/>
                <a:gd name="connsiteY32" fmla="*/ 204806 h 1051338"/>
                <a:gd name="connsiteX33" fmla="*/ 820453 w 1119607"/>
                <a:gd name="connsiteY33" fmla="*/ 648553 h 1051338"/>
                <a:gd name="connsiteX34" fmla="*/ 778263 w 1119607"/>
                <a:gd name="connsiteY34" fmla="*/ 648553 h 1051338"/>
                <a:gd name="connsiteX35" fmla="*/ 778263 w 1119607"/>
                <a:gd name="connsiteY35" fmla="*/ 662206 h 1051338"/>
                <a:gd name="connsiteX36" fmla="*/ 948935 w 1119607"/>
                <a:gd name="connsiteY36" fmla="*/ 760909 h 1051338"/>
                <a:gd name="connsiteX37" fmla="*/ 1119607 w 1119607"/>
                <a:gd name="connsiteY37" fmla="*/ 662206 h 1051338"/>
                <a:gd name="connsiteX38" fmla="*/ 1119607 w 1119607"/>
                <a:gd name="connsiteY38" fmla="*/ 648553 h 1051338"/>
                <a:gd name="connsiteX39" fmla="*/ 1077417 w 1119607"/>
                <a:gd name="connsiteY39" fmla="*/ 648553 h 1051338"/>
                <a:gd name="connsiteX40" fmla="*/ 1049358 w 1119607"/>
                <a:gd name="connsiteY40" fmla="*/ 648553 h 1051338"/>
                <a:gd name="connsiteX41" fmla="*/ 848512 w 1119607"/>
                <a:gd name="connsiteY41" fmla="*/ 648553 h 1051338"/>
                <a:gd name="connsiteX42" fmla="*/ 948798 w 1119607"/>
                <a:gd name="connsiteY42" fmla="*/ 222324 h 1051338"/>
                <a:gd name="connsiteX43" fmla="*/ 948935 w 1119607"/>
                <a:gd name="connsiteY43" fmla="*/ 222187 h 1051338"/>
                <a:gd name="connsiteX44" fmla="*/ 949071 w 1119607"/>
                <a:gd name="connsiteY44" fmla="*/ 222324 h 1051338"/>
                <a:gd name="connsiteX45" fmla="*/ 1049358 w 1119607"/>
                <a:gd name="connsiteY45" fmla="*/ 648553 h 1051338"/>
                <a:gd name="connsiteX46" fmla="*/ 170808 w 1119607"/>
                <a:gd name="connsiteY46" fmla="*/ 222324 h 1051338"/>
                <a:gd name="connsiteX47" fmla="*/ 271095 w 1119607"/>
                <a:gd name="connsiteY47" fmla="*/ 648553 h 1051338"/>
                <a:gd name="connsiteX48" fmla="*/ 70249 w 1119607"/>
                <a:gd name="connsiteY48" fmla="*/ 648553 h 1051338"/>
                <a:gd name="connsiteX49" fmla="*/ 170535 w 1119607"/>
                <a:gd name="connsiteY49" fmla="*/ 222324 h 1051338"/>
                <a:gd name="connsiteX50" fmla="*/ 170672 w 1119607"/>
                <a:gd name="connsiteY50" fmla="*/ 222187 h 1051338"/>
                <a:gd name="connsiteX51" fmla="*/ 170808 w 1119607"/>
                <a:gd name="connsiteY51" fmla="*/ 222324 h 1051338"/>
                <a:gd name="connsiteX52" fmla="*/ 170672 w 1119607"/>
                <a:gd name="connsiteY52" fmla="*/ 733602 h 1051338"/>
                <a:gd name="connsiteX53" fmla="*/ 30038 w 1119607"/>
                <a:gd name="connsiteY53" fmla="*/ 675860 h 1051338"/>
                <a:gd name="connsiteX54" fmla="*/ 311305 w 1119607"/>
                <a:gd name="connsiteY54" fmla="*/ 675860 h 1051338"/>
                <a:gd name="connsiteX55" fmla="*/ 170672 w 1119607"/>
                <a:gd name="connsiteY55" fmla="*/ 733602 h 1051338"/>
                <a:gd name="connsiteX56" fmla="*/ 559803 w 1119607"/>
                <a:gd name="connsiteY56" fmla="*/ 218460 h 1051338"/>
                <a:gd name="connsiteX57" fmla="*/ 532496 w 1119607"/>
                <a:gd name="connsiteY57" fmla="*/ 191152 h 1051338"/>
                <a:gd name="connsiteX58" fmla="*/ 559803 w 1119607"/>
                <a:gd name="connsiteY58" fmla="*/ 163845 h 1051338"/>
                <a:gd name="connsiteX59" fmla="*/ 587111 w 1119607"/>
                <a:gd name="connsiteY59" fmla="*/ 191152 h 1051338"/>
                <a:gd name="connsiteX60" fmla="*/ 559803 w 1119607"/>
                <a:gd name="connsiteY60" fmla="*/ 218460 h 1051338"/>
                <a:gd name="connsiteX61" fmla="*/ 948935 w 1119607"/>
                <a:gd name="connsiteY61" fmla="*/ 733602 h 1051338"/>
                <a:gd name="connsiteX62" fmla="*/ 808301 w 1119607"/>
                <a:gd name="connsiteY62" fmla="*/ 675860 h 1051338"/>
                <a:gd name="connsiteX63" fmla="*/ 1089569 w 1119607"/>
                <a:gd name="connsiteY63" fmla="*/ 675860 h 1051338"/>
                <a:gd name="connsiteX64" fmla="*/ 948935 w 1119607"/>
                <a:gd name="connsiteY64"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669033 w 1119607"/>
                <a:gd name="connsiteY26" fmla="*/ 1024031 h 1051338"/>
                <a:gd name="connsiteX27" fmla="*/ 696341 w 1119607"/>
                <a:gd name="connsiteY27" fmla="*/ 1051338 h 1051338"/>
                <a:gd name="connsiteX28" fmla="*/ 723648 w 1119607"/>
                <a:gd name="connsiteY28" fmla="*/ 1051338 h 1051338"/>
                <a:gd name="connsiteX29" fmla="*/ 573457 w 1119607"/>
                <a:gd name="connsiteY29" fmla="*/ 243828 h 1051338"/>
                <a:gd name="connsiteX30" fmla="*/ 612480 w 1119607"/>
                <a:gd name="connsiteY30" fmla="*/ 204806 h 1051338"/>
                <a:gd name="connsiteX31" fmla="*/ 924863 w 1119607"/>
                <a:gd name="connsiteY31" fmla="*/ 204806 h 1051338"/>
                <a:gd name="connsiteX32" fmla="*/ 820453 w 1119607"/>
                <a:gd name="connsiteY32" fmla="*/ 648553 h 1051338"/>
                <a:gd name="connsiteX33" fmla="*/ 778263 w 1119607"/>
                <a:gd name="connsiteY33" fmla="*/ 648553 h 1051338"/>
                <a:gd name="connsiteX34" fmla="*/ 778263 w 1119607"/>
                <a:gd name="connsiteY34" fmla="*/ 662206 h 1051338"/>
                <a:gd name="connsiteX35" fmla="*/ 948935 w 1119607"/>
                <a:gd name="connsiteY35" fmla="*/ 760909 h 1051338"/>
                <a:gd name="connsiteX36" fmla="*/ 1119607 w 1119607"/>
                <a:gd name="connsiteY36" fmla="*/ 662206 h 1051338"/>
                <a:gd name="connsiteX37" fmla="*/ 1119607 w 1119607"/>
                <a:gd name="connsiteY37" fmla="*/ 648553 h 1051338"/>
                <a:gd name="connsiteX38" fmla="*/ 1077417 w 1119607"/>
                <a:gd name="connsiteY38" fmla="*/ 648553 h 1051338"/>
                <a:gd name="connsiteX39" fmla="*/ 1049358 w 1119607"/>
                <a:gd name="connsiteY39" fmla="*/ 648553 h 1051338"/>
                <a:gd name="connsiteX40" fmla="*/ 848512 w 1119607"/>
                <a:gd name="connsiteY40" fmla="*/ 648553 h 1051338"/>
                <a:gd name="connsiteX41" fmla="*/ 948798 w 1119607"/>
                <a:gd name="connsiteY41" fmla="*/ 222324 h 1051338"/>
                <a:gd name="connsiteX42" fmla="*/ 948935 w 1119607"/>
                <a:gd name="connsiteY42" fmla="*/ 222187 h 1051338"/>
                <a:gd name="connsiteX43" fmla="*/ 949071 w 1119607"/>
                <a:gd name="connsiteY43" fmla="*/ 222324 h 1051338"/>
                <a:gd name="connsiteX44" fmla="*/ 1049358 w 1119607"/>
                <a:gd name="connsiteY44" fmla="*/ 648553 h 1051338"/>
                <a:gd name="connsiteX45" fmla="*/ 170808 w 1119607"/>
                <a:gd name="connsiteY45" fmla="*/ 222324 h 1051338"/>
                <a:gd name="connsiteX46" fmla="*/ 271095 w 1119607"/>
                <a:gd name="connsiteY46" fmla="*/ 648553 h 1051338"/>
                <a:gd name="connsiteX47" fmla="*/ 70249 w 1119607"/>
                <a:gd name="connsiteY47" fmla="*/ 648553 h 1051338"/>
                <a:gd name="connsiteX48" fmla="*/ 170535 w 1119607"/>
                <a:gd name="connsiteY48" fmla="*/ 222324 h 1051338"/>
                <a:gd name="connsiteX49" fmla="*/ 170672 w 1119607"/>
                <a:gd name="connsiteY49" fmla="*/ 222187 h 1051338"/>
                <a:gd name="connsiteX50" fmla="*/ 170808 w 1119607"/>
                <a:gd name="connsiteY50" fmla="*/ 222324 h 1051338"/>
                <a:gd name="connsiteX51" fmla="*/ 170672 w 1119607"/>
                <a:gd name="connsiteY51" fmla="*/ 733602 h 1051338"/>
                <a:gd name="connsiteX52" fmla="*/ 30038 w 1119607"/>
                <a:gd name="connsiteY52" fmla="*/ 675860 h 1051338"/>
                <a:gd name="connsiteX53" fmla="*/ 311305 w 1119607"/>
                <a:gd name="connsiteY53" fmla="*/ 675860 h 1051338"/>
                <a:gd name="connsiteX54" fmla="*/ 170672 w 1119607"/>
                <a:gd name="connsiteY54" fmla="*/ 733602 h 1051338"/>
                <a:gd name="connsiteX55" fmla="*/ 559803 w 1119607"/>
                <a:gd name="connsiteY55" fmla="*/ 218460 h 1051338"/>
                <a:gd name="connsiteX56" fmla="*/ 532496 w 1119607"/>
                <a:gd name="connsiteY56" fmla="*/ 191152 h 1051338"/>
                <a:gd name="connsiteX57" fmla="*/ 559803 w 1119607"/>
                <a:gd name="connsiteY57" fmla="*/ 163845 h 1051338"/>
                <a:gd name="connsiteX58" fmla="*/ 587111 w 1119607"/>
                <a:gd name="connsiteY58" fmla="*/ 191152 h 1051338"/>
                <a:gd name="connsiteX59" fmla="*/ 559803 w 1119607"/>
                <a:gd name="connsiteY59" fmla="*/ 218460 h 1051338"/>
                <a:gd name="connsiteX60" fmla="*/ 948935 w 1119607"/>
                <a:gd name="connsiteY60" fmla="*/ 733602 h 1051338"/>
                <a:gd name="connsiteX61" fmla="*/ 808301 w 1119607"/>
                <a:gd name="connsiteY61" fmla="*/ 675860 h 1051338"/>
                <a:gd name="connsiteX62" fmla="*/ 1089569 w 1119607"/>
                <a:gd name="connsiteY62" fmla="*/ 675860 h 1051338"/>
                <a:gd name="connsiteX63" fmla="*/ 948935 w 1119607"/>
                <a:gd name="connsiteY63"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696341 w 1119607"/>
                <a:gd name="connsiteY26" fmla="*/ 1051338 h 1051338"/>
                <a:gd name="connsiteX27" fmla="*/ 723648 w 1119607"/>
                <a:gd name="connsiteY27" fmla="*/ 1051338 h 1051338"/>
                <a:gd name="connsiteX28" fmla="*/ 573457 w 1119607"/>
                <a:gd name="connsiteY28" fmla="*/ 243828 h 1051338"/>
                <a:gd name="connsiteX29" fmla="*/ 612480 w 1119607"/>
                <a:gd name="connsiteY29" fmla="*/ 204806 h 1051338"/>
                <a:gd name="connsiteX30" fmla="*/ 924863 w 1119607"/>
                <a:gd name="connsiteY30" fmla="*/ 204806 h 1051338"/>
                <a:gd name="connsiteX31" fmla="*/ 820453 w 1119607"/>
                <a:gd name="connsiteY31" fmla="*/ 648553 h 1051338"/>
                <a:gd name="connsiteX32" fmla="*/ 778263 w 1119607"/>
                <a:gd name="connsiteY32" fmla="*/ 648553 h 1051338"/>
                <a:gd name="connsiteX33" fmla="*/ 778263 w 1119607"/>
                <a:gd name="connsiteY33" fmla="*/ 662206 h 1051338"/>
                <a:gd name="connsiteX34" fmla="*/ 948935 w 1119607"/>
                <a:gd name="connsiteY34" fmla="*/ 760909 h 1051338"/>
                <a:gd name="connsiteX35" fmla="*/ 1119607 w 1119607"/>
                <a:gd name="connsiteY35" fmla="*/ 662206 h 1051338"/>
                <a:gd name="connsiteX36" fmla="*/ 1119607 w 1119607"/>
                <a:gd name="connsiteY36" fmla="*/ 648553 h 1051338"/>
                <a:gd name="connsiteX37" fmla="*/ 1077417 w 1119607"/>
                <a:gd name="connsiteY37" fmla="*/ 648553 h 1051338"/>
                <a:gd name="connsiteX38" fmla="*/ 1049358 w 1119607"/>
                <a:gd name="connsiteY38" fmla="*/ 648553 h 1051338"/>
                <a:gd name="connsiteX39" fmla="*/ 848512 w 1119607"/>
                <a:gd name="connsiteY39" fmla="*/ 648553 h 1051338"/>
                <a:gd name="connsiteX40" fmla="*/ 948798 w 1119607"/>
                <a:gd name="connsiteY40" fmla="*/ 222324 h 1051338"/>
                <a:gd name="connsiteX41" fmla="*/ 948935 w 1119607"/>
                <a:gd name="connsiteY41" fmla="*/ 222187 h 1051338"/>
                <a:gd name="connsiteX42" fmla="*/ 949071 w 1119607"/>
                <a:gd name="connsiteY42" fmla="*/ 222324 h 1051338"/>
                <a:gd name="connsiteX43" fmla="*/ 1049358 w 1119607"/>
                <a:gd name="connsiteY43" fmla="*/ 648553 h 1051338"/>
                <a:gd name="connsiteX44" fmla="*/ 170808 w 1119607"/>
                <a:gd name="connsiteY44" fmla="*/ 222324 h 1051338"/>
                <a:gd name="connsiteX45" fmla="*/ 271095 w 1119607"/>
                <a:gd name="connsiteY45" fmla="*/ 648553 h 1051338"/>
                <a:gd name="connsiteX46" fmla="*/ 70249 w 1119607"/>
                <a:gd name="connsiteY46" fmla="*/ 648553 h 1051338"/>
                <a:gd name="connsiteX47" fmla="*/ 170535 w 1119607"/>
                <a:gd name="connsiteY47" fmla="*/ 222324 h 1051338"/>
                <a:gd name="connsiteX48" fmla="*/ 170672 w 1119607"/>
                <a:gd name="connsiteY48" fmla="*/ 222187 h 1051338"/>
                <a:gd name="connsiteX49" fmla="*/ 170808 w 1119607"/>
                <a:gd name="connsiteY49" fmla="*/ 222324 h 1051338"/>
                <a:gd name="connsiteX50" fmla="*/ 170672 w 1119607"/>
                <a:gd name="connsiteY50" fmla="*/ 733602 h 1051338"/>
                <a:gd name="connsiteX51" fmla="*/ 30038 w 1119607"/>
                <a:gd name="connsiteY51" fmla="*/ 675860 h 1051338"/>
                <a:gd name="connsiteX52" fmla="*/ 311305 w 1119607"/>
                <a:gd name="connsiteY52" fmla="*/ 675860 h 1051338"/>
                <a:gd name="connsiteX53" fmla="*/ 170672 w 1119607"/>
                <a:gd name="connsiteY53" fmla="*/ 733602 h 1051338"/>
                <a:gd name="connsiteX54" fmla="*/ 559803 w 1119607"/>
                <a:gd name="connsiteY54" fmla="*/ 218460 h 1051338"/>
                <a:gd name="connsiteX55" fmla="*/ 532496 w 1119607"/>
                <a:gd name="connsiteY55" fmla="*/ 191152 h 1051338"/>
                <a:gd name="connsiteX56" fmla="*/ 559803 w 1119607"/>
                <a:gd name="connsiteY56" fmla="*/ 163845 h 1051338"/>
                <a:gd name="connsiteX57" fmla="*/ 587111 w 1119607"/>
                <a:gd name="connsiteY57" fmla="*/ 191152 h 1051338"/>
                <a:gd name="connsiteX58" fmla="*/ 559803 w 1119607"/>
                <a:gd name="connsiteY58" fmla="*/ 218460 h 1051338"/>
                <a:gd name="connsiteX59" fmla="*/ 948935 w 1119607"/>
                <a:gd name="connsiteY59" fmla="*/ 733602 h 1051338"/>
                <a:gd name="connsiteX60" fmla="*/ 808301 w 1119607"/>
                <a:gd name="connsiteY60" fmla="*/ 675860 h 1051338"/>
                <a:gd name="connsiteX61" fmla="*/ 1089569 w 1119607"/>
                <a:gd name="connsiteY61" fmla="*/ 675860 h 1051338"/>
                <a:gd name="connsiteX62" fmla="*/ 948935 w 1119607"/>
                <a:gd name="connsiteY62" fmla="*/ 733602 h 1051338"/>
                <a:gd name="connsiteX0" fmla="*/ 1077417 w 1119607"/>
                <a:gd name="connsiteY0" fmla="*/ 648553 h 1051338"/>
                <a:gd name="connsiteX1" fmla="*/ 973006 w 1119607"/>
                <a:gd name="connsiteY1" fmla="*/ 204806 h 1051338"/>
                <a:gd name="connsiteX2" fmla="*/ 1010377 w 1119607"/>
                <a:gd name="connsiteY2" fmla="*/ 204806 h 1051338"/>
                <a:gd name="connsiteX3" fmla="*/ 1024031 w 1119607"/>
                <a:gd name="connsiteY3" fmla="*/ 191152 h 1051338"/>
                <a:gd name="connsiteX4" fmla="*/ 1010377 w 1119607"/>
                <a:gd name="connsiteY4" fmla="*/ 177499 h 1051338"/>
                <a:gd name="connsiteX5" fmla="*/ 612480 w 1119607"/>
                <a:gd name="connsiteY5" fmla="*/ 177499 h 1051338"/>
                <a:gd name="connsiteX6" fmla="*/ 573457 w 1119607"/>
                <a:gd name="connsiteY6" fmla="*/ 138476 h 1051338"/>
                <a:gd name="connsiteX7" fmla="*/ 573457 w 1119607"/>
                <a:gd name="connsiteY7" fmla="*/ 13654 h 1051338"/>
                <a:gd name="connsiteX8" fmla="*/ 559803 w 1119607"/>
                <a:gd name="connsiteY8" fmla="*/ 0 h 1051338"/>
                <a:gd name="connsiteX9" fmla="*/ 546150 w 1119607"/>
                <a:gd name="connsiteY9" fmla="*/ 13654 h 1051338"/>
                <a:gd name="connsiteX10" fmla="*/ 546150 w 1119607"/>
                <a:gd name="connsiteY10" fmla="*/ 138476 h 1051338"/>
                <a:gd name="connsiteX11" fmla="*/ 507127 w 1119607"/>
                <a:gd name="connsiteY11" fmla="*/ 177499 h 1051338"/>
                <a:gd name="connsiteX12" fmla="*/ 109230 w 1119607"/>
                <a:gd name="connsiteY12" fmla="*/ 177499 h 1051338"/>
                <a:gd name="connsiteX13" fmla="*/ 95576 w 1119607"/>
                <a:gd name="connsiteY13" fmla="*/ 191152 h 1051338"/>
                <a:gd name="connsiteX14" fmla="*/ 109230 w 1119607"/>
                <a:gd name="connsiteY14" fmla="*/ 204806 h 1051338"/>
                <a:gd name="connsiteX15" fmla="*/ 146600 w 1119607"/>
                <a:gd name="connsiteY15" fmla="*/ 204806 h 1051338"/>
                <a:gd name="connsiteX16" fmla="*/ 42190 w 1119607"/>
                <a:gd name="connsiteY16" fmla="*/ 648553 h 1051338"/>
                <a:gd name="connsiteX17" fmla="*/ 0 w 1119607"/>
                <a:gd name="connsiteY17" fmla="*/ 648553 h 1051338"/>
                <a:gd name="connsiteX18" fmla="*/ 0 w 1119607"/>
                <a:gd name="connsiteY18" fmla="*/ 662206 h 1051338"/>
                <a:gd name="connsiteX19" fmla="*/ 170672 w 1119607"/>
                <a:gd name="connsiteY19" fmla="*/ 760909 h 1051338"/>
                <a:gd name="connsiteX20" fmla="*/ 341344 w 1119607"/>
                <a:gd name="connsiteY20" fmla="*/ 662206 h 1051338"/>
                <a:gd name="connsiteX21" fmla="*/ 341344 w 1119607"/>
                <a:gd name="connsiteY21" fmla="*/ 648553 h 1051338"/>
                <a:gd name="connsiteX22" fmla="*/ 299153 w 1119607"/>
                <a:gd name="connsiteY22" fmla="*/ 648553 h 1051338"/>
                <a:gd name="connsiteX23" fmla="*/ 194743 w 1119607"/>
                <a:gd name="connsiteY23" fmla="*/ 204806 h 1051338"/>
                <a:gd name="connsiteX24" fmla="*/ 507127 w 1119607"/>
                <a:gd name="connsiteY24" fmla="*/ 204806 h 1051338"/>
                <a:gd name="connsiteX25" fmla="*/ 546150 w 1119607"/>
                <a:gd name="connsiteY25" fmla="*/ 243828 h 1051338"/>
                <a:gd name="connsiteX26" fmla="*/ 723648 w 1119607"/>
                <a:gd name="connsiteY26" fmla="*/ 1051338 h 1051338"/>
                <a:gd name="connsiteX27" fmla="*/ 573457 w 1119607"/>
                <a:gd name="connsiteY27" fmla="*/ 243828 h 1051338"/>
                <a:gd name="connsiteX28" fmla="*/ 612480 w 1119607"/>
                <a:gd name="connsiteY28" fmla="*/ 204806 h 1051338"/>
                <a:gd name="connsiteX29" fmla="*/ 924863 w 1119607"/>
                <a:gd name="connsiteY29" fmla="*/ 204806 h 1051338"/>
                <a:gd name="connsiteX30" fmla="*/ 820453 w 1119607"/>
                <a:gd name="connsiteY30" fmla="*/ 648553 h 1051338"/>
                <a:gd name="connsiteX31" fmla="*/ 778263 w 1119607"/>
                <a:gd name="connsiteY31" fmla="*/ 648553 h 1051338"/>
                <a:gd name="connsiteX32" fmla="*/ 778263 w 1119607"/>
                <a:gd name="connsiteY32" fmla="*/ 662206 h 1051338"/>
                <a:gd name="connsiteX33" fmla="*/ 948935 w 1119607"/>
                <a:gd name="connsiteY33" fmla="*/ 760909 h 1051338"/>
                <a:gd name="connsiteX34" fmla="*/ 1119607 w 1119607"/>
                <a:gd name="connsiteY34" fmla="*/ 662206 h 1051338"/>
                <a:gd name="connsiteX35" fmla="*/ 1119607 w 1119607"/>
                <a:gd name="connsiteY35" fmla="*/ 648553 h 1051338"/>
                <a:gd name="connsiteX36" fmla="*/ 1077417 w 1119607"/>
                <a:gd name="connsiteY36" fmla="*/ 648553 h 1051338"/>
                <a:gd name="connsiteX37" fmla="*/ 1049358 w 1119607"/>
                <a:gd name="connsiteY37" fmla="*/ 648553 h 1051338"/>
                <a:gd name="connsiteX38" fmla="*/ 848512 w 1119607"/>
                <a:gd name="connsiteY38" fmla="*/ 648553 h 1051338"/>
                <a:gd name="connsiteX39" fmla="*/ 948798 w 1119607"/>
                <a:gd name="connsiteY39" fmla="*/ 222324 h 1051338"/>
                <a:gd name="connsiteX40" fmla="*/ 948935 w 1119607"/>
                <a:gd name="connsiteY40" fmla="*/ 222187 h 1051338"/>
                <a:gd name="connsiteX41" fmla="*/ 949071 w 1119607"/>
                <a:gd name="connsiteY41" fmla="*/ 222324 h 1051338"/>
                <a:gd name="connsiteX42" fmla="*/ 1049358 w 1119607"/>
                <a:gd name="connsiteY42" fmla="*/ 648553 h 1051338"/>
                <a:gd name="connsiteX43" fmla="*/ 170808 w 1119607"/>
                <a:gd name="connsiteY43" fmla="*/ 222324 h 1051338"/>
                <a:gd name="connsiteX44" fmla="*/ 271095 w 1119607"/>
                <a:gd name="connsiteY44" fmla="*/ 648553 h 1051338"/>
                <a:gd name="connsiteX45" fmla="*/ 70249 w 1119607"/>
                <a:gd name="connsiteY45" fmla="*/ 648553 h 1051338"/>
                <a:gd name="connsiteX46" fmla="*/ 170535 w 1119607"/>
                <a:gd name="connsiteY46" fmla="*/ 222324 h 1051338"/>
                <a:gd name="connsiteX47" fmla="*/ 170672 w 1119607"/>
                <a:gd name="connsiteY47" fmla="*/ 222187 h 1051338"/>
                <a:gd name="connsiteX48" fmla="*/ 170808 w 1119607"/>
                <a:gd name="connsiteY48" fmla="*/ 222324 h 1051338"/>
                <a:gd name="connsiteX49" fmla="*/ 170672 w 1119607"/>
                <a:gd name="connsiteY49" fmla="*/ 733602 h 1051338"/>
                <a:gd name="connsiteX50" fmla="*/ 30038 w 1119607"/>
                <a:gd name="connsiteY50" fmla="*/ 675860 h 1051338"/>
                <a:gd name="connsiteX51" fmla="*/ 311305 w 1119607"/>
                <a:gd name="connsiteY51" fmla="*/ 675860 h 1051338"/>
                <a:gd name="connsiteX52" fmla="*/ 170672 w 1119607"/>
                <a:gd name="connsiteY52" fmla="*/ 733602 h 1051338"/>
                <a:gd name="connsiteX53" fmla="*/ 559803 w 1119607"/>
                <a:gd name="connsiteY53" fmla="*/ 218460 h 1051338"/>
                <a:gd name="connsiteX54" fmla="*/ 532496 w 1119607"/>
                <a:gd name="connsiteY54" fmla="*/ 191152 h 1051338"/>
                <a:gd name="connsiteX55" fmla="*/ 559803 w 1119607"/>
                <a:gd name="connsiteY55" fmla="*/ 163845 h 1051338"/>
                <a:gd name="connsiteX56" fmla="*/ 587111 w 1119607"/>
                <a:gd name="connsiteY56" fmla="*/ 191152 h 1051338"/>
                <a:gd name="connsiteX57" fmla="*/ 559803 w 1119607"/>
                <a:gd name="connsiteY57" fmla="*/ 218460 h 1051338"/>
                <a:gd name="connsiteX58" fmla="*/ 948935 w 1119607"/>
                <a:gd name="connsiteY58" fmla="*/ 733602 h 1051338"/>
                <a:gd name="connsiteX59" fmla="*/ 808301 w 1119607"/>
                <a:gd name="connsiteY59" fmla="*/ 675860 h 1051338"/>
                <a:gd name="connsiteX60" fmla="*/ 1089569 w 1119607"/>
                <a:gd name="connsiteY60" fmla="*/ 675860 h 1051338"/>
                <a:gd name="connsiteX61" fmla="*/ 948935 w 1119607"/>
                <a:gd name="connsiteY61" fmla="*/ 733602 h 1051338"/>
                <a:gd name="connsiteX0" fmla="*/ 1077417 w 1119607"/>
                <a:gd name="connsiteY0" fmla="*/ 648553 h 760909"/>
                <a:gd name="connsiteX1" fmla="*/ 973006 w 1119607"/>
                <a:gd name="connsiteY1" fmla="*/ 204806 h 760909"/>
                <a:gd name="connsiteX2" fmla="*/ 1010377 w 1119607"/>
                <a:gd name="connsiteY2" fmla="*/ 204806 h 760909"/>
                <a:gd name="connsiteX3" fmla="*/ 1024031 w 1119607"/>
                <a:gd name="connsiteY3" fmla="*/ 191152 h 760909"/>
                <a:gd name="connsiteX4" fmla="*/ 1010377 w 1119607"/>
                <a:gd name="connsiteY4" fmla="*/ 177499 h 760909"/>
                <a:gd name="connsiteX5" fmla="*/ 612480 w 1119607"/>
                <a:gd name="connsiteY5" fmla="*/ 177499 h 760909"/>
                <a:gd name="connsiteX6" fmla="*/ 573457 w 1119607"/>
                <a:gd name="connsiteY6" fmla="*/ 138476 h 760909"/>
                <a:gd name="connsiteX7" fmla="*/ 573457 w 1119607"/>
                <a:gd name="connsiteY7" fmla="*/ 13654 h 760909"/>
                <a:gd name="connsiteX8" fmla="*/ 559803 w 1119607"/>
                <a:gd name="connsiteY8" fmla="*/ 0 h 760909"/>
                <a:gd name="connsiteX9" fmla="*/ 546150 w 1119607"/>
                <a:gd name="connsiteY9" fmla="*/ 13654 h 760909"/>
                <a:gd name="connsiteX10" fmla="*/ 546150 w 1119607"/>
                <a:gd name="connsiteY10" fmla="*/ 138476 h 760909"/>
                <a:gd name="connsiteX11" fmla="*/ 507127 w 1119607"/>
                <a:gd name="connsiteY11" fmla="*/ 177499 h 760909"/>
                <a:gd name="connsiteX12" fmla="*/ 109230 w 1119607"/>
                <a:gd name="connsiteY12" fmla="*/ 177499 h 760909"/>
                <a:gd name="connsiteX13" fmla="*/ 95576 w 1119607"/>
                <a:gd name="connsiteY13" fmla="*/ 191152 h 760909"/>
                <a:gd name="connsiteX14" fmla="*/ 109230 w 1119607"/>
                <a:gd name="connsiteY14" fmla="*/ 204806 h 760909"/>
                <a:gd name="connsiteX15" fmla="*/ 146600 w 1119607"/>
                <a:gd name="connsiteY15" fmla="*/ 204806 h 760909"/>
                <a:gd name="connsiteX16" fmla="*/ 42190 w 1119607"/>
                <a:gd name="connsiteY16" fmla="*/ 648553 h 760909"/>
                <a:gd name="connsiteX17" fmla="*/ 0 w 1119607"/>
                <a:gd name="connsiteY17" fmla="*/ 648553 h 760909"/>
                <a:gd name="connsiteX18" fmla="*/ 0 w 1119607"/>
                <a:gd name="connsiteY18" fmla="*/ 662206 h 760909"/>
                <a:gd name="connsiteX19" fmla="*/ 170672 w 1119607"/>
                <a:gd name="connsiteY19" fmla="*/ 760909 h 760909"/>
                <a:gd name="connsiteX20" fmla="*/ 341344 w 1119607"/>
                <a:gd name="connsiteY20" fmla="*/ 662206 h 760909"/>
                <a:gd name="connsiteX21" fmla="*/ 341344 w 1119607"/>
                <a:gd name="connsiteY21" fmla="*/ 648553 h 760909"/>
                <a:gd name="connsiteX22" fmla="*/ 299153 w 1119607"/>
                <a:gd name="connsiteY22" fmla="*/ 648553 h 760909"/>
                <a:gd name="connsiteX23" fmla="*/ 194743 w 1119607"/>
                <a:gd name="connsiteY23" fmla="*/ 204806 h 760909"/>
                <a:gd name="connsiteX24" fmla="*/ 507127 w 1119607"/>
                <a:gd name="connsiteY24" fmla="*/ 204806 h 760909"/>
                <a:gd name="connsiteX25" fmla="*/ 546150 w 1119607"/>
                <a:gd name="connsiteY25" fmla="*/ 243828 h 760909"/>
                <a:gd name="connsiteX26" fmla="*/ 573457 w 1119607"/>
                <a:gd name="connsiteY26" fmla="*/ 243828 h 760909"/>
                <a:gd name="connsiteX27" fmla="*/ 612480 w 1119607"/>
                <a:gd name="connsiteY27" fmla="*/ 204806 h 760909"/>
                <a:gd name="connsiteX28" fmla="*/ 924863 w 1119607"/>
                <a:gd name="connsiteY28" fmla="*/ 204806 h 760909"/>
                <a:gd name="connsiteX29" fmla="*/ 820453 w 1119607"/>
                <a:gd name="connsiteY29" fmla="*/ 648553 h 760909"/>
                <a:gd name="connsiteX30" fmla="*/ 778263 w 1119607"/>
                <a:gd name="connsiteY30" fmla="*/ 648553 h 760909"/>
                <a:gd name="connsiteX31" fmla="*/ 778263 w 1119607"/>
                <a:gd name="connsiteY31" fmla="*/ 662206 h 760909"/>
                <a:gd name="connsiteX32" fmla="*/ 948935 w 1119607"/>
                <a:gd name="connsiteY32" fmla="*/ 760909 h 760909"/>
                <a:gd name="connsiteX33" fmla="*/ 1119607 w 1119607"/>
                <a:gd name="connsiteY33" fmla="*/ 662206 h 760909"/>
                <a:gd name="connsiteX34" fmla="*/ 1119607 w 1119607"/>
                <a:gd name="connsiteY34" fmla="*/ 648553 h 760909"/>
                <a:gd name="connsiteX35" fmla="*/ 1077417 w 1119607"/>
                <a:gd name="connsiteY35" fmla="*/ 648553 h 760909"/>
                <a:gd name="connsiteX36" fmla="*/ 1049358 w 1119607"/>
                <a:gd name="connsiteY36" fmla="*/ 648553 h 760909"/>
                <a:gd name="connsiteX37" fmla="*/ 848512 w 1119607"/>
                <a:gd name="connsiteY37" fmla="*/ 648553 h 760909"/>
                <a:gd name="connsiteX38" fmla="*/ 948798 w 1119607"/>
                <a:gd name="connsiteY38" fmla="*/ 222324 h 760909"/>
                <a:gd name="connsiteX39" fmla="*/ 948935 w 1119607"/>
                <a:gd name="connsiteY39" fmla="*/ 222187 h 760909"/>
                <a:gd name="connsiteX40" fmla="*/ 949071 w 1119607"/>
                <a:gd name="connsiteY40" fmla="*/ 222324 h 760909"/>
                <a:gd name="connsiteX41" fmla="*/ 1049358 w 1119607"/>
                <a:gd name="connsiteY41" fmla="*/ 648553 h 760909"/>
                <a:gd name="connsiteX42" fmla="*/ 170808 w 1119607"/>
                <a:gd name="connsiteY42" fmla="*/ 222324 h 760909"/>
                <a:gd name="connsiteX43" fmla="*/ 271095 w 1119607"/>
                <a:gd name="connsiteY43" fmla="*/ 648553 h 760909"/>
                <a:gd name="connsiteX44" fmla="*/ 70249 w 1119607"/>
                <a:gd name="connsiteY44" fmla="*/ 648553 h 760909"/>
                <a:gd name="connsiteX45" fmla="*/ 170535 w 1119607"/>
                <a:gd name="connsiteY45" fmla="*/ 222324 h 760909"/>
                <a:gd name="connsiteX46" fmla="*/ 170672 w 1119607"/>
                <a:gd name="connsiteY46" fmla="*/ 222187 h 760909"/>
                <a:gd name="connsiteX47" fmla="*/ 170808 w 1119607"/>
                <a:gd name="connsiteY47" fmla="*/ 222324 h 760909"/>
                <a:gd name="connsiteX48" fmla="*/ 170672 w 1119607"/>
                <a:gd name="connsiteY48" fmla="*/ 733602 h 760909"/>
                <a:gd name="connsiteX49" fmla="*/ 30038 w 1119607"/>
                <a:gd name="connsiteY49" fmla="*/ 675860 h 760909"/>
                <a:gd name="connsiteX50" fmla="*/ 311305 w 1119607"/>
                <a:gd name="connsiteY50" fmla="*/ 675860 h 760909"/>
                <a:gd name="connsiteX51" fmla="*/ 170672 w 1119607"/>
                <a:gd name="connsiteY51" fmla="*/ 733602 h 760909"/>
                <a:gd name="connsiteX52" fmla="*/ 559803 w 1119607"/>
                <a:gd name="connsiteY52" fmla="*/ 218460 h 760909"/>
                <a:gd name="connsiteX53" fmla="*/ 532496 w 1119607"/>
                <a:gd name="connsiteY53" fmla="*/ 191152 h 760909"/>
                <a:gd name="connsiteX54" fmla="*/ 559803 w 1119607"/>
                <a:gd name="connsiteY54" fmla="*/ 163845 h 760909"/>
                <a:gd name="connsiteX55" fmla="*/ 587111 w 1119607"/>
                <a:gd name="connsiteY55" fmla="*/ 191152 h 760909"/>
                <a:gd name="connsiteX56" fmla="*/ 559803 w 1119607"/>
                <a:gd name="connsiteY56" fmla="*/ 218460 h 760909"/>
                <a:gd name="connsiteX57" fmla="*/ 948935 w 1119607"/>
                <a:gd name="connsiteY57" fmla="*/ 733602 h 760909"/>
                <a:gd name="connsiteX58" fmla="*/ 808301 w 1119607"/>
                <a:gd name="connsiteY58" fmla="*/ 675860 h 760909"/>
                <a:gd name="connsiteX59" fmla="*/ 1089569 w 1119607"/>
                <a:gd name="connsiteY59" fmla="*/ 675860 h 760909"/>
                <a:gd name="connsiteX60" fmla="*/ 948935 w 1119607"/>
                <a:gd name="connsiteY60" fmla="*/ 733602 h 760909"/>
                <a:gd name="connsiteX0" fmla="*/ 1077417 w 1119607"/>
                <a:gd name="connsiteY0" fmla="*/ 648553 h 760909"/>
                <a:gd name="connsiteX1" fmla="*/ 973006 w 1119607"/>
                <a:gd name="connsiteY1" fmla="*/ 204806 h 760909"/>
                <a:gd name="connsiteX2" fmla="*/ 1010377 w 1119607"/>
                <a:gd name="connsiteY2" fmla="*/ 204806 h 760909"/>
                <a:gd name="connsiteX3" fmla="*/ 1024031 w 1119607"/>
                <a:gd name="connsiteY3" fmla="*/ 191152 h 760909"/>
                <a:gd name="connsiteX4" fmla="*/ 1010377 w 1119607"/>
                <a:gd name="connsiteY4" fmla="*/ 177499 h 760909"/>
                <a:gd name="connsiteX5" fmla="*/ 612480 w 1119607"/>
                <a:gd name="connsiteY5" fmla="*/ 177499 h 760909"/>
                <a:gd name="connsiteX6" fmla="*/ 573457 w 1119607"/>
                <a:gd name="connsiteY6" fmla="*/ 138476 h 760909"/>
                <a:gd name="connsiteX7" fmla="*/ 573457 w 1119607"/>
                <a:gd name="connsiteY7" fmla="*/ 13654 h 760909"/>
                <a:gd name="connsiteX8" fmla="*/ 559803 w 1119607"/>
                <a:gd name="connsiteY8" fmla="*/ 0 h 760909"/>
                <a:gd name="connsiteX9" fmla="*/ 546150 w 1119607"/>
                <a:gd name="connsiteY9" fmla="*/ 13654 h 760909"/>
                <a:gd name="connsiteX10" fmla="*/ 546150 w 1119607"/>
                <a:gd name="connsiteY10" fmla="*/ 138476 h 760909"/>
                <a:gd name="connsiteX11" fmla="*/ 507127 w 1119607"/>
                <a:gd name="connsiteY11" fmla="*/ 177499 h 760909"/>
                <a:gd name="connsiteX12" fmla="*/ 109230 w 1119607"/>
                <a:gd name="connsiteY12" fmla="*/ 177499 h 760909"/>
                <a:gd name="connsiteX13" fmla="*/ 95576 w 1119607"/>
                <a:gd name="connsiteY13" fmla="*/ 191152 h 760909"/>
                <a:gd name="connsiteX14" fmla="*/ 109230 w 1119607"/>
                <a:gd name="connsiteY14" fmla="*/ 204806 h 760909"/>
                <a:gd name="connsiteX15" fmla="*/ 146600 w 1119607"/>
                <a:gd name="connsiteY15" fmla="*/ 204806 h 760909"/>
                <a:gd name="connsiteX16" fmla="*/ 42190 w 1119607"/>
                <a:gd name="connsiteY16" fmla="*/ 648553 h 760909"/>
                <a:gd name="connsiteX17" fmla="*/ 0 w 1119607"/>
                <a:gd name="connsiteY17" fmla="*/ 648553 h 760909"/>
                <a:gd name="connsiteX18" fmla="*/ 0 w 1119607"/>
                <a:gd name="connsiteY18" fmla="*/ 662206 h 760909"/>
                <a:gd name="connsiteX19" fmla="*/ 341344 w 1119607"/>
                <a:gd name="connsiteY19" fmla="*/ 662206 h 760909"/>
                <a:gd name="connsiteX20" fmla="*/ 341344 w 1119607"/>
                <a:gd name="connsiteY20" fmla="*/ 648553 h 760909"/>
                <a:gd name="connsiteX21" fmla="*/ 299153 w 1119607"/>
                <a:gd name="connsiteY21" fmla="*/ 648553 h 760909"/>
                <a:gd name="connsiteX22" fmla="*/ 194743 w 1119607"/>
                <a:gd name="connsiteY22" fmla="*/ 204806 h 760909"/>
                <a:gd name="connsiteX23" fmla="*/ 507127 w 1119607"/>
                <a:gd name="connsiteY23" fmla="*/ 204806 h 760909"/>
                <a:gd name="connsiteX24" fmla="*/ 546150 w 1119607"/>
                <a:gd name="connsiteY24" fmla="*/ 243828 h 760909"/>
                <a:gd name="connsiteX25" fmla="*/ 573457 w 1119607"/>
                <a:gd name="connsiteY25" fmla="*/ 243828 h 760909"/>
                <a:gd name="connsiteX26" fmla="*/ 612480 w 1119607"/>
                <a:gd name="connsiteY26" fmla="*/ 204806 h 760909"/>
                <a:gd name="connsiteX27" fmla="*/ 924863 w 1119607"/>
                <a:gd name="connsiteY27" fmla="*/ 204806 h 760909"/>
                <a:gd name="connsiteX28" fmla="*/ 820453 w 1119607"/>
                <a:gd name="connsiteY28" fmla="*/ 648553 h 760909"/>
                <a:gd name="connsiteX29" fmla="*/ 778263 w 1119607"/>
                <a:gd name="connsiteY29" fmla="*/ 648553 h 760909"/>
                <a:gd name="connsiteX30" fmla="*/ 778263 w 1119607"/>
                <a:gd name="connsiteY30" fmla="*/ 662206 h 760909"/>
                <a:gd name="connsiteX31" fmla="*/ 948935 w 1119607"/>
                <a:gd name="connsiteY31" fmla="*/ 760909 h 760909"/>
                <a:gd name="connsiteX32" fmla="*/ 1119607 w 1119607"/>
                <a:gd name="connsiteY32" fmla="*/ 662206 h 760909"/>
                <a:gd name="connsiteX33" fmla="*/ 1119607 w 1119607"/>
                <a:gd name="connsiteY33" fmla="*/ 648553 h 760909"/>
                <a:gd name="connsiteX34" fmla="*/ 1077417 w 1119607"/>
                <a:gd name="connsiteY34" fmla="*/ 648553 h 760909"/>
                <a:gd name="connsiteX35" fmla="*/ 1049358 w 1119607"/>
                <a:gd name="connsiteY35" fmla="*/ 648553 h 760909"/>
                <a:gd name="connsiteX36" fmla="*/ 848512 w 1119607"/>
                <a:gd name="connsiteY36" fmla="*/ 648553 h 760909"/>
                <a:gd name="connsiteX37" fmla="*/ 948798 w 1119607"/>
                <a:gd name="connsiteY37" fmla="*/ 222324 h 760909"/>
                <a:gd name="connsiteX38" fmla="*/ 948935 w 1119607"/>
                <a:gd name="connsiteY38" fmla="*/ 222187 h 760909"/>
                <a:gd name="connsiteX39" fmla="*/ 949071 w 1119607"/>
                <a:gd name="connsiteY39" fmla="*/ 222324 h 760909"/>
                <a:gd name="connsiteX40" fmla="*/ 1049358 w 1119607"/>
                <a:gd name="connsiteY40" fmla="*/ 648553 h 760909"/>
                <a:gd name="connsiteX41" fmla="*/ 170808 w 1119607"/>
                <a:gd name="connsiteY41" fmla="*/ 222324 h 760909"/>
                <a:gd name="connsiteX42" fmla="*/ 271095 w 1119607"/>
                <a:gd name="connsiteY42" fmla="*/ 648553 h 760909"/>
                <a:gd name="connsiteX43" fmla="*/ 70249 w 1119607"/>
                <a:gd name="connsiteY43" fmla="*/ 648553 h 760909"/>
                <a:gd name="connsiteX44" fmla="*/ 170535 w 1119607"/>
                <a:gd name="connsiteY44" fmla="*/ 222324 h 760909"/>
                <a:gd name="connsiteX45" fmla="*/ 170672 w 1119607"/>
                <a:gd name="connsiteY45" fmla="*/ 222187 h 760909"/>
                <a:gd name="connsiteX46" fmla="*/ 170808 w 1119607"/>
                <a:gd name="connsiteY46" fmla="*/ 222324 h 760909"/>
                <a:gd name="connsiteX47" fmla="*/ 170672 w 1119607"/>
                <a:gd name="connsiteY47" fmla="*/ 733602 h 760909"/>
                <a:gd name="connsiteX48" fmla="*/ 30038 w 1119607"/>
                <a:gd name="connsiteY48" fmla="*/ 675860 h 760909"/>
                <a:gd name="connsiteX49" fmla="*/ 311305 w 1119607"/>
                <a:gd name="connsiteY49" fmla="*/ 675860 h 760909"/>
                <a:gd name="connsiteX50" fmla="*/ 170672 w 1119607"/>
                <a:gd name="connsiteY50" fmla="*/ 733602 h 760909"/>
                <a:gd name="connsiteX51" fmla="*/ 559803 w 1119607"/>
                <a:gd name="connsiteY51" fmla="*/ 218460 h 760909"/>
                <a:gd name="connsiteX52" fmla="*/ 532496 w 1119607"/>
                <a:gd name="connsiteY52" fmla="*/ 191152 h 760909"/>
                <a:gd name="connsiteX53" fmla="*/ 559803 w 1119607"/>
                <a:gd name="connsiteY53" fmla="*/ 163845 h 760909"/>
                <a:gd name="connsiteX54" fmla="*/ 587111 w 1119607"/>
                <a:gd name="connsiteY54" fmla="*/ 191152 h 760909"/>
                <a:gd name="connsiteX55" fmla="*/ 559803 w 1119607"/>
                <a:gd name="connsiteY55" fmla="*/ 218460 h 760909"/>
                <a:gd name="connsiteX56" fmla="*/ 948935 w 1119607"/>
                <a:gd name="connsiteY56" fmla="*/ 733602 h 760909"/>
                <a:gd name="connsiteX57" fmla="*/ 808301 w 1119607"/>
                <a:gd name="connsiteY57" fmla="*/ 675860 h 760909"/>
                <a:gd name="connsiteX58" fmla="*/ 1089569 w 1119607"/>
                <a:gd name="connsiteY58" fmla="*/ 675860 h 760909"/>
                <a:gd name="connsiteX59" fmla="*/ 948935 w 1119607"/>
                <a:gd name="connsiteY59" fmla="*/ 733602 h 760909"/>
                <a:gd name="connsiteX0" fmla="*/ 1077417 w 1119607"/>
                <a:gd name="connsiteY0" fmla="*/ 648553 h 760909"/>
                <a:gd name="connsiteX1" fmla="*/ 973006 w 1119607"/>
                <a:gd name="connsiteY1" fmla="*/ 204806 h 760909"/>
                <a:gd name="connsiteX2" fmla="*/ 1010377 w 1119607"/>
                <a:gd name="connsiteY2" fmla="*/ 204806 h 760909"/>
                <a:gd name="connsiteX3" fmla="*/ 1024031 w 1119607"/>
                <a:gd name="connsiteY3" fmla="*/ 191152 h 760909"/>
                <a:gd name="connsiteX4" fmla="*/ 1010377 w 1119607"/>
                <a:gd name="connsiteY4" fmla="*/ 177499 h 760909"/>
                <a:gd name="connsiteX5" fmla="*/ 612480 w 1119607"/>
                <a:gd name="connsiteY5" fmla="*/ 177499 h 760909"/>
                <a:gd name="connsiteX6" fmla="*/ 573457 w 1119607"/>
                <a:gd name="connsiteY6" fmla="*/ 138476 h 760909"/>
                <a:gd name="connsiteX7" fmla="*/ 573457 w 1119607"/>
                <a:gd name="connsiteY7" fmla="*/ 13654 h 760909"/>
                <a:gd name="connsiteX8" fmla="*/ 559803 w 1119607"/>
                <a:gd name="connsiteY8" fmla="*/ 0 h 760909"/>
                <a:gd name="connsiteX9" fmla="*/ 546150 w 1119607"/>
                <a:gd name="connsiteY9" fmla="*/ 13654 h 760909"/>
                <a:gd name="connsiteX10" fmla="*/ 546150 w 1119607"/>
                <a:gd name="connsiteY10" fmla="*/ 138476 h 760909"/>
                <a:gd name="connsiteX11" fmla="*/ 507127 w 1119607"/>
                <a:gd name="connsiteY11" fmla="*/ 177499 h 760909"/>
                <a:gd name="connsiteX12" fmla="*/ 109230 w 1119607"/>
                <a:gd name="connsiteY12" fmla="*/ 177499 h 760909"/>
                <a:gd name="connsiteX13" fmla="*/ 95576 w 1119607"/>
                <a:gd name="connsiteY13" fmla="*/ 191152 h 760909"/>
                <a:gd name="connsiteX14" fmla="*/ 109230 w 1119607"/>
                <a:gd name="connsiteY14" fmla="*/ 204806 h 760909"/>
                <a:gd name="connsiteX15" fmla="*/ 146600 w 1119607"/>
                <a:gd name="connsiteY15" fmla="*/ 204806 h 760909"/>
                <a:gd name="connsiteX16" fmla="*/ 42190 w 1119607"/>
                <a:gd name="connsiteY16" fmla="*/ 648553 h 760909"/>
                <a:gd name="connsiteX17" fmla="*/ 0 w 1119607"/>
                <a:gd name="connsiteY17" fmla="*/ 648553 h 760909"/>
                <a:gd name="connsiteX18" fmla="*/ 0 w 1119607"/>
                <a:gd name="connsiteY18" fmla="*/ 662206 h 760909"/>
                <a:gd name="connsiteX19" fmla="*/ 341344 w 1119607"/>
                <a:gd name="connsiteY19" fmla="*/ 662206 h 760909"/>
                <a:gd name="connsiteX20" fmla="*/ 341344 w 1119607"/>
                <a:gd name="connsiteY20" fmla="*/ 648553 h 760909"/>
                <a:gd name="connsiteX21" fmla="*/ 299153 w 1119607"/>
                <a:gd name="connsiteY21" fmla="*/ 648553 h 760909"/>
                <a:gd name="connsiteX22" fmla="*/ 194743 w 1119607"/>
                <a:gd name="connsiteY22" fmla="*/ 204806 h 760909"/>
                <a:gd name="connsiteX23" fmla="*/ 507127 w 1119607"/>
                <a:gd name="connsiteY23" fmla="*/ 204806 h 760909"/>
                <a:gd name="connsiteX24" fmla="*/ 546150 w 1119607"/>
                <a:gd name="connsiteY24" fmla="*/ 243828 h 760909"/>
                <a:gd name="connsiteX25" fmla="*/ 573457 w 1119607"/>
                <a:gd name="connsiteY25" fmla="*/ 243828 h 760909"/>
                <a:gd name="connsiteX26" fmla="*/ 612480 w 1119607"/>
                <a:gd name="connsiteY26" fmla="*/ 204806 h 760909"/>
                <a:gd name="connsiteX27" fmla="*/ 924863 w 1119607"/>
                <a:gd name="connsiteY27" fmla="*/ 204806 h 760909"/>
                <a:gd name="connsiteX28" fmla="*/ 820453 w 1119607"/>
                <a:gd name="connsiteY28" fmla="*/ 648553 h 760909"/>
                <a:gd name="connsiteX29" fmla="*/ 778263 w 1119607"/>
                <a:gd name="connsiteY29" fmla="*/ 648553 h 760909"/>
                <a:gd name="connsiteX30" fmla="*/ 778263 w 1119607"/>
                <a:gd name="connsiteY30" fmla="*/ 662206 h 760909"/>
                <a:gd name="connsiteX31" fmla="*/ 948935 w 1119607"/>
                <a:gd name="connsiteY31" fmla="*/ 760909 h 760909"/>
                <a:gd name="connsiteX32" fmla="*/ 1119607 w 1119607"/>
                <a:gd name="connsiteY32" fmla="*/ 662206 h 760909"/>
                <a:gd name="connsiteX33" fmla="*/ 1119607 w 1119607"/>
                <a:gd name="connsiteY33" fmla="*/ 648553 h 760909"/>
                <a:gd name="connsiteX34" fmla="*/ 1077417 w 1119607"/>
                <a:gd name="connsiteY34" fmla="*/ 648553 h 760909"/>
                <a:gd name="connsiteX35" fmla="*/ 1049358 w 1119607"/>
                <a:gd name="connsiteY35" fmla="*/ 648553 h 760909"/>
                <a:gd name="connsiteX36" fmla="*/ 848512 w 1119607"/>
                <a:gd name="connsiteY36" fmla="*/ 648553 h 760909"/>
                <a:gd name="connsiteX37" fmla="*/ 948798 w 1119607"/>
                <a:gd name="connsiteY37" fmla="*/ 222324 h 760909"/>
                <a:gd name="connsiteX38" fmla="*/ 948935 w 1119607"/>
                <a:gd name="connsiteY38" fmla="*/ 222187 h 760909"/>
                <a:gd name="connsiteX39" fmla="*/ 949071 w 1119607"/>
                <a:gd name="connsiteY39" fmla="*/ 222324 h 760909"/>
                <a:gd name="connsiteX40" fmla="*/ 1049358 w 1119607"/>
                <a:gd name="connsiteY40" fmla="*/ 648553 h 760909"/>
                <a:gd name="connsiteX41" fmla="*/ 170808 w 1119607"/>
                <a:gd name="connsiteY41" fmla="*/ 222324 h 760909"/>
                <a:gd name="connsiteX42" fmla="*/ 271095 w 1119607"/>
                <a:gd name="connsiteY42" fmla="*/ 648553 h 760909"/>
                <a:gd name="connsiteX43" fmla="*/ 70249 w 1119607"/>
                <a:gd name="connsiteY43" fmla="*/ 648553 h 760909"/>
                <a:gd name="connsiteX44" fmla="*/ 170535 w 1119607"/>
                <a:gd name="connsiteY44" fmla="*/ 222324 h 760909"/>
                <a:gd name="connsiteX45" fmla="*/ 170672 w 1119607"/>
                <a:gd name="connsiteY45" fmla="*/ 222187 h 760909"/>
                <a:gd name="connsiteX46" fmla="*/ 170808 w 1119607"/>
                <a:gd name="connsiteY46" fmla="*/ 222324 h 760909"/>
                <a:gd name="connsiteX47" fmla="*/ 311305 w 1119607"/>
                <a:gd name="connsiteY47" fmla="*/ 675860 h 760909"/>
                <a:gd name="connsiteX48" fmla="*/ 30038 w 1119607"/>
                <a:gd name="connsiteY48" fmla="*/ 675860 h 760909"/>
                <a:gd name="connsiteX49" fmla="*/ 311305 w 1119607"/>
                <a:gd name="connsiteY49" fmla="*/ 675860 h 760909"/>
                <a:gd name="connsiteX50" fmla="*/ 559803 w 1119607"/>
                <a:gd name="connsiteY50" fmla="*/ 218460 h 760909"/>
                <a:gd name="connsiteX51" fmla="*/ 532496 w 1119607"/>
                <a:gd name="connsiteY51" fmla="*/ 191152 h 760909"/>
                <a:gd name="connsiteX52" fmla="*/ 559803 w 1119607"/>
                <a:gd name="connsiteY52" fmla="*/ 163845 h 760909"/>
                <a:gd name="connsiteX53" fmla="*/ 587111 w 1119607"/>
                <a:gd name="connsiteY53" fmla="*/ 191152 h 760909"/>
                <a:gd name="connsiteX54" fmla="*/ 559803 w 1119607"/>
                <a:gd name="connsiteY54" fmla="*/ 218460 h 760909"/>
                <a:gd name="connsiteX55" fmla="*/ 948935 w 1119607"/>
                <a:gd name="connsiteY55" fmla="*/ 733602 h 760909"/>
                <a:gd name="connsiteX56" fmla="*/ 808301 w 1119607"/>
                <a:gd name="connsiteY56" fmla="*/ 675860 h 760909"/>
                <a:gd name="connsiteX57" fmla="*/ 1089569 w 1119607"/>
                <a:gd name="connsiteY57" fmla="*/ 675860 h 760909"/>
                <a:gd name="connsiteX58" fmla="*/ 948935 w 1119607"/>
                <a:gd name="connsiteY58" fmla="*/ 733602 h 760909"/>
                <a:gd name="connsiteX0" fmla="*/ 1077417 w 1119607"/>
                <a:gd name="connsiteY0" fmla="*/ 648553 h 760909"/>
                <a:gd name="connsiteX1" fmla="*/ 973006 w 1119607"/>
                <a:gd name="connsiteY1" fmla="*/ 204806 h 760909"/>
                <a:gd name="connsiteX2" fmla="*/ 1010377 w 1119607"/>
                <a:gd name="connsiteY2" fmla="*/ 204806 h 760909"/>
                <a:gd name="connsiteX3" fmla="*/ 1024031 w 1119607"/>
                <a:gd name="connsiteY3" fmla="*/ 191152 h 760909"/>
                <a:gd name="connsiteX4" fmla="*/ 1010377 w 1119607"/>
                <a:gd name="connsiteY4" fmla="*/ 177499 h 760909"/>
                <a:gd name="connsiteX5" fmla="*/ 612480 w 1119607"/>
                <a:gd name="connsiteY5" fmla="*/ 177499 h 760909"/>
                <a:gd name="connsiteX6" fmla="*/ 573457 w 1119607"/>
                <a:gd name="connsiteY6" fmla="*/ 138476 h 760909"/>
                <a:gd name="connsiteX7" fmla="*/ 573457 w 1119607"/>
                <a:gd name="connsiteY7" fmla="*/ 13654 h 760909"/>
                <a:gd name="connsiteX8" fmla="*/ 559803 w 1119607"/>
                <a:gd name="connsiteY8" fmla="*/ 0 h 760909"/>
                <a:gd name="connsiteX9" fmla="*/ 546150 w 1119607"/>
                <a:gd name="connsiteY9" fmla="*/ 13654 h 760909"/>
                <a:gd name="connsiteX10" fmla="*/ 546150 w 1119607"/>
                <a:gd name="connsiteY10" fmla="*/ 138476 h 760909"/>
                <a:gd name="connsiteX11" fmla="*/ 507127 w 1119607"/>
                <a:gd name="connsiteY11" fmla="*/ 177499 h 760909"/>
                <a:gd name="connsiteX12" fmla="*/ 109230 w 1119607"/>
                <a:gd name="connsiteY12" fmla="*/ 177499 h 760909"/>
                <a:gd name="connsiteX13" fmla="*/ 95576 w 1119607"/>
                <a:gd name="connsiteY13" fmla="*/ 191152 h 760909"/>
                <a:gd name="connsiteX14" fmla="*/ 109230 w 1119607"/>
                <a:gd name="connsiteY14" fmla="*/ 204806 h 760909"/>
                <a:gd name="connsiteX15" fmla="*/ 146600 w 1119607"/>
                <a:gd name="connsiteY15" fmla="*/ 204806 h 760909"/>
                <a:gd name="connsiteX16" fmla="*/ 42190 w 1119607"/>
                <a:gd name="connsiteY16" fmla="*/ 648553 h 760909"/>
                <a:gd name="connsiteX17" fmla="*/ 0 w 1119607"/>
                <a:gd name="connsiteY17" fmla="*/ 648553 h 760909"/>
                <a:gd name="connsiteX18" fmla="*/ 0 w 1119607"/>
                <a:gd name="connsiteY18" fmla="*/ 662206 h 760909"/>
                <a:gd name="connsiteX19" fmla="*/ 80356 w 1119607"/>
                <a:gd name="connsiteY19" fmla="*/ 664380 h 760909"/>
                <a:gd name="connsiteX20" fmla="*/ 341344 w 1119607"/>
                <a:gd name="connsiteY20" fmla="*/ 662206 h 760909"/>
                <a:gd name="connsiteX21" fmla="*/ 341344 w 1119607"/>
                <a:gd name="connsiteY21" fmla="*/ 648553 h 760909"/>
                <a:gd name="connsiteX22" fmla="*/ 299153 w 1119607"/>
                <a:gd name="connsiteY22" fmla="*/ 648553 h 760909"/>
                <a:gd name="connsiteX23" fmla="*/ 194743 w 1119607"/>
                <a:gd name="connsiteY23" fmla="*/ 204806 h 760909"/>
                <a:gd name="connsiteX24" fmla="*/ 507127 w 1119607"/>
                <a:gd name="connsiteY24" fmla="*/ 204806 h 760909"/>
                <a:gd name="connsiteX25" fmla="*/ 546150 w 1119607"/>
                <a:gd name="connsiteY25" fmla="*/ 243828 h 760909"/>
                <a:gd name="connsiteX26" fmla="*/ 573457 w 1119607"/>
                <a:gd name="connsiteY26" fmla="*/ 243828 h 760909"/>
                <a:gd name="connsiteX27" fmla="*/ 612480 w 1119607"/>
                <a:gd name="connsiteY27" fmla="*/ 204806 h 760909"/>
                <a:gd name="connsiteX28" fmla="*/ 924863 w 1119607"/>
                <a:gd name="connsiteY28" fmla="*/ 204806 h 760909"/>
                <a:gd name="connsiteX29" fmla="*/ 820453 w 1119607"/>
                <a:gd name="connsiteY29" fmla="*/ 648553 h 760909"/>
                <a:gd name="connsiteX30" fmla="*/ 778263 w 1119607"/>
                <a:gd name="connsiteY30" fmla="*/ 648553 h 760909"/>
                <a:gd name="connsiteX31" fmla="*/ 778263 w 1119607"/>
                <a:gd name="connsiteY31" fmla="*/ 662206 h 760909"/>
                <a:gd name="connsiteX32" fmla="*/ 948935 w 1119607"/>
                <a:gd name="connsiteY32" fmla="*/ 760909 h 760909"/>
                <a:gd name="connsiteX33" fmla="*/ 1119607 w 1119607"/>
                <a:gd name="connsiteY33" fmla="*/ 662206 h 760909"/>
                <a:gd name="connsiteX34" fmla="*/ 1119607 w 1119607"/>
                <a:gd name="connsiteY34" fmla="*/ 648553 h 760909"/>
                <a:gd name="connsiteX35" fmla="*/ 1077417 w 1119607"/>
                <a:gd name="connsiteY35" fmla="*/ 648553 h 760909"/>
                <a:gd name="connsiteX36" fmla="*/ 1049358 w 1119607"/>
                <a:gd name="connsiteY36" fmla="*/ 648553 h 760909"/>
                <a:gd name="connsiteX37" fmla="*/ 848512 w 1119607"/>
                <a:gd name="connsiteY37" fmla="*/ 648553 h 760909"/>
                <a:gd name="connsiteX38" fmla="*/ 948798 w 1119607"/>
                <a:gd name="connsiteY38" fmla="*/ 222324 h 760909"/>
                <a:gd name="connsiteX39" fmla="*/ 948935 w 1119607"/>
                <a:gd name="connsiteY39" fmla="*/ 222187 h 760909"/>
                <a:gd name="connsiteX40" fmla="*/ 949071 w 1119607"/>
                <a:gd name="connsiteY40" fmla="*/ 222324 h 760909"/>
                <a:gd name="connsiteX41" fmla="*/ 1049358 w 1119607"/>
                <a:gd name="connsiteY41" fmla="*/ 648553 h 760909"/>
                <a:gd name="connsiteX42" fmla="*/ 170808 w 1119607"/>
                <a:gd name="connsiteY42" fmla="*/ 222324 h 760909"/>
                <a:gd name="connsiteX43" fmla="*/ 271095 w 1119607"/>
                <a:gd name="connsiteY43" fmla="*/ 648553 h 760909"/>
                <a:gd name="connsiteX44" fmla="*/ 70249 w 1119607"/>
                <a:gd name="connsiteY44" fmla="*/ 648553 h 760909"/>
                <a:gd name="connsiteX45" fmla="*/ 170535 w 1119607"/>
                <a:gd name="connsiteY45" fmla="*/ 222324 h 760909"/>
                <a:gd name="connsiteX46" fmla="*/ 170672 w 1119607"/>
                <a:gd name="connsiteY46" fmla="*/ 222187 h 760909"/>
                <a:gd name="connsiteX47" fmla="*/ 170808 w 1119607"/>
                <a:gd name="connsiteY47" fmla="*/ 222324 h 760909"/>
                <a:gd name="connsiteX48" fmla="*/ 311305 w 1119607"/>
                <a:gd name="connsiteY48" fmla="*/ 675860 h 760909"/>
                <a:gd name="connsiteX49" fmla="*/ 30038 w 1119607"/>
                <a:gd name="connsiteY49" fmla="*/ 675860 h 760909"/>
                <a:gd name="connsiteX50" fmla="*/ 311305 w 1119607"/>
                <a:gd name="connsiteY50" fmla="*/ 675860 h 760909"/>
                <a:gd name="connsiteX51" fmla="*/ 559803 w 1119607"/>
                <a:gd name="connsiteY51" fmla="*/ 218460 h 760909"/>
                <a:gd name="connsiteX52" fmla="*/ 532496 w 1119607"/>
                <a:gd name="connsiteY52" fmla="*/ 191152 h 760909"/>
                <a:gd name="connsiteX53" fmla="*/ 559803 w 1119607"/>
                <a:gd name="connsiteY53" fmla="*/ 163845 h 760909"/>
                <a:gd name="connsiteX54" fmla="*/ 587111 w 1119607"/>
                <a:gd name="connsiteY54" fmla="*/ 191152 h 760909"/>
                <a:gd name="connsiteX55" fmla="*/ 559803 w 1119607"/>
                <a:gd name="connsiteY55" fmla="*/ 218460 h 760909"/>
                <a:gd name="connsiteX56" fmla="*/ 948935 w 1119607"/>
                <a:gd name="connsiteY56" fmla="*/ 733602 h 760909"/>
                <a:gd name="connsiteX57" fmla="*/ 808301 w 1119607"/>
                <a:gd name="connsiteY57" fmla="*/ 675860 h 760909"/>
                <a:gd name="connsiteX58" fmla="*/ 1089569 w 1119607"/>
                <a:gd name="connsiteY58" fmla="*/ 675860 h 760909"/>
                <a:gd name="connsiteX59" fmla="*/ 948935 w 1119607"/>
                <a:gd name="connsiteY59" fmla="*/ 733602 h 760909"/>
                <a:gd name="connsiteX0" fmla="*/ 1077417 w 1119607"/>
                <a:gd name="connsiteY0" fmla="*/ 648553 h 760909"/>
                <a:gd name="connsiteX1" fmla="*/ 973006 w 1119607"/>
                <a:gd name="connsiteY1" fmla="*/ 204806 h 760909"/>
                <a:gd name="connsiteX2" fmla="*/ 1010377 w 1119607"/>
                <a:gd name="connsiteY2" fmla="*/ 204806 h 760909"/>
                <a:gd name="connsiteX3" fmla="*/ 1024031 w 1119607"/>
                <a:gd name="connsiteY3" fmla="*/ 191152 h 760909"/>
                <a:gd name="connsiteX4" fmla="*/ 1010377 w 1119607"/>
                <a:gd name="connsiteY4" fmla="*/ 177499 h 760909"/>
                <a:gd name="connsiteX5" fmla="*/ 612480 w 1119607"/>
                <a:gd name="connsiteY5" fmla="*/ 177499 h 760909"/>
                <a:gd name="connsiteX6" fmla="*/ 573457 w 1119607"/>
                <a:gd name="connsiteY6" fmla="*/ 138476 h 760909"/>
                <a:gd name="connsiteX7" fmla="*/ 573457 w 1119607"/>
                <a:gd name="connsiteY7" fmla="*/ 13654 h 760909"/>
                <a:gd name="connsiteX8" fmla="*/ 559803 w 1119607"/>
                <a:gd name="connsiteY8" fmla="*/ 0 h 760909"/>
                <a:gd name="connsiteX9" fmla="*/ 546150 w 1119607"/>
                <a:gd name="connsiteY9" fmla="*/ 13654 h 760909"/>
                <a:gd name="connsiteX10" fmla="*/ 546150 w 1119607"/>
                <a:gd name="connsiteY10" fmla="*/ 138476 h 760909"/>
                <a:gd name="connsiteX11" fmla="*/ 507127 w 1119607"/>
                <a:gd name="connsiteY11" fmla="*/ 177499 h 760909"/>
                <a:gd name="connsiteX12" fmla="*/ 109230 w 1119607"/>
                <a:gd name="connsiteY12" fmla="*/ 177499 h 760909"/>
                <a:gd name="connsiteX13" fmla="*/ 95576 w 1119607"/>
                <a:gd name="connsiteY13" fmla="*/ 191152 h 760909"/>
                <a:gd name="connsiteX14" fmla="*/ 109230 w 1119607"/>
                <a:gd name="connsiteY14" fmla="*/ 204806 h 760909"/>
                <a:gd name="connsiteX15" fmla="*/ 146600 w 1119607"/>
                <a:gd name="connsiteY15" fmla="*/ 204806 h 760909"/>
                <a:gd name="connsiteX16" fmla="*/ 0 w 1119607"/>
                <a:gd name="connsiteY16" fmla="*/ 648553 h 760909"/>
                <a:gd name="connsiteX17" fmla="*/ 0 w 1119607"/>
                <a:gd name="connsiteY17" fmla="*/ 662206 h 760909"/>
                <a:gd name="connsiteX18" fmla="*/ 80356 w 1119607"/>
                <a:gd name="connsiteY18" fmla="*/ 664380 h 760909"/>
                <a:gd name="connsiteX19" fmla="*/ 341344 w 1119607"/>
                <a:gd name="connsiteY19" fmla="*/ 662206 h 760909"/>
                <a:gd name="connsiteX20" fmla="*/ 341344 w 1119607"/>
                <a:gd name="connsiteY20" fmla="*/ 648553 h 760909"/>
                <a:gd name="connsiteX21" fmla="*/ 299153 w 1119607"/>
                <a:gd name="connsiteY21" fmla="*/ 648553 h 760909"/>
                <a:gd name="connsiteX22" fmla="*/ 194743 w 1119607"/>
                <a:gd name="connsiteY22" fmla="*/ 204806 h 760909"/>
                <a:gd name="connsiteX23" fmla="*/ 507127 w 1119607"/>
                <a:gd name="connsiteY23" fmla="*/ 204806 h 760909"/>
                <a:gd name="connsiteX24" fmla="*/ 546150 w 1119607"/>
                <a:gd name="connsiteY24" fmla="*/ 243828 h 760909"/>
                <a:gd name="connsiteX25" fmla="*/ 573457 w 1119607"/>
                <a:gd name="connsiteY25" fmla="*/ 243828 h 760909"/>
                <a:gd name="connsiteX26" fmla="*/ 612480 w 1119607"/>
                <a:gd name="connsiteY26" fmla="*/ 204806 h 760909"/>
                <a:gd name="connsiteX27" fmla="*/ 924863 w 1119607"/>
                <a:gd name="connsiteY27" fmla="*/ 204806 h 760909"/>
                <a:gd name="connsiteX28" fmla="*/ 820453 w 1119607"/>
                <a:gd name="connsiteY28" fmla="*/ 648553 h 760909"/>
                <a:gd name="connsiteX29" fmla="*/ 778263 w 1119607"/>
                <a:gd name="connsiteY29" fmla="*/ 648553 h 760909"/>
                <a:gd name="connsiteX30" fmla="*/ 778263 w 1119607"/>
                <a:gd name="connsiteY30" fmla="*/ 662206 h 760909"/>
                <a:gd name="connsiteX31" fmla="*/ 948935 w 1119607"/>
                <a:gd name="connsiteY31" fmla="*/ 760909 h 760909"/>
                <a:gd name="connsiteX32" fmla="*/ 1119607 w 1119607"/>
                <a:gd name="connsiteY32" fmla="*/ 662206 h 760909"/>
                <a:gd name="connsiteX33" fmla="*/ 1119607 w 1119607"/>
                <a:gd name="connsiteY33" fmla="*/ 648553 h 760909"/>
                <a:gd name="connsiteX34" fmla="*/ 1077417 w 1119607"/>
                <a:gd name="connsiteY34" fmla="*/ 648553 h 760909"/>
                <a:gd name="connsiteX35" fmla="*/ 1049358 w 1119607"/>
                <a:gd name="connsiteY35" fmla="*/ 648553 h 760909"/>
                <a:gd name="connsiteX36" fmla="*/ 848512 w 1119607"/>
                <a:gd name="connsiteY36" fmla="*/ 648553 h 760909"/>
                <a:gd name="connsiteX37" fmla="*/ 948798 w 1119607"/>
                <a:gd name="connsiteY37" fmla="*/ 222324 h 760909"/>
                <a:gd name="connsiteX38" fmla="*/ 948935 w 1119607"/>
                <a:gd name="connsiteY38" fmla="*/ 222187 h 760909"/>
                <a:gd name="connsiteX39" fmla="*/ 949071 w 1119607"/>
                <a:gd name="connsiteY39" fmla="*/ 222324 h 760909"/>
                <a:gd name="connsiteX40" fmla="*/ 1049358 w 1119607"/>
                <a:gd name="connsiteY40" fmla="*/ 648553 h 760909"/>
                <a:gd name="connsiteX41" fmla="*/ 170808 w 1119607"/>
                <a:gd name="connsiteY41" fmla="*/ 222324 h 760909"/>
                <a:gd name="connsiteX42" fmla="*/ 271095 w 1119607"/>
                <a:gd name="connsiteY42" fmla="*/ 648553 h 760909"/>
                <a:gd name="connsiteX43" fmla="*/ 70249 w 1119607"/>
                <a:gd name="connsiteY43" fmla="*/ 648553 h 760909"/>
                <a:gd name="connsiteX44" fmla="*/ 170535 w 1119607"/>
                <a:gd name="connsiteY44" fmla="*/ 222324 h 760909"/>
                <a:gd name="connsiteX45" fmla="*/ 170672 w 1119607"/>
                <a:gd name="connsiteY45" fmla="*/ 222187 h 760909"/>
                <a:gd name="connsiteX46" fmla="*/ 170808 w 1119607"/>
                <a:gd name="connsiteY46" fmla="*/ 222324 h 760909"/>
                <a:gd name="connsiteX47" fmla="*/ 311305 w 1119607"/>
                <a:gd name="connsiteY47" fmla="*/ 675860 h 760909"/>
                <a:gd name="connsiteX48" fmla="*/ 30038 w 1119607"/>
                <a:gd name="connsiteY48" fmla="*/ 675860 h 760909"/>
                <a:gd name="connsiteX49" fmla="*/ 311305 w 1119607"/>
                <a:gd name="connsiteY49" fmla="*/ 675860 h 760909"/>
                <a:gd name="connsiteX50" fmla="*/ 559803 w 1119607"/>
                <a:gd name="connsiteY50" fmla="*/ 218460 h 760909"/>
                <a:gd name="connsiteX51" fmla="*/ 532496 w 1119607"/>
                <a:gd name="connsiteY51" fmla="*/ 191152 h 760909"/>
                <a:gd name="connsiteX52" fmla="*/ 559803 w 1119607"/>
                <a:gd name="connsiteY52" fmla="*/ 163845 h 760909"/>
                <a:gd name="connsiteX53" fmla="*/ 587111 w 1119607"/>
                <a:gd name="connsiteY53" fmla="*/ 191152 h 760909"/>
                <a:gd name="connsiteX54" fmla="*/ 559803 w 1119607"/>
                <a:gd name="connsiteY54" fmla="*/ 218460 h 760909"/>
                <a:gd name="connsiteX55" fmla="*/ 948935 w 1119607"/>
                <a:gd name="connsiteY55" fmla="*/ 733602 h 760909"/>
                <a:gd name="connsiteX56" fmla="*/ 808301 w 1119607"/>
                <a:gd name="connsiteY56" fmla="*/ 675860 h 760909"/>
                <a:gd name="connsiteX57" fmla="*/ 1089569 w 1119607"/>
                <a:gd name="connsiteY57" fmla="*/ 675860 h 760909"/>
                <a:gd name="connsiteX58" fmla="*/ 948935 w 1119607"/>
                <a:gd name="connsiteY58" fmla="*/ 733602 h 760909"/>
                <a:gd name="connsiteX0" fmla="*/ 1077417 w 1119607"/>
                <a:gd name="connsiteY0" fmla="*/ 648553 h 760909"/>
                <a:gd name="connsiteX1" fmla="*/ 973006 w 1119607"/>
                <a:gd name="connsiteY1" fmla="*/ 204806 h 760909"/>
                <a:gd name="connsiteX2" fmla="*/ 1010377 w 1119607"/>
                <a:gd name="connsiteY2" fmla="*/ 204806 h 760909"/>
                <a:gd name="connsiteX3" fmla="*/ 1024031 w 1119607"/>
                <a:gd name="connsiteY3" fmla="*/ 191152 h 760909"/>
                <a:gd name="connsiteX4" fmla="*/ 1010377 w 1119607"/>
                <a:gd name="connsiteY4" fmla="*/ 177499 h 760909"/>
                <a:gd name="connsiteX5" fmla="*/ 612480 w 1119607"/>
                <a:gd name="connsiteY5" fmla="*/ 177499 h 760909"/>
                <a:gd name="connsiteX6" fmla="*/ 573457 w 1119607"/>
                <a:gd name="connsiteY6" fmla="*/ 138476 h 760909"/>
                <a:gd name="connsiteX7" fmla="*/ 573457 w 1119607"/>
                <a:gd name="connsiteY7" fmla="*/ 13654 h 760909"/>
                <a:gd name="connsiteX8" fmla="*/ 559803 w 1119607"/>
                <a:gd name="connsiteY8" fmla="*/ 0 h 760909"/>
                <a:gd name="connsiteX9" fmla="*/ 546150 w 1119607"/>
                <a:gd name="connsiteY9" fmla="*/ 13654 h 760909"/>
                <a:gd name="connsiteX10" fmla="*/ 546150 w 1119607"/>
                <a:gd name="connsiteY10" fmla="*/ 138476 h 760909"/>
                <a:gd name="connsiteX11" fmla="*/ 507127 w 1119607"/>
                <a:gd name="connsiteY11" fmla="*/ 177499 h 760909"/>
                <a:gd name="connsiteX12" fmla="*/ 109230 w 1119607"/>
                <a:gd name="connsiteY12" fmla="*/ 177499 h 760909"/>
                <a:gd name="connsiteX13" fmla="*/ 95576 w 1119607"/>
                <a:gd name="connsiteY13" fmla="*/ 191152 h 760909"/>
                <a:gd name="connsiteX14" fmla="*/ 109230 w 1119607"/>
                <a:gd name="connsiteY14" fmla="*/ 204806 h 760909"/>
                <a:gd name="connsiteX15" fmla="*/ 146600 w 1119607"/>
                <a:gd name="connsiteY15" fmla="*/ 204806 h 760909"/>
                <a:gd name="connsiteX16" fmla="*/ 0 w 1119607"/>
                <a:gd name="connsiteY16" fmla="*/ 648553 h 760909"/>
                <a:gd name="connsiteX17" fmla="*/ 80356 w 1119607"/>
                <a:gd name="connsiteY17" fmla="*/ 664380 h 760909"/>
                <a:gd name="connsiteX18" fmla="*/ 341344 w 1119607"/>
                <a:gd name="connsiteY18" fmla="*/ 662206 h 760909"/>
                <a:gd name="connsiteX19" fmla="*/ 341344 w 1119607"/>
                <a:gd name="connsiteY19" fmla="*/ 648553 h 760909"/>
                <a:gd name="connsiteX20" fmla="*/ 299153 w 1119607"/>
                <a:gd name="connsiteY20" fmla="*/ 648553 h 760909"/>
                <a:gd name="connsiteX21" fmla="*/ 194743 w 1119607"/>
                <a:gd name="connsiteY21" fmla="*/ 204806 h 760909"/>
                <a:gd name="connsiteX22" fmla="*/ 507127 w 1119607"/>
                <a:gd name="connsiteY22" fmla="*/ 204806 h 760909"/>
                <a:gd name="connsiteX23" fmla="*/ 546150 w 1119607"/>
                <a:gd name="connsiteY23" fmla="*/ 243828 h 760909"/>
                <a:gd name="connsiteX24" fmla="*/ 573457 w 1119607"/>
                <a:gd name="connsiteY24" fmla="*/ 243828 h 760909"/>
                <a:gd name="connsiteX25" fmla="*/ 612480 w 1119607"/>
                <a:gd name="connsiteY25" fmla="*/ 204806 h 760909"/>
                <a:gd name="connsiteX26" fmla="*/ 924863 w 1119607"/>
                <a:gd name="connsiteY26" fmla="*/ 204806 h 760909"/>
                <a:gd name="connsiteX27" fmla="*/ 820453 w 1119607"/>
                <a:gd name="connsiteY27" fmla="*/ 648553 h 760909"/>
                <a:gd name="connsiteX28" fmla="*/ 778263 w 1119607"/>
                <a:gd name="connsiteY28" fmla="*/ 648553 h 760909"/>
                <a:gd name="connsiteX29" fmla="*/ 778263 w 1119607"/>
                <a:gd name="connsiteY29" fmla="*/ 662206 h 760909"/>
                <a:gd name="connsiteX30" fmla="*/ 948935 w 1119607"/>
                <a:gd name="connsiteY30" fmla="*/ 760909 h 760909"/>
                <a:gd name="connsiteX31" fmla="*/ 1119607 w 1119607"/>
                <a:gd name="connsiteY31" fmla="*/ 662206 h 760909"/>
                <a:gd name="connsiteX32" fmla="*/ 1119607 w 1119607"/>
                <a:gd name="connsiteY32" fmla="*/ 648553 h 760909"/>
                <a:gd name="connsiteX33" fmla="*/ 1077417 w 1119607"/>
                <a:gd name="connsiteY33" fmla="*/ 648553 h 760909"/>
                <a:gd name="connsiteX34" fmla="*/ 1049358 w 1119607"/>
                <a:gd name="connsiteY34" fmla="*/ 648553 h 760909"/>
                <a:gd name="connsiteX35" fmla="*/ 848512 w 1119607"/>
                <a:gd name="connsiteY35" fmla="*/ 648553 h 760909"/>
                <a:gd name="connsiteX36" fmla="*/ 948798 w 1119607"/>
                <a:gd name="connsiteY36" fmla="*/ 222324 h 760909"/>
                <a:gd name="connsiteX37" fmla="*/ 948935 w 1119607"/>
                <a:gd name="connsiteY37" fmla="*/ 222187 h 760909"/>
                <a:gd name="connsiteX38" fmla="*/ 949071 w 1119607"/>
                <a:gd name="connsiteY38" fmla="*/ 222324 h 760909"/>
                <a:gd name="connsiteX39" fmla="*/ 1049358 w 1119607"/>
                <a:gd name="connsiteY39" fmla="*/ 648553 h 760909"/>
                <a:gd name="connsiteX40" fmla="*/ 170808 w 1119607"/>
                <a:gd name="connsiteY40" fmla="*/ 222324 h 760909"/>
                <a:gd name="connsiteX41" fmla="*/ 271095 w 1119607"/>
                <a:gd name="connsiteY41" fmla="*/ 648553 h 760909"/>
                <a:gd name="connsiteX42" fmla="*/ 70249 w 1119607"/>
                <a:gd name="connsiteY42" fmla="*/ 648553 h 760909"/>
                <a:gd name="connsiteX43" fmla="*/ 170535 w 1119607"/>
                <a:gd name="connsiteY43" fmla="*/ 222324 h 760909"/>
                <a:gd name="connsiteX44" fmla="*/ 170672 w 1119607"/>
                <a:gd name="connsiteY44" fmla="*/ 222187 h 760909"/>
                <a:gd name="connsiteX45" fmla="*/ 170808 w 1119607"/>
                <a:gd name="connsiteY45" fmla="*/ 222324 h 760909"/>
                <a:gd name="connsiteX46" fmla="*/ 311305 w 1119607"/>
                <a:gd name="connsiteY46" fmla="*/ 675860 h 760909"/>
                <a:gd name="connsiteX47" fmla="*/ 30038 w 1119607"/>
                <a:gd name="connsiteY47" fmla="*/ 675860 h 760909"/>
                <a:gd name="connsiteX48" fmla="*/ 311305 w 1119607"/>
                <a:gd name="connsiteY48" fmla="*/ 675860 h 760909"/>
                <a:gd name="connsiteX49" fmla="*/ 559803 w 1119607"/>
                <a:gd name="connsiteY49" fmla="*/ 218460 h 760909"/>
                <a:gd name="connsiteX50" fmla="*/ 532496 w 1119607"/>
                <a:gd name="connsiteY50" fmla="*/ 191152 h 760909"/>
                <a:gd name="connsiteX51" fmla="*/ 559803 w 1119607"/>
                <a:gd name="connsiteY51" fmla="*/ 163845 h 760909"/>
                <a:gd name="connsiteX52" fmla="*/ 587111 w 1119607"/>
                <a:gd name="connsiteY52" fmla="*/ 191152 h 760909"/>
                <a:gd name="connsiteX53" fmla="*/ 559803 w 1119607"/>
                <a:gd name="connsiteY53" fmla="*/ 218460 h 760909"/>
                <a:gd name="connsiteX54" fmla="*/ 948935 w 1119607"/>
                <a:gd name="connsiteY54" fmla="*/ 733602 h 760909"/>
                <a:gd name="connsiteX55" fmla="*/ 808301 w 1119607"/>
                <a:gd name="connsiteY55" fmla="*/ 675860 h 760909"/>
                <a:gd name="connsiteX56" fmla="*/ 1089569 w 1119607"/>
                <a:gd name="connsiteY56" fmla="*/ 675860 h 760909"/>
                <a:gd name="connsiteX57" fmla="*/ 948935 w 1119607"/>
                <a:gd name="connsiteY57" fmla="*/ 733602 h 760909"/>
                <a:gd name="connsiteX0" fmla="*/ 1047379 w 1089569"/>
                <a:gd name="connsiteY0" fmla="*/ 648553 h 760909"/>
                <a:gd name="connsiteX1" fmla="*/ 942968 w 1089569"/>
                <a:gd name="connsiteY1" fmla="*/ 204806 h 760909"/>
                <a:gd name="connsiteX2" fmla="*/ 980339 w 1089569"/>
                <a:gd name="connsiteY2" fmla="*/ 204806 h 760909"/>
                <a:gd name="connsiteX3" fmla="*/ 993993 w 1089569"/>
                <a:gd name="connsiteY3" fmla="*/ 191152 h 760909"/>
                <a:gd name="connsiteX4" fmla="*/ 980339 w 1089569"/>
                <a:gd name="connsiteY4" fmla="*/ 177499 h 760909"/>
                <a:gd name="connsiteX5" fmla="*/ 582442 w 1089569"/>
                <a:gd name="connsiteY5" fmla="*/ 177499 h 760909"/>
                <a:gd name="connsiteX6" fmla="*/ 543419 w 1089569"/>
                <a:gd name="connsiteY6" fmla="*/ 138476 h 760909"/>
                <a:gd name="connsiteX7" fmla="*/ 543419 w 1089569"/>
                <a:gd name="connsiteY7" fmla="*/ 13654 h 760909"/>
                <a:gd name="connsiteX8" fmla="*/ 529765 w 1089569"/>
                <a:gd name="connsiteY8" fmla="*/ 0 h 760909"/>
                <a:gd name="connsiteX9" fmla="*/ 516112 w 1089569"/>
                <a:gd name="connsiteY9" fmla="*/ 13654 h 760909"/>
                <a:gd name="connsiteX10" fmla="*/ 516112 w 1089569"/>
                <a:gd name="connsiteY10" fmla="*/ 138476 h 760909"/>
                <a:gd name="connsiteX11" fmla="*/ 477089 w 1089569"/>
                <a:gd name="connsiteY11" fmla="*/ 177499 h 760909"/>
                <a:gd name="connsiteX12" fmla="*/ 79192 w 1089569"/>
                <a:gd name="connsiteY12" fmla="*/ 177499 h 760909"/>
                <a:gd name="connsiteX13" fmla="*/ 65538 w 1089569"/>
                <a:gd name="connsiteY13" fmla="*/ 191152 h 760909"/>
                <a:gd name="connsiteX14" fmla="*/ 79192 w 1089569"/>
                <a:gd name="connsiteY14" fmla="*/ 204806 h 760909"/>
                <a:gd name="connsiteX15" fmla="*/ 116562 w 1089569"/>
                <a:gd name="connsiteY15" fmla="*/ 204806 h 760909"/>
                <a:gd name="connsiteX16" fmla="*/ 50318 w 1089569"/>
                <a:gd name="connsiteY16" fmla="*/ 664380 h 760909"/>
                <a:gd name="connsiteX17" fmla="*/ 311306 w 1089569"/>
                <a:gd name="connsiteY17" fmla="*/ 662206 h 760909"/>
                <a:gd name="connsiteX18" fmla="*/ 311306 w 1089569"/>
                <a:gd name="connsiteY18" fmla="*/ 648553 h 760909"/>
                <a:gd name="connsiteX19" fmla="*/ 269115 w 1089569"/>
                <a:gd name="connsiteY19" fmla="*/ 648553 h 760909"/>
                <a:gd name="connsiteX20" fmla="*/ 164705 w 1089569"/>
                <a:gd name="connsiteY20" fmla="*/ 204806 h 760909"/>
                <a:gd name="connsiteX21" fmla="*/ 477089 w 1089569"/>
                <a:gd name="connsiteY21" fmla="*/ 204806 h 760909"/>
                <a:gd name="connsiteX22" fmla="*/ 516112 w 1089569"/>
                <a:gd name="connsiteY22" fmla="*/ 243828 h 760909"/>
                <a:gd name="connsiteX23" fmla="*/ 543419 w 1089569"/>
                <a:gd name="connsiteY23" fmla="*/ 243828 h 760909"/>
                <a:gd name="connsiteX24" fmla="*/ 582442 w 1089569"/>
                <a:gd name="connsiteY24" fmla="*/ 204806 h 760909"/>
                <a:gd name="connsiteX25" fmla="*/ 894825 w 1089569"/>
                <a:gd name="connsiteY25" fmla="*/ 204806 h 760909"/>
                <a:gd name="connsiteX26" fmla="*/ 790415 w 1089569"/>
                <a:gd name="connsiteY26" fmla="*/ 648553 h 760909"/>
                <a:gd name="connsiteX27" fmla="*/ 748225 w 1089569"/>
                <a:gd name="connsiteY27" fmla="*/ 648553 h 760909"/>
                <a:gd name="connsiteX28" fmla="*/ 748225 w 1089569"/>
                <a:gd name="connsiteY28" fmla="*/ 662206 h 760909"/>
                <a:gd name="connsiteX29" fmla="*/ 918897 w 1089569"/>
                <a:gd name="connsiteY29" fmla="*/ 760909 h 760909"/>
                <a:gd name="connsiteX30" fmla="*/ 1089569 w 1089569"/>
                <a:gd name="connsiteY30" fmla="*/ 662206 h 760909"/>
                <a:gd name="connsiteX31" fmla="*/ 1089569 w 1089569"/>
                <a:gd name="connsiteY31" fmla="*/ 648553 h 760909"/>
                <a:gd name="connsiteX32" fmla="*/ 1047379 w 1089569"/>
                <a:gd name="connsiteY32" fmla="*/ 648553 h 760909"/>
                <a:gd name="connsiteX33" fmla="*/ 1019320 w 1089569"/>
                <a:gd name="connsiteY33" fmla="*/ 648553 h 760909"/>
                <a:gd name="connsiteX34" fmla="*/ 818474 w 1089569"/>
                <a:gd name="connsiteY34" fmla="*/ 648553 h 760909"/>
                <a:gd name="connsiteX35" fmla="*/ 918760 w 1089569"/>
                <a:gd name="connsiteY35" fmla="*/ 222324 h 760909"/>
                <a:gd name="connsiteX36" fmla="*/ 918897 w 1089569"/>
                <a:gd name="connsiteY36" fmla="*/ 222187 h 760909"/>
                <a:gd name="connsiteX37" fmla="*/ 919033 w 1089569"/>
                <a:gd name="connsiteY37" fmla="*/ 222324 h 760909"/>
                <a:gd name="connsiteX38" fmla="*/ 1019320 w 1089569"/>
                <a:gd name="connsiteY38" fmla="*/ 648553 h 760909"/>
                <a:gd name="connsiteX39" fmla="*/ 140770 w 1089569"/>
                <a:gd name="connsiteY39" fmla="*/ 222324 h 760909"/>
                <a:gd name="connsiteX40" fmla="*/ 241057 w 1089569"/>
                <a:gd name="connsiteY40" fmla="*/ 648553 h 760909"/>
                <a:gd name="connsiteX41" fmla="*/ 40211 w 1089569"/>
                <a:gd name="connsiteY41" fmla="*/ 648553 h 760909"/>
                <a:gd name="connsiteX42" fmla="*/ 140497 w 1089569"/>
                <a:gd name="connsiteY42" fmla="*/ 222324 h 760909"/>
                <a:gd name="connsiteX43" fmla="*/ 140634 w 1089569"/>
                <a:gd name="connsiteY43" fmla="*/ 222187 h 760909"/>
                <a:gd name="connsiteX44" fmla="*/ 140770 w 1089569"/>
                <a:gd name="connsiteY44" fmla="*/ 222324 h 760909"/>
                <a:gd name="connsiteX45" fmla="*/ 281267 w 1089569"/>
                <a:gd name="connsiteY45" fmla="*/ 675860 h 760909"/>
                <a:gd name="connsiteX46" fmla="*/ 0 w 1089569"/>
                <a:gd name="connsiteY46" fmla="*/ 675860 h 760909"/>
                <a:gd name="connsiteX47" fmla="*/ 281267 w 1089569"/>
                <a:gd name="connsiteY47" fmla="*/ 675860 h 760909"/>
                <a:gd name="connsiteX48" fmla="*/ 529765 w 1089569"/>
                <a:gd name="connsiteY48" fmla="*/ 218460 h 760909"/>
                <a:gd name="connsiteX49" fmla="*/ 502458 w 1089569"/>
                <a:gd name="connsiteY49" fmla="*/ 191152 h 760909"/>
                <a:gd name="connsiteX50" fmla="*/ 529765 w 1089569"/>
                <a:gd name="connsiteY50" fmla="*/ 163845 h 760909"/>
                <a:gd name="connsiteX51" fmla="*/ 557073 w 1089569"/>
                <a:gd name="connsiteY51" fmla="*/ 191152 h 760909"/>
                <a:gd name="connsiteX52" fmla="*/ 529765 w 1089569"/>
                <a:gd name="connsiteY52" fmla="*/ 218460 h 760909"/>
                <a:gd name="connsiteX53" fmla="*/ 918897 w 1089569"/>
                <a:gd name="connsiteY53" fmla="*/ 733602 h 760909"/>
                <a:gd name="connsiteX54" fmla="*/ 778263 w 1089569"/>
                <a:gd name="connsiteY54" fmla="*/ 675860 h 760909"/>
                <a:gd name="connsiteX55" fmla="*/ 1059531 w 1089569"/>
                <a:gd name="connsiteY55" fmla="*/ 675860 h 760909"/>
                <a:gd name="connsiteX56" fmla="*/ 918897 w 1089569"/>
                <a:gd name="connsiteY56" fmla="*/ 733602 h 760909"/>
                <a:gd name="connsiteX0" fmla="*/ 1007168 w 1049358"/>
                <a:gd name="connsiteY0" fmla="*/ 648553 h 760909"/>
                <a:gd name="connsiteX1" fmla="*/ 902757 w 1049358"/>
                <a:gd name="connsiteY1" fmla="*/ 204806 h 760909"/>
                <a:gd name="connsiteX2" fmla="*/ 940128 w 1049358"/>
                <a:gd name="connsiteY2" fmla="*/ 204806 h 760909"/>
                <a:gd name="connsiteX3" fmla="*/ 953782 w 1049358"/>
                <a:gd name="connsiteY3" fmla="*/ 191152 h 760909"/>
                <a:gd name="connsiteX4" fmla="*/ 940128 w 1049358"/>
                <a:gd name="connsiteY4" fmla="*/ 177499 h 760909"/>
                <a:gd name="connsiteX5" fmla="*/ 542231 w 1049358"/>
                <a:gd name="connsiteY5" fmla="*/ 177499 h 760909"/>
                <a:gd name="connsiteX6" fmla="*/ 503208 w 1049358"/>
                <a:gd name="connsiteY6" fmla="*/ 138476 h 760909"/>
                <a:gd name="connsiteX7" fmla="*/ 503208 w 1049358"/>
                <a:gd name="connsiteY7" fmla="*/ 13654 h 760909"/>
                <a:gd name="connsiteX8" fmla="*/ 489554 w 1049358"/>
                <a:gd name="connsiteY8" fmla="*/ 0 h 760909"/>
                <a:gd name="connsiteX9" fmla="*/ 475901 w 1049358"/>
                <a:gd name="connsiteY9" fmla="*/ 13654 h 760909"/>
                <a:gd name="connsiteX10" fmla="*/ 475901 w 1049358"/>
                <a:gd name="connsiteY10" fmla="*/ 138476 h 760909"/>
                <a:gd name="connsiteX11" fmla="*/ 436878 w 1049358"/>
                <a:gd name="connsiteY11" fmla="*/ 177499 h 760909"/>
                <a:gd name="connsiteX12" fmla="*/ 38981 w 1049358"/>
                <a:gd name="connsiteY12" fmla="*/ 177499 h 760909"/>
                <a:gd name="connsiteX13" fmla="*/ 25327 w 1049358"/>
                <a:gd name="connsiteY13" fmla="*/ 191152 h 760909"/>
                <a:gd name="connsiteX14" fmla="*/ 38981 w 1049358"/>
                <a:gd name="connsiteY14" fmla="*/ 204806 h 760909"/>
                <a:gd name="connsiteX15" fmla="*/ 76351 w 1049358"/>
                <a:gd name="connsiteY15" fmla="*/ 204806 h 760909"/>
                <a:gd name="connsiteX16" fmla="*/ 10107 w 1049358"/>
                <a:gd name="connsiteY16" fmla="*/ 664380 h 760909"/>
                <a:gd name="connsiteX17" fmla="*/ 271095 w 1049358"/>
                <a:gd name="connsiteY17" fmla="*/ 662206 h 760909"/>
                <a:gd name="connsiteX18" fmla="*/ 271095 w 1049358"/>
                <a:gd name="connsiteY18" fmla="*/ 648553 h 760909"/>
                <a:gd name="connsiteX19" fmla="*/ 228904 w 1049358"/>
                <a:gd name="connsiteY19" fmla="*/ 648553 h 760909"/>
                <a:gd name="connsiteX20" fmla="*/ 124494 w 1049358"/>
                <a:gd name="connsiteY20" fmla="*/ 204806 h 760909"/>
                <a:gd name="connsiteX21" fmla="*/ 436878 w 1049358"/>
                <a:gd name="connsiteY21" fmla="*/ 204806 h 760909"/>
                <a:gd name="connsiteX22" fmla="*/ 475901 w 1049358"/>
                <a:gd name="connsiteY22" fmla="*/ 243828 h 760909"/>
                <a:gd name="connsiteX23" fmla="*/ 503208 w 1049358"/>
                <a:gd name="connsiteY23" fmla="*/ 243828 h 760909"/>
                <a:gd name="connsiteX24" fmla="*/ 542231 w 1049358"/>
                <a:gd name="connsiteY24" fmla="*/ 204806 h 760909"/>
                <a:gd name="connsiteX25" fmla="*/ 854614 w 1049358"/>
                <a:gd name="connsiteY25" fmla="*/ 204806 h 760909"/>
                <a:gd name="connsiteX26" fmla="*/ 750204 w 1049358"/>
                <a:gd name="connsiteY26" fmla="*/ 648553 h 760909"/>
                <a:gd name="connsiteX27" fmla="*/ 708014 w 1049358"/>
                <a:gd name="connsiteY27" fmla="*/ 648553 h 760909"/>
                <a:gd name="connsiteX28" fmla="*/ 708014 w 1049358"/>
                <a:gd name="connsiteY28" fmla="*/ 662206 h 760909"/>
                <a:gd name="connsiteX29" fmla="*/ 878686 w 1049358"/>
                <a:gd name="connsiteY29" fmla="*/ 760909 h 760909"/>
                <a:gd name="connsiteX30" fmla="*/ 1049358 w 1049358"/>
                <a:gd name="connsiteY30" fmla="*/ 662206 h 760909"/>
                <a:gd name="connsiteX31" fmla="*/ 1049358 w 1049358"/>
                <a:gd name="connsiteY31" fmla="*/ 648553 h 760909"/>
                <a:gd name="connsiteX32" fmla="*/ 1007168 w 1049358"/>
                <a:gd name="connsiteY32" fmla="*/ 648553 h 760909"/>
                <a:gd name="connsiteX33" fmla="*/ 979109 w 1049358"/>
                <a:gd name="connsiteY33" fmla="*/ 648553 h 760909"/>
                <a:gd name="connsiteX34" fmla="*/ 778263 w 1049358"/>
                <a:gd name="connsiteY34" fmla="*/ 648553 h 760909"/>
                <a:gd name="connsiteX35" fmla="*/ 878549 w 1049358"/>
                <a:gd name="connsiteY35" fmla="*/ 222324 h 760909"/>
                <a:gd name="connsiteX36" fmla="*/ 878686 w 1049358"/>
                <a:gd name="connsiteY36" fmla="*/ 222187 h 760909"/>
                <a:gd name="connsiteX37" fmla="*/ 878822 w 1049358"/>
                <a:gd name="connsiteY37" fmla="*/ 222324 h 760909"/>
                <a:gd name="connsiteX38" fmla="*/ 979109 w 1049358"/>
                <a:gd name="connsiteY38" fmla="*/ 648553 h 760909"/>
                <a:gd name="connsiteX39" fmla="*/ 100559 w 1049358"/>
                <a:gd name="connsiteY39" fmla="*/ 222324 h 760909"/>
                <a:gd name="connsiteX40" fmla="*/ 200846 w 1049358"/>
                <a:gd name="connsiteY40" fmla="*/ 648553 h 760909"/>
                <a:gd name="connsiteX41" fmla="*/ 0 w 1049358"/>
                <a:gd name="connsiteY41" fmla="*/ 648553 h 760909"/>
                <a:gd name="connsiteX42" fmla="*/ 100286 w 1049358"/>
                <a:gd name="connsiteY42" fmla="*/ 222324 h 760909"/>
                <a:gd name="connsiteX43" fmla="*/ 100423 w 1049358"/>
                <a:gd name="connsiteY43" fmla="*/ 222187 h 760909"/>
                <a:gd name="connsiteX44" fmla="*/ 100559 w 1049358"/>
                <a:gd name="connsiteY44" fmla="*/ 222324 h 760909"/>
                <a:gd name="connsiteX45" fmla="*/ 489554 w 1049358"/>
                <a:gd name="connsiteY45" fmla="*/ 218460 h 760909"/>
                <a:gd name="connsiteX46" fmla="*/ 462247 w 1049358"/>
                <a:gd name="connsiteY46" fmla="*/ 191152 h 760909"/>
                <a:gd name="connsiteX47" fmla="*/ 489554 w 1049358"/>
                <a:gd name="connsiteY47" fmla="*/ 163845 h 760909"/>
                <a:gd name="connsiteX48" fmla="*/ 516862 w 1049358"/>
                <a:gd name="connsiteY48" fmla="*/ 191152 h 760909"/>
                <a:gd name="connsiteX49" fmla="*/ 489554 w 1049358"/>
                <a:gd name="connsiteY49" fmla="*/ 218460 h 760909"/>
                <a:gd name="connsiteX50" fmla="*/ 878686 w 1049358"/>
                <a:gd name="connsiteY50" fmla="*/ 733602 h 760909"/>
                <a:gd name="connsiteX51" fmla="*/ 738052 w 1049358"/>
                <a:gd name="connsiteY51" fmla="*/ 675860 h 760909"/>
                <a:gd name="connsiteX52" fmla="*/ 1019320 w 1049358"/>
                <a:gd name="connsiteY52" fmla="*/ 675860 h 760909"/>
                <a:gd name="connsiteX53" fmla="*/ 878686 w 1049358"/>
                <a:gd name="connsiteY53" fmla="*/ 733602 h 760909"/>
                <a:gd name="connsiteX0" fmla="*/ 1007168 w 1049358"/>
                <a:gd name="connsiteY0" fmla="*/ 648553 h 760909"/>
                <a:gd name="connsiteX1" fmla="*/ 902757 w 1049358"/>
                <a:gd name="connsiteY1" fmla="*/ 204806 h 760909"/>
                <a:gd name="connsiteX2" fmla="*/ 940128 w 1049358"/>
                <a:gd name="connsiteY2" fmla="*/ 204806 h 760909"/>
                <a:gd name="connsiteX3" fmla="*/ 953782 w 1049358"/>
                <a:gd name="connsiteY3" fmla="*/ 191152 h 760909"/>
                <a:gd name="connsiteX4" fmla="*/ 940128 w 1049358"/>
                <a:gd name="connsiteY4" fmla="*/ 177499 h 760909"/>
                <a:gd name="connsiteX5" fmla="*/ 542231 w 1049358"/>
                <a:gd name="connsiteY5" fmla="*/ 177499 h 760909"/>
                <a:gd name="connsiteX6" fmla="*/ 503208 w 1049358"/>
                <a:gd name="connsiteY6" fmla="*/ 138476 h 760909"/>
                <a:gd name="connsiteX7" fmla="*/ 503208 w 1049358"/>
                <a:gd name="connsiteY7" fmla="*/ 13654 h 760909"/>
                <a:gd name="connsiteX8" fmla="*/ 489554 w 1049358"/>
                <a:gd name="connsiteY8" fmla="*/ 0 h 760909"/>
                <a:gd name="connsiteX9" fmla="*/ 475901 w 1049358"/>
                <a:gd name="connsiteY9" fmla="*/ 13654 h 760909"/>
                <a:gd name="connsiteX10" fmla="*/ 475901 w 1049358"/>
                <a:gd name="connsiteY10" fmla="*/ 138476 h 760909"/>
                <a:gd name="connsiteX11" fmla="*/ 436878 w 1049358"/>
                <a:gd name="connsiteY11" fmla="*/ 177499 h 760909"/>
                <a:gd name="connsiteX12" fmla="*/ 38981 w 1049358"/>
                <a:gd name="connsiteY12" fmla="*/ 177499 h 760909"/>
                <a:gd name="connsiteX13" fmla="*/ 25327 w 1049358"/>
                <a:gd name="connsiteY13" fmla="*/ 191152 h 760909"/>
                <a:gd name="connsiteX14" fmla="*/ 38981 w 1049358"/>
                <a:gd name="connsiteY14" fmla="*/ 204806 h 760909"/>
                <a:gd name="connsiteX15" fmla="*/ 76351 w 1049358"/>
                <a:gd name="connsiteY15" fmla="*/ 204806 h 760909"/>
                <a:gd name="connsiteX16" fmla="*/ 271095 w 1049358"/>
                <a:gd name="connsiteY16" fmla="*/ 662206 h 760909"/>
                <a:gd name="connsiteX17" fmla="*/ 271095 w 1049358"/>
                <a:gd name="connsiteY17" fmla="*/ 648553 h 760909"/>
                <a:gd name="connsiteX18" fmla="*/ 228904 w 1049358"/>
                <a:gd name="connsiteY18" fmla="*/ 648553 h 760909"/>
                <a:gd name="connsiteX19" fmla="*/ 124494 w 1049358"/>
                <a:gd name="connsiteY19" fmla="*/ 204806 h 760909"/>
                <a:gd name="connsiteX20" fmla="*/ 436878 w 1049358"/>
                <a:gd name="connsiteY20" fmla="*/ 204806 h 760909"/>
                <a:gd name="connsiteX21" fmla="*/ 475901 w 1049358"/>
                <a:gd name="connsiteY21" fmla="*/ 243828 h 760909"/>
                <a:gd name="connsiteX22" fmla="*/ 503208 w 1049358"/>
                <a:gd name="connsiteY22" fmla="*/ 243828 h 760909"/>
                <a:gd name="connsiteX23" fmla="*/ 542231 w 1049358"/>
                <a:gd name="connsiteY23" fmla="*/ 204806 h 760909"/>
                <a:gd name="connsiteX24" fmla="*/ 854614 w 1049358"/>
                <a:gd name="connsiteY24" fmla="*/ 204806 h 760909"/>
                <a:gd name="connsiteX25" fmla="*/ 750204 w 1049358"/>
                <a:gd name="connsiteY25" fmla="*/ 648553 h 760909"/>
                <a:gd name="connsiteX26" fmla="*/ 708014 w 1049358"/>
                <a:gd name="connsiteY26" fmla="*/ 648553 h 760909"/>
                <a:gd name="connsiteX27" fmla="*/ 708014 w 1049358"/>
                <a:gd name="connsiteY27" fmla="*/ 662206 h 760909"/>
                <a:gd name="connsiteX28" fmla="*/ 878686 w 1049358"/>
                <a:gd name="connsiteY28" fmla="*/ 760909 h 760909"/>
                <a:gd name="connsiteX29" fmla="*/ 1049358 w 1049358"/>
                <a:gd name="connsiteY29" fmla="*/ 662206 h 760909"/>
                <a:gd name="connsiteX30" fmla="*/ 1049358 w 1049358"/>
                <a:gd name="connsiteY30" fmla="*/ 648553 h 760909"/>
                <a:gd name="connsiteX31" fmla="*/ 1007168 w 1049358"/>
                <a:gd name="connsiteY31" fmla="*/ 648553 h 760909"/>
                <a:gd name="connsiteX32" fmla="*/ 979109 w 1049358"/>
                <a:gd name="connsiteY32" fmla="*/ 648553 h 760909"/>
                <a:gd name="connsiteX33" fmla="*/ 778263 w 1049358"/>
                <a:gd name="connsiteY33" fmla="*/ 648553 h 760909"/>
                <a:gd name="connsiteX34" fmla="*/ 878549 w 1049358"/>
                <a:gd name="connsiteY34" fmla="*/ 222324 h 760909"/>
                <a:gd name="connsiteX35" fmla="*/ 878686 w 1049358"/>
                <a:gd name="connsiteY35" fmla="*/ 222187 h 760909"/>
                <a:gd name="connsiteX36" fmla="*/ 878822 w 1049358"/>
                <a:gd name="connsiteY36" fmla="*/ 222324 h 760909"/>
                <a:gd name="connsiteX37" fmla="*/ 979109 w 1049358"/>
                <a:gd name="connsiteY37" fmla="*/ 648553 h 760909"/>
                <a:gd name="connsiteX38" fmla="*/ 100559 w 1049358"/>
                <a:gd name="connsiteY38" fmla="*/ 222324 h 760909"/>
                <a:gd name="connsiteX39" fmla="*/ 200846 w 1049358"/>
                <a:gd name="connsiteY39" fmla="*/ 648553 h 760909"/>
                <a:gd name="connsiteX40" fmla="*/ 0 w 1049358"/>
                <a:gd name="connsiteY40" fmla="*/ 648553 h 760909"/>
                <a:gd name="connsiteX41" fmla="*/ 100286 w 1049358"/>
                <a:gd name="connsiteY41" fmla="*/ 222324 h 760909"/>
                <a:gd name="connsiteX42" fmla="*/ 100423 w 1049358"/>
                <a:gd name="connsiteY42" fmla="*/ 222187 h 760909"/>
                <a:gd name="connsiteX43" fmla="*/ 100559 w 1049358"/>
                <a:gd name="connsiteY43" fmla="*/ 222324 h 760909"/>
                <a:gd name="connsiteX44" fmla="*/ 489554 w 1049358"/>
                <a:gd name="connsiteY44" fmla="*/ 218460 h 760909"/>
                <a:gd name="connsiteX45" fmla="*/ 462247 w 1049358"/>
                <a:gd name="connsiteY45" fmla="*/ 191152 h 760909"/>
                <a:gd name="connsiteX46" fmla="*/ 489554 w 1049358"/>
                <a:gd name="connsiteY46" fmla="*/ 163845 h 760909"/>
                <a:gd name="connsiteX47" fmla="*/ 516862 w 1049358"/>
                <a:gd name="connsiteY47" fmla="*/ 191152 h 760909"/>
                <a:gd name="connsiteX48" fmla="*/ 489554 w 1049358"/>
                <a:gd name="connsiteY48" fmla="*/ 218460 h 760909"/>
                <a:gd name="connsiteX49" fmla="*/ 878686 w 1049358"/>
                <a:gd name="connsiteY49" fmla="*/ 733602 h 760909"/>
                <a:gd name="connsiteX50" fmla="*/ 738052 w 1049358"/>
                <a:gd name="connsiteY50" fmla="*/ 675860 h 760909"/>
                <a:gd name="connsiteX51" fmla="*/ 1019320 w 1049358"/>
                <a:gd name="connsiteY51" fmla="*/ 675860 h 760909"/>
                <a:gd name="connsiteX52" fmla="*/ 878686 w 1049358"/>
                <a:gd name="connsiteY52" fmla="*/ 733602 h 760909"/>
                <a:gd name="connsiteX0" fmla="*/ 1007168 w 1049358"/>
                <a:gd name="connsiteY0" fmla="*/ 648553 h 760909"/>
                <a:gd name="connsiteX1" fmla="*/ 902757 w 1049358"/>
                <a:gd name="connsiteY1" fmla="*/ 204806 h 760909"/>
                <a:gd name="connsiteX2" fmla="*/ 940128 w 1049358"/>
                <a:gd name="connsiteY2" fmla="*/ 204806 h 760909"/>
                <a:gd name="connsiteX3" fmla="*/ 953782 w 1049358"/>
                <a:gd name="connsiteY3" fmla="*/ 191152 h 760909"/>
                <a:gd name="connsiteX4" fmla="*/ 940128 w 1049358"/>
                <a:gd name="connsiteY4" fmla="*/ 177499 h 760909"/>
                <a:gd name="connsiteX5" fmla="*/ 542231 w 1049358"/>
                <a:gd name="connsiteY5" fmla="*/ 177499 h 760909"/>
                <a:gd name="connsiteX6" fmla="*/ 503208 w 1049358"/>
                <a:gd name="connsiteY6" fmla="*/ 138476 h 760909"/>
                <a:gd name="connsiteX7" fmla="*/ 503208 w 1049358"/>
                <a:gd name="connsiteY7" fmla="*/ 13654 h 760909"/>
                <a:gd name="connsiteX8" fmla="*/ 489554 w 1049358"/>
                <a:gd name="connsiteY8" fmla="*/ 0 h 760909"/>
                <a:gd name="connsiteX9" fmla="*/ 475901 w 1049358"/>
                <a:gd name="connsiteY9" fmla="*/ 13654 h 760909"/>
                <a:gd name="connsiteX10" fmla="*/ 475901 w 1049358"/>
                <a:gd name="connsiteY10" fmla="*/ 138476 h 760909"/>
                <a:gd name="connsiteX11" fmla="*/ 436878 w 1049358"/>
                <a:gd name="connsiteY11" fmla="*/ 177499 h 760909"/>
                <a:gd name="connsiteX12" fmla="*/ 38981 w 1049358"/>
                <a:gd name="connsiteY12" fmla="*/ 177499 h 760909"/>
                <a:gd name="connsiteX13" fmla="*/ 25327 w 1049358"/>
                <a:gd name="connsiteY13" fmla="*/ 191152 h 760909"/>
                <a:gd name="connsiteX14" fmla="*/ 38981 w 1049358"/>
                <a:gd name="connsiteY14" fmla="*/ 204806 h 760909"/>
                <a:gd name="connsiteX15" fmla="*/ 76351 w 1049358"/>
                <a:gd name="connsiteY15" fmla="*/ 204806 h 760909"/>
                <a:gd name="connsiteX16" fmla="*/ 271095 w 1049358"/>
                <a:gd name="connsiteY16" fmla="*/ 662206 h 760909"/>
                <a:gd name="connsiteX17" fmla="*/ 271095 w 1049358"/>
                <a:gd name="connsiteY17" fmla="*/ 648553 h 760909"/>
                <a:gd name="connsiteX18" fmla="*/ 124494 w 1049358"/>
                <a:gd name="connsiteY18" fmla="*/ 204806 h 760909"/>
                <a:gd name="connsiteX19" fmla="*/ 436878 w 1049358"/>
                <a:gd name="connsiteY19" fmla="*/ 204806 h 760909"/>
                <a:gd name="connsiteX20" fmla="*/ 475901 w 1049358"/>
                <a:gd name="connsiteY20" fmla="*/ 243828 h 760909"/>
                <a:gd name="connsiteX21" fmla="*/ 503208 w 1049358"/>
                <a:gd name="connsiteY21" fmla="*/ 243828 h 760909"/>
                <a:gd name="connsiteX22" fmla="*/ 542231 w 1049358"/>
                <a:gd name="connsiteY22" fmla="*/ 204806 h 760909"/>
                <a:gd name="connsiteX23" fmla="*/ 854614 w 1049358"/>
                <a:gd name="connsiteY23" fmla="*/ 204806 h 760909"/>
                <a:gd name="connsiteX24" fmla="*/ 750204 w 1049358"/>
                <a:gd name="connsiteY24" fmla="*/ 648553 h 760909"/>
                <a:gd name="connsiteX25" fmla="*/ 708014 w 1049358"/>
                <a:gd name="connsiteY25" fmla="*/ 648553 h 760909"/>
                <a:gd name="connsiteX26" fmla="*/ 708014 w 1049358"/>
                <a:gd name="connsiteY26" fmla="*/ 662206 h 760909"/>
                <a:gd name="connsiteX27" fmla="*/ 878686 w 1049358"/>
                <a:gd name="connsiteY27" fmla="*/ 760909 h 760909"/>
                <a:gd name="connsiteX28" fmla="*/ 1049358 w 1049358"/>
                <a:gd name="connsiteY28" fmla="*/ 662206 h 760909"/>
                <a:gd name="connsiteX29" fmla="*/ 1049358 w 1049358"/>
                <a:gd name="connsiteY29" fmla="*/ 648553 h 760909"/>
                <a:gd name="connsiteX30" fmla="*/ 1007168 w 1049358"/>
                <a:gd name="connsiteY30" fmla="*/ 648553 h 760909"/>
                <a:gd name="connsiteX31" fmla="*/ 979109 w 1049358"/>
                <a:gd name="connsiteY31" fmla="*/ 648553 h 760909"/>
                <a:gd name="connsiteX32" fmla="*/ 778263 w 1049358"/>
                <a:gd name="connsiteY32" fmla="*/ 648553 h 760909"/>
                <a:gd name="connsiteX33" fmla="*/ 878549 w 1049358"/>
                <a:gd name="connsiteY33" fmla="*/ 222324 h 760909"/>
                <a:gd name="connsiteX34" fmla="*/ 878686 w 1049358"/>
                <a:gd name="connsiteY34" fmla="*/ 222187 h 760909"/>
                <a:gd name="connsiteX35" fmla="*/ 878822 w 1049358"/>
                <a:gd name="connsiteY35" fmla="*/ 222324 h 760909"/>
                <a:gd name="connsiteX36" fmla="*/ 979109 w 1049358"/>
                <a:gd name="connsiteY36" fmla="*/ 648553 h 760909"/>
                <a:gd name="connsiteX37" fmla="*/ 100559 w 1049358"/>
                <a:gd name="connsiteY37" fmla="*/ 222324 h 760909"/>
                <a:gd name="connsiteX38" fmla="*/ 200846 w 1049358"/>
                <a:gd name="connsiteY38" fmla="*/ 648553 h 760909"/>
                <a:gd name="connsiteX39" fmla="*/ 0 w 1049358"/>
                <a:gd name="connsiteY39" fmla="*/ 648553 h 760909"/>
                <a:gd name="connsiteX40" fmla="*/ 100286 w 1049358"/>
                <a:gd name="connsiteY40" fmla="*/ 222324 h 760909"/>
                <a:gd name="connsiteX41" fmla="*/ 100423 w 1049358"/>
                <a:gd name="connsiteY41" fmla="*/ 222187 h 760909"/>
                <a:gd name="connsiteX42" fmla="*/ 100559 w 1049358"/>
                <a:gd name="connsiteY42" fmla="*/ 222324 h 760909"/>
                <a:gd name="connsiteX43" fmla="*/ 489554 w 1049358"/>
                <a:gd name="connsiteY43" fmla="*/ 218460 h 760909"/>
                <a:gd name="connsiteX44" fmla="*/ 462247 w 1049358"/>
                <a:gd name="connsiteY44" fmla="*/ 191152 h 760909"/>
                <a:gd name="connsiteX45" fmla="*/ 489554 w 1049358"/>
                <a:gd name="connsiteY45" fmla="*/ 163845 h 760909"/>
                <a:gd name="connsiteX46" fmla="*/ 516862 w 1049358"/>
                <a:gd name="connsiteY46" fmla="*/ 191152 h 760909"/>
                <a:gd name="connsiteX47" fmla="*/ 489554 w 1049358"/>
                <a:gd name="connsiteY47" fmla="*/ 218460 h 760909"/>
                <a:gd name="connsiteX48" fmla="*/ 878686 w 1049358"/>
                <a:gd name="connsiteY48" fmla="*/ 733602 h 760909"/>
                <a:gd name="connsiteX49" fmla="*/ 738052 w 1049358"/>
                <a:gd name="connsiteY49" fmla="*/ 675860 h 760909"/>
                <a:gd name="connsiteX50" fmla="*/ 1019320 w 1049358"/>
                <a:gd name="connsiteY50" fmla="*/ 675860 h 760909"/>
                <a:gd name="connsiteX51" fmla="*/ 878686 w 1049358"/>
                <a:gd name="connsiteY51" fmla="*/ 733602 h 760909"/>
                <a:gd name="connsiteX0" fmla="*/ 1007168 w 1049358"/>
                <a:gd name="connsiteY0" fmla="*/ 648553 h 760909"/>
                <a:gd name="connsiteX1" fmla="*/ 902757 w 1049358"/>
                <a:gd name="connsiteY1" fmla="*/ 204806 h 760909"/>
                <a:gd name="connsiteX2" fmla="*/ 940128 w 1049358"/>
                <a:gd name="connsiteY2" fmla="*/ 204806 h 760909"/>
                <a:gd name="connsiteX3" fmla="*/ 953782 w 1049358"/>
                <a:gd name="connsiteY3" fmla="*/ 191152 h 760909"/>
                <a:gd name="connsiteX4" fmla="*/ 940128 w 1049358"/>
                <a:gd name="connsiteY4" fmla="*/ 177499 h 760909"/>
                <a:gd name="connsiteX5" fmla="*/ 542231 w 1049358"/>
                <a:gd name="connsiteY5" fmla="*/ 177499 h 760909"/>
                <a:gd name="connsiteX6" fmla="*/ 503208 w 1049358"/>
                <a:gd name="connsiteY6" fmla="*/ 138476 h 760909"/>
                <a:gd name="connsiteX7" fmla="*/ 503208 w 1049358"/>
                <a:gd name="connsiteY7" fmla="*/ 13654 h 760909"/>
                <a:gd name="connsiteX8" fmla="*/ 489554 w 1049358"/>
                <a:gd name="connsiteY8" fmla="*/ 0 h 760909"/>
                <a:gd name="connsiteX9" fmla="*/ 475901 w 1049358"/>
                <a:gd name="connsiteY9" fmla="*/ 13654 h 760909"/>
                <a:gd name="connsiteX10" fmla="*/ 475901 w 1049358"/>
                <a:gd name="connsiteY10" fmla="*/ 138476 h 760909"/>
                <a:gd name="connsiteX11" fmla="*/ 436878 w 1049358"/>
                <a:gd name="connsiteY11" fmla="*/ 177499 h 760909"/>
                <a:gd name="connsiteX12" fmla="*/ 38981 w 1049358"/>
                <a:gd name="connsiteY12" fmla="*/ 177499 h 760909"/>
                <a:gd name="connsiteX13" fmla="*/ 25327 w 1049358"/>
                <a:gd name="connsiteY13" fmla="*/ 191152 h 760909"/>
                <a:gd name="connsiteX14" fmla="*/ 38981 w 1049358"/>
                <a:gd name="connsiteY14" fmla="*/ 204806 h 760909"/>
                <a:gd name="connsiteX15" fmla="*/ 76351 w 1049358"/>
                <a:gd name="connsiteY15" fmla="*/ 204806 h 760909"/>
                <a:gd name="connsiteX16" fmla="*/ 271095 w 1049358"/>
                <a:gd name="connsiteY16" fmla="*/ 662206 h 760909"/>
                <a:gd name="connsiteX17" fmla="*/ 124494 w 1049358"/>
                <a:gd name="connsiteY17" fmla="*/ 204806 h 760909"/>
                <a:gd name="connsiteX18" fmla="*/ 436878 w 1049358"/>
                <a:gd name="connsiteY18" fmla="*/ 204806 h 760909"/>
                <a:gd name="connsiteX19" fmla="*/ 475901 w 1049358"/>
                <a:gd name="connsiteY19" fmla="*/ 243828 h 760909"/>
                <a:gd name="connsiteX20" fmla="*/ 503208 w 1049358"/>
                <a:gd name="connsiteY20" fmla="*/ 243828 h 760909"/>
                <a:gd name="connsiteX21" fmla="*/ 542231 w 1049358"/>
                <a:gd name="connsiteY21" fmla="*/ 204806 h 760909"/>
                <a:gd name="connsiteX22" fmla="*/ 854614 w 1049358"/>
                <a:gd name="connsiteY22" fmla="*/ 204806 h 760909"/>
                <a:gd name="connsiteX23" fmla="*/ 750204 w 1049358"/>
                <a:gd name="connsiteY23" fmla="*/ 648553 h 760909"/>
                <a:gd name="connsiteX24" fmla="*/ 708014 w 1049358"/>
                <a:gd name="connsiteY24" fmla="*/ 648553 h 760909"/>
                <a:gd name="connsiteX25" fmla="*/ 708014 w 1049358"/>
                <a:gd name="connsiteY25" fmla="*/ 662206 h 760909"/>
                <a:gd name="connsiteX26" fmla="*/ 878686 w 1049358"/>
                <a:gd name="connsiteY26" fmla="*/ 760909 h 760909"/>
                <a:gd name="connsiteX27" fmla="*/ 1049358 w 1049358"/>
                <a:gd name="connsiteY27" fmla="*/ 662206 h 760909"/>
                <a:gd name="connsiteX28" fmla="*/ 1049358 w 1049358"/>
                <a:gd name="connsiteY28" fmla="*/ 648553 h 760909"/>
                <a:gd name="connsiteX29" fmla="*/ 1007168 w 1049358"/>
                <a:gd name="connsiteY29" fmla="*/ 648553 h 760909"/>
                <a:gd name="connsiteX30" fmla="*/ 979109 w 1049358"/>
                <a:gd name="connsiteY30" fmla="*/ 648553 h 760909"/>
                <a:gd name="connsiteX31" fmla="*/ 778263 w 1049358"/>
                <a:gd name="connsiteY31" fmla="*/ 648553 h 760909"/>
                <a:gd name="connsiteX32" fmla="*/ 878549 w 1049358"/>
                <a:gd name="connsiteY32" fmla="*/ 222324 h 760909"/>
                <a:gd name="connsiteX33" fmla="*/ 878686 w 1049358"/>
                <a:gd name="connsiteY33" fmla="*/ 222187 h 760909"/>
                <a:gd name="connsiteX34" fmla="*/ 878822 w 1049358"/>
                <a:gd name="connsiteY34" fmla="*/ 222324 h 760909"/>
                <a:gd name="connsiteX35" fmla="*/ 979109 w 1049358"/>
                <a:gd name="connsiteY35" fmla="*/ 648553 h 760909"/>
                <a:gd name="connsiteX36" fmla="*/ 100559 w 1049358"/>
                <a:gd name="connsiteY36" fmla="*/ 222324 h 760909"/>
                <a:gd name="connsiteX37" fmla="*/ 200846 w 1049358"/>
                <a:gd name="connsiteY37" fmla="*/ 648553 h 760909"/>
                <a:gd name="connsiteX38" fmla="*/ 0 w 1049358"/>
                <a:gd name="connsiteY38" fmla="*/ 648553 h 760909"/>
                <a:gd name="connsiteX39" fmla="*/ 100286 w 1049358"/>
                <a:gd name="connsiteY39" fmla="*/ 222324 h 760909"/>
                <a:gd name="connsiteX40" fmla="*/ 100423 w 1049358"/>
                <a:gd name="connsiteY40" fmla="*/ 222187 h 760909"/>
                <a:gd name="connsiteX41" fmla="*/ 100559 w 1049358"/>
                <a:gd name="connsiteY41" fmla="*/ 222324 h 760909"/>
                <a:gd name="connsiteX42" fmla="*/ 489554 w 1049358"/>
                <a:gd name="connsiteY42" fmla="*/ 218460 h 760909"/>
                <a:gd name="connsiteX43" fmla="*/ 462247 w 1049358"/>
                <a:gd name="connsiteY43" fmla="*/ 191152 h 760909"/>
                <a:gd name="connsiteX44" fmla="*/ 489554 w 1049358"/>
                <a:gd name="connsiteY44" fmla="*/ 163845 h 760909"/>
                <a:gd name="connsiteX45" fmla="*/ 516862 w 1049358"/>
                <a:gd name="connsiteY45" fmla="*/ 191152 h 760909"/>
                <a:gd name="connsiteX46" fmla="*/ 489554 w 1049358"/>
                <a:gd name="connsiteY46" fmla="*/ 218460 h 760909"/>
                <a:gd name="connsiteX47" fmla="*/ 878686 w 1049358"/>
                <a:gd name="connsiteY47" fmla="*/ 733602 h 760909"/>
                <a:gd name="connsiteX48" fmla="*/ 738052 w 1049358"/>
                <a:gd name="connsiteY48" fmla="*/ 675860 h 760909"/>
                <a:gd name="connsiteX49" fmla="*/ 1019320 w 1049358"/>
                <a:gd name="connsiteY49" fmla="*/ 675860 h 760909"/>
                <a:gd name="connsiteX50" fmla="*/ 878686 w 1049358"/>
                <a:gd name="connsiteY50" fmla="*/ 733602 h 760909"/>
                <a:gd name="connsiteX0" fmla="*/ 1007168 w 1049358"/>
                <a:gd name="connsiteY0" fmla="*/ 648553 h 760909"/>
                <a:gd name="connsiteX1" fmla="*/ 902757 w 1049358"/>
                <a:gd name="connsiteY1" fmla="*/ 204806 h 760909"/>
                <a:gd name="connsiteX2" fmla="*/ 940128 w 1049358"/>
                <a:gd name="connsiteY2" fmla="*/ 204806 h 760909"/>
                <a:gd name="connsiteX3" fmla="*/ 953782 w 1049358"/>
                <a:gd name="connsiteY3" fmla="*/ 191152 h 760909"/>
                <a:gd name="connsiteX4" fmla="*/ 940128 w 1049358"/>
                <a:gd name="connsiteY4" fmla="*/ 177499 h 760909"/>
                <a:gd name="connsiteX5" fmla="*/ 542231 w 1049358"/>
                <a:gd name="connsiteY5" fmla="*/ 177499 h 760909"/>
                <a:gd name="connsiteX6" fmla="*/ 503208 w 1049358"/>
                <a:gd name="connsiteY6" fmla="*/ 138476 h 760909"/>
                <a:gd name="connsiteX7" fmla="*/ 503208 w 1049358"/>
                <a:gd name="connsiteY7" fmla="*/ 13654 h 760909"/>
                <a:gd name="connsiteX8" fmla="*/ 489554 w 1049358"/>
                <a:gd name="connsiteY8" fmla="*/ 0 h 760909"/>
                <a:gd name="connsiteX9" fmla="*/ 475901 w 1049358"/>
                <a:gd name="connsiteY9" fmla="*/ 13654 h 760909"/>
                <a:gd name="connsiteX10" fmla="*/ 475901 w 1049358"/>
                <a:gd name="connsiteY10" fmla="*/ 138476 h 760909"/>
                <a:gd name="connsiteX11" fmla="*/ 436878 w 1049358"/>
                <a:gd name="connsiteY11" fmla="*/ 177499 h 760909"/>
                <a:gd name="connsiteX12" fmla="*/ 38981 w 1049358"/>
                <a:gd name="connsiteY12" fmla="*/ 177499 h 760909"/>
                <a:gd name="connsiteX13" fmla="*/ 25327 w 1049358"/>
                <a:gd name="connsiteY13" fmla="*/ 191152 h 760909"/>
                <a:gd name="connsiteX14" fmla="*/ 38981 w 1049358"/>
                <a:gd name="connsiteY14" fmla="*/ 204806 h 760909"/>
                <a:gd name="connsiteX15" fmla="*/ 76351 w 1049358"/>
                <a:gd name="connsiteY15" fmla="*/ 204806 h 760909"/>
                <a:gd name="connsiteX16" fmla="*/ 124494 w 1049358"/>
                <a:gd name="connsiteY16" fmla="*/ 204806 h 760909"/>
                <a:gd name="connsiteX17" fmla="*/ 436878 w 1049358"/>
                <a:gd name="connsiteY17" fmla="*/ 204806 h 760909"/>
                <a:gd name="connsiteX18" fmla="*/ 475901 w 1049358"/>
                <a:gd name="connsiteY18" fmla="*/ 243828 h 760909"/>
                <a:gd name="connsiteX19" fmla="*/ 503208 w 1049358"/>
                <a:gd name="connsiteY19" fmla="*/ 243828 h 760909"/>
                <a:gd name="connsiteX20" fmla="*/ 542231 w 1049358"/>
                <a:gd name="connsiteY20" fmla="*/ 204806 h 760909"/>
                <a:gd name="connsiteX21" fmla="*/ 854614 w 1049358"/>
                <a:gd name="connsiteY21" fmla="*/ 204806 h 760909"/>
                <a:gd name="connsiteX22" fmla="*/ 750204 w 1049358"/>
                <a:gd name="connsiteY22" fmla="*/ 648553 h 760909"/>
                <a:gd name="connsiteX23" fmla="*/ 708014 w 1049358"/>
                <a:gd name="connsiteY23" fmla="*/ 648553 h 760909"/>
                <a:gd name="connsiteX24" fmla="*/ 708014 w 1049358"/>
                <a:gd name="connsiteY24" fmla="*/ 662206 h 760909"/>
                <a:gd name="connsiteX25" fmla="*/ 878686 w 1049358"/>
                <a:gd name="connsiteY25" fmla="*/ 760909 h 760909"/>
                <a:gd name="connsiteX26" fmla="*/ 1049358 w 1049358"/>
                <a:gd name="connsiteY26" fmla="*/ 662206 h 760909"/>
                <a:gd name="connsiteX27" fmla="*/ 1049358 w 1049358"/>
                <a:gd name="connsiteY27" fmla="*/ 648553 h 760909"/>
                <a:gd name="connsiteX28" fmla="*/ 1007168 w 1049358"/>
                <a:gd name="connsiteY28" fmla="*/ 648553 h 760909"/>
                <a:gd name="connsiteX29" fmla="*/ 979109 w 1049358"/>
                <a:gd name="connsiteY29" fmla="*/ 648553 h 760909"/>
                <a:gd name="connsiteX30" fmla="*/ 778263 w 1049358"/>
                <a:gd name="connsiteY30" fmla="*/ 648553 h 760909"/>
                <a:gd name="connsiteX31" fmla="*/ 878549 w 1049358"/>
                <a:gd name="connsiteY31" fmla="*/ 222324 h 760909"/>
                <a:gd name="connsiteX32" fmla="*/ 878686 w 1049358"/>
                <a:gd name="connsiteY32" fmla="*/ 222187 h 760909"/>
                <a:gd name="connsiteX33" fmla="*/ 878822 w 1049358"/>
                <a:gd name="connsiteY33" fmla="*/ 222324 h 760909"/>
                <a:gd name="connsiteX34" fmla="*/ 979109 w 1049358"/>
                <a:gd name="connsiteY34" fmla="*/ 648553 h 760909"/>
                <a:gd name="connsiteX35" fmla="*/ 100559 w 1049358"/>
                <a:gd name="connsiteY35" fmla="*/ 222324 h 760909"/>
                <a:gd name="connsiteX36" fmla="*/ 200846 w 1049358"/>
                <a:gd name="connsiteY36" fmla="*/ 648553 h 760909"/>
                <a:gd name="connsiteX37" fmla="*/ 0 w 1049358"/>
                <a:gd name="connsiteY37" fmla="*/ 648553 h 760909"/>
                <a:gd name="connsiteX38" fmla="*/ 100286 w 1049358"/>
                <a:gd name="connsiteY38" fmla="*/ 222324 h 760909"/>
                <a:gd name="connsiteX39" fmla="*/ 100423 w 1049358"/>
                <a:gd name="connsiteY39" fmla="*/ 222187 h 760909"/>
                <a:gd name="connsiteX40" fmla="*/ 100559 w 1049358"/>
                <a:gd name="connsiteY40" fmla="*/ 222324 h 760909"/>
                <a:gd name="connsiteX41" fmla="*/ 489554 w 1049358"/>
                <a:gd name="connsiteY41" fmla="*/ 218460 h 760909"/>
                <a:gd name="connsiteX42" fmla="*/ 462247 w 1049358"/>
                <a:gd name="connsiteY42" fmla="*/ 191152 h 760909"/>
                <a:gd name="connsiteX43" fmla="*/ 489554 w 1049358"/>
                <a:gd name="connsiteY43" fmla="*/ 163845 h 760909"/>
                <a:gd name="connsiteX44" fmla="*/ 516862 w 1049358"/>
                <a:gd name="connsiteY44" fmla="*/ 191152 h 760909"/>
                <a:gd name="connsiteX45" fmla="*/ 489554 w 1049358"/>
                <a:gd name="connsiteY45" fmla="*/ 218460 h 760909"/>
                <a:gd name="connsiteX46" fmla="*/ 878686 w 1049358"/>
                <a:gd name="connsiteY46" fmla="*/ 733602 h 760909"/>
                <a:gd name="connsiteX47" fmla="*/ 738052 w 1049358"/>
                <a:gd name="connsiteY47" fmla="*/ 675860 h 760909"/>
                <a:gd name="connsiteX48" fmla="*/ 1019320 w 1049358"/>
                <a:gd name="connsiteY48" fmla="*/ 675860 h 760909"/>
                <a:gd name="connsiteX49" fmla="*/ 878686 w 1049358"/>
                <a:gd name="connsiteY49" fmla="*/ 733602 h 760909"/>
                <a:gd name="connsiteX0" fmla="*/ 1007168 w 1049358"/>
                <a:gd name="connsiteY0" fmla="*/ 648553 h 760909"/>
                <a:gd name="connsiteX1" fmla="*/ 902757 w 1049358"/>
                <a:gd name="connsiteY1" fmla="*/ 204806 h 760909"/>
                <a:gd name="connsiteX2" fmla="*/ 940128 w 1049358"/>
                <a:gd name="connsiteY2" fmla="*/ 204806 h 760909"/>
                <a:gd name="connsiteX3" fmla="*/ 953782 w 1049358"/>
                <a:gd name="connsiteY3" fmla="*/ 191152 h 760909"/>
                <a:gd name="connsiteX4" fmla="*/ 940128 w 1049358"/>
                <a:gd name="connsiteY4" fmla="*/ 177499 h 760909"/>
                <a:gd name="connsiteX5" fmla="*/ 542231 w 1049358"/>
                <a:gd name="connsiteY5" fmla="*/ 177499 h 760909"/>
                <a:gd name="connsiteX6" fmla="*/ 503208 w 1049358"/>
                <a:gd name="connsiteY6" fmla="*/ 138476 h 760909"/>
                <a:gd name="connsiteX7" fmla="*/ 503208 w 1049358"/>
                <a:gd name="connsiteY7" fmla="*/ 13654 h 760909"/>
                <a:gd name="connsiteX8" fmla="*/ 489554 w 1049358"/>
                <a:gd name="connsiteY8" fmla="*/ 0 h 760909"/>
                <a:gd name="connsiteX9" fmla="*/ 475901 w 1049358"/>
                <a:gd name="connsiteY9" fmla="*/ 13654 h 760909"/>
                <a:gd name="connsiteX10" fmla="*/ 475901 w 1049358"/>
                <a:gd name="connsiteY10" fmla="*/ 138476 h 760909"/>
                <a:gd name="connsiteX11" fmla="*/ 436878 w 1049358"/>
                <a:gd name="connsiteY11" fmla="*/ 177499 h 760909"/>
                <a:gd name="connsiteX12" fmla="*/ 38981 w 1049358"/>
                <a:gd name="connsiteY12" fmla="*/ 177499 h 760909"/>
                <a:gd name="connsiteX13" fmla="*/ 25327 w 1049358"/>
                <a:gd name="connsiteY13" fmla="*/ 191152 h 760909"/>
                <a:gd name="connsiteX14" fmla="*/ 38981 w 1049358"/>
                <a:gd name="connsiteY14" fmla="*/ 204806 h 760909"/>
                <a:gd name="connsiteX15" fmla="*/ 76351 w 1049358"/>
                <a:gd name="connsiteY15" fmla="*/ 204806 h 760909"/>
                <a:gd name="connsiteX16" fmla="*/ 124494 w 1049358"/>
                <a:gd name="connsiteY16" fmla="*/ 204806 h 760909"/>
                <a:gd name="connsiteX17" fmla="*/ 436878 w 1049358"/>
                <a:gd name="connsiteY17" fmla="*/ 204806 h 760909"/>
                <a:gd name="connsiteX18" fmla="*/ 475901 w 1049358"/>
                <a:gd name="connsiteY18" fmla="*/ 243828 h 760909"/>
                <a:gd name="connsiteX19" fmla="*/ 503208 w 1049358"/>
                <a:gd name="connsiteY19" fmla="*/ 243828 h 760909"/>
                <a:gd name="connsiteX20" fmla="*/ 542231 w 1049358"/>
                <a:gd name="connsiteY20" fmla="*/ 204806 h 760909"/>
                <a:gd name="connsiteX21" fmla="*/ 854614 w 1049358"/>
                <a:gd name="connsiteY21" fmla="*/ 204806 h 760909"/>
                <a:gd name="connsiteX22" fmla="*/ 750204 w 1049358"/>
                <a:gd name="connsiteY22" fmla="*/ 648553 h 760909"/>
                <a:gd name="connsiteX23" fmla="*/ 708014 w 1049358"/>
                <a:gd name="connsiteY23" fmla="*/ 648553 h 760909"/>
                <a:gd name="connsiteX24" fmla="*/ 708014 w 1049358"/>
                <a:gd name="connsiteY24" fmla="*/ 662206 h 760909"/>
                <a:gd name="connsiteX25" fmla="*/ 878686 w 1049358"/>
                <a:gd name="connsiteY25" fmla="*/ 760909 h 760909"/>
                <a:gd name="connsiteX26" fmla="*/ 1049358 w 1049358"/>
                <a:gd name="connsiteY26" fmla="*/ 662206 h 760909"/>
                <a:gd name="connsiteX27" fmla="*/ 1049358 w 1049358"/>
                <a:gd name="connsiteY27" fmla="*/ 648553 h 760909"/>
                <a:gd name="connsiteX28" fmla="*/ 1007168 w 1049358"/>
                <a:gd name="connsiteY28" fmla="*/ 648553 h 760909"/>
                <a:gd name="connsiteX29" fmla="*/ 979109 w 1049358"/>
                <a:gd name="connsiteY29" fmla="*/ 648553 h 760909"/>
                <a:gd name="connsiteX30" fmla="*/ 778263 w 1049358"/>
                <a:gd name="connsiteY30" fmla="*/ 648553 h 760909"/>
                <a:gd name="connsiteX31" fmla="*/ 878549 w 1049358"/>
                <a:gd name="connsiteY31" fmla="*/ 222324 h 760909"/>
                <a:gd name="connsiteX32" fmla="*/ 878686 w 1049358"/>
                <a:gd name="connsiteY32" fmla="*/ 222187 h 760909"/>
                <a:gd name="connsiteX33" fmla="*/ 878822 w 1049358"/>
                <a:gd name="connsiteY33" fmla="*/ 222324 h 760909"/>
                <a:gd name="connsiteX34" fmla="*/ 979109 w 1049358"/>
                <a:gd name="connsiteY34" fmla="*/ 648553 h 760909"/>
                <a:gd name="connsiteX35" fmla="*/ 100559 w 1049358"/>
                <a:gd name="connsiteY35" fmla="*/ 222324 h 760909"/>
                <a:gd name="connsiteX36" fmla="*/ 0 w 1049358"/>
                <a:gd name="connsiteY36" fmla="*/ 648553 h 760909"/>
                <a:gd name="connsiteX37" fmla="*/ 100286 w 1049358"/>
                <a:gd name="connsiteY37" fmla="*/ 222324 h 760909"/>
                <a:gd name="connsiteX38" fmla="*/ 100423 w 1049358"/>
                <a:gd name="connsiteY38" fmla="*/ 222187 h 760909"/>
                <a:gd name="connsiteX39" fmla="*/ 100559 w 1049358"/>
                <a:gd name="connsiteY39" fmla="*/ 222324 h 760909"/>
                <a:gd name="connsiteX40" fmla="*/ 489554 w 1049358"/>
                <a:gd name="connsiteY40" fmla="*/ 218460 h 760909"/>
                <a:gd name="connsiteX41" fmla="*/ 462247 w 1049358"/>
                <a:gd name="connsiteY41" fmla="*/ 191152 h 760909"/>
                <a:gd name="connsiteX42" fmla="*/ 489554 w 1049358"/>
                <a:gd name="connsiteY42" fmla="*/ 163845 h 760909"/>
                <a:gd name="connsiteX43" fmla="*/ 516862 w 1049358"/>
                <a:gd name="connsiteY43" fmla="*/ 191152 h 760909"/>
                <a:gd name="connsiteX44" fmla="*/ 489554 w 1049358"/>
                <a:gd name="connsiteY44" fmla="*/ 218460 h 760909"/>
                <a:gd name="connsiteX45" fmla="*/ 878686 w 1049358"/>
                <a:gd name="connsiteY45" fmla="*/ 733602 h 760909"/>
                <a:gd name="connsiteX46" fmla="*/ 738052 w 1049358"/>
                <a:gd name="connsiteY46" fmla="*/ 675860 h 760909"/>
                <a:gd name="connsiteX47" fmla="*/ 1019320 w 1049358"/>
                <a:gd name="connsiteY47" fmla="*/ 675860 h 760909"/>
                <a:gd name="connsiteX48" fmla="*/ 878686 w 1049358"/>
                <a:gd name="connsiteY48" fmla="*/ 733602 h 760909"/>
                <a:gd name="connsiteX0" fmla="*/ 74959 w 1024031"/>
                <a:gd name="connsiteY0" fmla="*/ 222324 h 760909"/>
                <a:gd name="connsiteX1" fmla="*/ 75096 w 1024031"/>
                <a:gd name="connsiteY1" fmla="*/ 222187 h 760909"/>
                <a:gd name="connsiteX2" fmla="*/ 75232 w 1024031"/>
                <a:gd name="connsiteY2" fmla="*/ 222324 h 760909"/>
                <a:gd name="connsiteX3" fmla="*/ 464227 w 1024031"/>
                <a:gd name="connsiteY3" fmla="*/ 218460 h 760909"/>
                <a:gd name="connsiteX4" fmla="*/ 436920 w 1024031"/>
                <a:gd name="connsiteY4" fmla="*/ 191152 h 760909"/>
                <a:gd name="connsiteX5" fmla="*/ 464227 w 1024031"/>
                <a:gd name="connsiteY5" fmla="*/ 163845 h 760909"/>
                <a:gd name="connsiteX6" fmla="*/ 491535 w 1024031"/>
                <a:gd name="connsiteY6" fmla="*/ 191152 h 760909"/>
                <a:gd name="connsiteX7" fmla="*/ 464227 w 1024031"/>
                <a:gd name="connsiteY7" fmla="*/ 218460 h 760909"/>
                <a:gd name="connsiteX8" fmla="*/ 853359 w 1024031"/>
                <a:gd name="connsiteY8" fmla="*/ 733602 h 760909"/>
                <a:gd name="connsiteX9" fmla="*/ 712725 w 1024031"/>
                <a:gd name="connsiteY9" fmla="*/ 675860 h 760909"/>
                <a:gd name="connsiteX10" fmla="*/ 993993 w 1024031"/>
                <a:gd name="connsiteY10" fmla="*/ 675860 h 760909"/>
                <a:gd name="connsiteX11" fmla="*/ 853359 w 1024031"/>
                <a:gd name="connsiteY11" fmla="*/ 733602 h 760909"/>
                <a:gd name="connsiteX12" fmla="*/ 877430 w 1024031"/>
                <a:gd name="connsiteY12" fmla="*/ 204806 h 760909"/>
                <a:gd name="connsiteX13" fmla="*/ 914801 w 1024031"/>
                <a:gd name="connsiteY13" fmla="*/ 204806 h 760909"/>
                <a:gd name="connsiteX14" fmla="*/ 928455 w 1024031"/>
                <a:gd name="connsiteY14" fmla="*/ 191152 h 760909"/>
                <a:gd name="connsiteX15" fmla="*/ 914801 w 1024031"/>
                <a:gd name="connsiteY15" fmla="*/ 177499 h 760909"/>
                <a:gd name="connsiteX16" fmla="*/ 516904 w 1024031"/>
                <a:gd name="connsiteY16" fmla="*/ 177499 h 760909"/>
                <a:gd name="connsiteX17" fmla="*/ 477881 w 1024031"/>
                <a:gd name="connsiteY17" fmla="*/ 138476 h 760909"/>
                <a:gd name="connsiteX18" fmla="*/ 477881 w 1024031"/>
                <a:gd name="connsiteY18" fmla="*/ 13654 h 760909"/>
                <a:gd name="connsiteX19" fmla="*/ 464227 w 1024031"/>
                <a:gd name="connsiteY19" fmla="*/ 0 h 760909"/>
                <a:gd name="connsiteX20" fmla="*/ 450574 w 1024031"/>
                <a:gd name="connsiteY20" fmla="*/ 13654 h 760909"/>
                <a:gd name="connsiteX21" fmla="*/ 450574 w 1024031"/>
                <a:gd name="connsiteY21" fmla="*/ 138476 h 760909"/>
                <a:gd name="connsiteX22" fmla="*/ 411551 w 1024031"/>
                <a:gd name="connsiteY22" fmla="*/ 177499 h 760909"/>
                <a:gd name="connsiteX23" fmla="*/ 13654 w 1024031"/>
                <a:gd name="connsiteY23" fmla="*/ 177499 h 760909"/>
                <a:gd name="connsiteX24" fmla="*/ 0 w 1024031"/>
                <a:gd name="connsiteY24" fmla="*/ 191152 h 760909"/>
                <a:gd name="connsiteX25" fmla="*/ 13654 w 1024031"/>
                <a:gd name="connsiteY25" fmla="*/ 204806 h 760909"/>
                <a:gd name="connsiteX26" fmla="*/ 51024 w 1024031"/>
                <a:gd name="connsiteY26" fmla="*/ 204806 h 760909"/>
                <a:gd name="connsiteX27" fmla="*/ 99167 w 1024031"/>
                <a:gd name="connsiteY27" fmla="*/ 204806 h 760909"/>
                <a:gd name="connsiteX28" fmla="*/ 411551 w 1024031"/>
                <a:gd name="connsiteY28" fmla="*/ 204806 h 760909"/>
                <a:gd name="connsiteX29" fmla="*/ 450574 w 1024031"/>
                <a:gd name="connsiteY29" fmla="*/ 243828 h 760909"/>
                <a:gd name="connsiteX30" fmla="*/ 477881 w 1024031"/>
                <a:gd name="connsiteY30" fmla="*/ 243828 h 760909"/>
                <a:gd name="connsiteX31" fmla="*/ 516904 w 1024031"/>
                <a:gd name="connsiteY31" fmla="*/ 204806 h 760909"/>
                <a:gd name="connsiteX32" fmla="*/ 829287 w 1024031"/>
                <a:gd name="connsiteY32" fmla="*/ 204806 h 760909"/>
                <a:gd name="connsiteX33" fmla="*/ 724877 w 1024031"/>
                <a:gd name="connsiteY33" fmla="*/ 648553 h 760909"/>
                <a:gd name="connsiteX34" fmla="*/ 682687 w 1024031"/>
                <a:gd name="connsiteY34" fmla="*/ 648553 h 760909"/>
                <a:gd name="connsiteX35" fmla="*/ 682687 w 1024031"/>
                <a:gd name="connsiteY35" fmla="*/ 662206 h 760909"/>
                <a:gd name="connsiteX36" fmla="*/ 853359 w 1024031"/>
                <a:gd name="connsiteY36" fmla="*/ 760909 h 760909"/>
                <a:gd name="connsiteX37" fmla="*/ 1024031 w 1024031"/>
                <a:gd name="connsiteY37" fmla="*/ 662206 h 760909"/>
                <a:gd name="connsiteX38" fmla="*/ 1024031 w 1024031"/>
                <a:gd name="connsiteY38" fmla="*/ 648553 h 760909"/>
                <a:gd name="connsiteX39" fmla="*/ 981841 w 1024031"/>
                <a:gd name="connsiteY39" fmla="*/ 648553 h 760909"/>
                <a:gd name="connsiteX40" fmla="*/ 953782 w 1024031"/>
                <a:gd name="connsiteY40" fmla="*/ 648553 h 760909"/>
                <a:gd name="connsiteX41" fmla="*/ 752936 w 1024031"/>
                <a:gd name="connsiteY41" fmla="*/ 648553 h 760909"/>
                <a:gd name="connsiteX42" fmla="*/ 853222 w 1024031"/>
                <a:gd name="connsiteY42" fmla="*/ 222324 h 760909"/>
                <a:gd name="connsiteX43" fmla="*/ 853359 w 1024031"/>
                <a:gd name="connsiteY43" fmla="*/ 222187 h 760909"/>
                <a:gd name="connsiteX44" fmla="*/ 853495 w 1024031"/>
                <a:gd name="connsiteY44" fmla="*/ 222324 h 760909"/>
                <a:gd name="connsiteX45" fmla="*/ 953782 w 1024031"/>
                <a:gd name="connsiteY45" fmla="*/ 648553 h 760909"/>
                <a:gd name="connsiteX46" fmla="*/ 75232 w 1024031"/>
                <a:gd name="connsiteY46" fmla="*/ 222324 h 760909"/>
                <a:gd name="connsiteX47" fmla="*/ 66113 w 1024031"/>
                <a:gd name="connsiteY47" fmla="*/ 739993 h 760909"/>
                <a:gd name="connsiteX0" fmla="*/ 74959 w 1024031"/>
                <a:gd name="connsiteY0" fmla="*/ 222324 h 760909"/>
                <a:gd name="connsiteX1" fmla="*/ 75096 w 1024031"/>
                <a:gd name="connsiteY1" fmla="*/ 222187 h 760909"/>
                <a:gd name="connsiteX2" fmla="*/ 75232 w 1024031"/>
                <a:gd name="connsiteY2" fmla="*/ 222324 h 760909"/>
                <a:gd name="connsiteX3" fmla="*/ 74959 w 1024031"/>
                <a:gd name="connsiteY3" fmla="*/ 222324 h 760909"/>
                <a:gd name="connsiteX4" fmla="*/ 464227 w 1024031"/>
                <a:gd name="connsiteY4" fmla="*/ 218460 h 760909"/>
                <a:gd name="connsiteX5" fmla="*/ 436920 w 1024031"/>
                <a:gd name="connsiteY5" fmla="*/ 191152 h 760909"/>
                <a:gd name="connsiteX6" fmla="*/ 464227 w 1024031"/>
                <a:gd name="connsiteY6" fmla="*/ 163845 h 760909"/>
                <a:gd name="connsiteX7" fmla="*/ 491535 w 1024031"/>
                <a:gd name="connsiteY7" fmla="*/ 191152 h 760909"/>
                <a:gd name="connsiteX8" fmla="*/ 464227 w 1024031"/>
                <a:gd name="connsiteY8" fmla="*/ 218460 h 760909"/>
                <a:gd name="connsiteX9" fmla="*/ 853359 w 1024031"/>
                <a:gd name="connsiteY9" fmla="*/ 733602 h 760909"/>
                <a:gd name="connsiteX10" fmla="*/ 712725 w 1024031"/>
                <a:gd name="connsiteY10" fmla="*/ 675860 h 760909"/>
                <a:gd name="connsiteX11" fmla="*/ 993993 w 1024031"/>
                <a:gd name="connsiteY11" fmla="*/ 675860 h 760909"/>
                <a:gd name="connsiteX12" fmla="*/ 853359 w 1024031"/>
                <a:gd name="connsiteY12" fmla="*/ 733602 h 760909"/>
                <a:gd name="connsiteX13" fmla="*/ 877430 w 1024031"/>
                <a:gd name="connsiteY13" fmla="*/ 204806 h 760909"/>
                <a:gd name="connsiteX14" fmla="*/ 914801 w 1024031"/>
                <a:gd name="connsiteY14" fmla="*/ 204806 h 760909"/>
                <a:gd name="connsiteX15" fmla="*/ 928455 w 1024031"/>
                <a:gd name="connsiteY15" fmla="*/ 191152 h 760909"/>
                <a:gd name="connsiteX16" fmla="*/ 914801 w 1024031"/>
                <a:gd name="connsiteY16" fmla="*/ 177499 h 760909"/>
                <a:gd name="connsiteX17" fmla="*/ 516904 w 1024031"/>
                <a:gd name="connsiteY17" fmla="*/ 177499 h 760909"/>
                <a:gd name="connsiteX18" fmla="*/ 477881 w 1024031"/>
                <a:gd name="connsiteY18" fmla="*/ 138476 h 760909"/>
                <a:gd name="connsiteX19" fmla="*/ 477881 w 1024031"/>
                <a:gd name="connsiteY19" fmla="*/ 13654 h 760909"/>
                <a:gd name="connsiteX20" fmla="*/ 464227 w 1024031"/>
                <a:gd name="connsiteY20" fmla="*/ 0 h 760909"/>
                <a:gd name="connsiteX21" fmla="*/ 450574 w 1024031"/>
                <a:gd name="connsiteY21" fmla="*/ 13654 h 760909"/>
                <a:gd name="connsiteX22" fmla="*/ 450574 w 1024031"/>
                <a:gd name="connsiteY22" fmla="*/ 138476 h 760909"/>
                <a:gd name="connsiteX23" fmla="*/ 411551 w 1024031"/>
                <a:gd name="connsiteY23" fmla="*/ 177499 h 760909"/>
                <a:gd name="connsiteX24" fmla="*/ 13654 w 1024031"/>
                <a:gd name="connsiteY24" fmla="*/ 177499 h 760909"/>
                <a:gd name="connsiteX25" fmla="*/ 0 w 1024031"/>
                <a:gd name="connsiteY25" fmla="*/ 191152 h 760909"/>
                <a:gd name="connsiteX26" fmla="*/ 13654 w 1024031"/>
                <a:gd name="connsiteY26" fmla="*/ 204806 h 760909"/>
                <a:gd name="connsiteX27" fmla="*/ 51024 w 1024031"/>
                <a:gd name="connsiteY27" fmla="*/ 204806 h 760909"/>
                <a:gd name="connsiteX28" fmla="*/ 99167 w 1024031"/>
                <a:gd name="connsiteY28" fmla="*/ 204806 h 760909"/>
                <a:gd name="connsiteX29" fmla="*/ 411551 w 1024031"/>
                <a:gd name="connsiteY29" fmla="*/ 204806 h 760909"/>
                <a:gd name="connsiteX30" fmla="*/ 450574 w 1024031"/>
                <a:gd name="connsiteY30" fmla="*/ 243828 h 760909"/>
                <a:gd name="connsiteX31" fmla="*/ 477881 w 1024031"/>
                <a:gd name="connsiteY31" fmla="*/ 243828 h 760909"/>
                <a:gd name="connsiteX32" fmla="*/ 516904 w 1024031"/>
                <a:gd name="connsiteY32" fmla="*/ 204806 h 760909"/>
                <a:gd name="connsiteX33" fmla="*/ 829287 w 1024031"/>
                <a:gd name="connsiteY33" fmla="*/ 204806 h 760909"/>
                <a:gd name="connsiteX34" fmla="*/ 724877 w 1024031"/>
                <a:gd name="connsiteY34" fmla="*/ 648553 h 760909"/>
                <a:gd name="connsiteX35" fmla="*/ 682687 w 1024031"/>
                <a:gd name="connsiteY35" fmla="*/ 648553 h 760909"/>
                <a:gd name="connsiteX36" fmla="*/ 682687 w 1024031"/>
                <a:gd name="connsiteY36" fmla="*/ 662206 h 760909"/>
                <a:gd name="connsiteX37" fmla="*/ 853359 w 1024031"/>
                <a:gd name="connsiteY37" fmla="*/ 760909 h 760909"/>
                <a:gd name="connsiteX38" fmla="*/ 1024031 w 1024031"/>
                <a:gd name="connsiteY38" fmla="*/ 662206 h 760909"/>
                <a:gd name="connsiteX39" fmla="*/ 1024031 w 1024031"/>
                <a:gd name="connsiteY39" fmla="*/ 648553 h 760909"/>
                <a:gd name="connsiteX40" fmla="*/ 981841 w 1024031"/>
                <a:gd name="connsiteY40" fmla="*/ 648553 h 760909"/>
                <a:gd name="connsiteX41" fmla="*/ 853359 w 1024031"/>
                <a:gd name="connsiteY41" fmla="*/ 733602 h 760909"/>
                <a:gd name="connsiteX42" fmla="*/ 953782 w 1024031"/>
                <a:gd name="connsiteY42" fmla="*/ 648553 h 760909"/>
                <a:gd name="connsiteX43" fmla="*/ 752936 w 1024031"/>
                <a:gd name="connsiteY43" fmla="*/ 648553 h 760909"/>
                <a:gd name="connsiteX44" fmla="*/ 853222 w 1024031"/>
                <a:gd name="connsiteY44" fmla="*/ 222324 h 760909"/>
                <a:gd name="connsiteX45" fmla="*/ 853359 w 1024031"/>
                <a:gd name="connsiteY45" fmla="*/ 222187 h 760909"/>
                <a:gd name="connsiteX46" fmla="*/ 853495 w 1024031"/>
                <a:gd name="connsiteY46" fmla="*/ 222324 h 760909"/>
                <a:gd name="connsiteX47" fmla="*/ 953782 w 1024031"/>
                <a:gd name="connsiteY47" fmla="*/ 648553 h 760909"/>
                <a:gd name="connsiteX0" fmla="*/ 75232 w 1024031"/>
                <a:gd name="connsiteY0" fmla="*/ 222324 h 760909"/>
                <a:gd name="connsiteX1" fmla="*/ 75096 w 1024031"/>
                <a:gd name="connsiteY1" fmla="*/ 222187 h 760909"/>
                <a:gd name="connsiteX2" fmla="*/ 75232 w 1024031"/>
                <a:gd name="connsiteY2" fmla="*/ 222324 h 760909"/>
                <a:gd name="connsiteX3" fmla="*/ 464227 w 1024031"/>
                <a:gd name="connsiteY3" fmla="*/ 218460 h 760909"/>
                <a:gd name="connsiteX4" fmla="*/ 436920 w 1024031"/>
                <a:gd name="connsiteY4" fmla="*/ 191152 h 760909"/>
                <a:gd name="connsiteX5" fmla="*/ 464227 w 1024031"/>
                <a:gd name="connsiteY5" fmla="*/ 163845 h 760909"/>
                <a:gd name="connsiteX6" fmla="*/ 491535 w 1024031"/>
                <a:gd name="connsiteY6" fmla="*/ 191152 h 760909"/>
                <a:gd name="connsiteX7" fmla="*/ 464227 w 1024031"/>
                <a:gd name="connsiteY7" fmla="*/ 218460 h 760909"/>
                <a:gd name="connsiteX8" fmla="*/ 853359 w 1024031"/>
                <a:gd name="connsiteY8" fmla="*/ 733602 h 760909"/>
                <a:gd name="connsiteX9" fmla="*/ 712725 w 1024031"/>
                <a:gd name="connsiteY9" fmla="*/ 675860 h 760909"/>
                <a:gd name="connsiteX10" fmla="*/ 993993 w 1024031"/>
                <a:gd name="connsiteY10" fmla="*/ 675860 h 760909"/>
                <a:gd name="connsiteX11" fmla="*/ 853359 w 1024031"/>
                <a:gd name="connsiteY11" fmla="*/ 733602 h 760909"/>
                <a:gd name="connsiteX12" fmla="*/ 877430 w 1024031"/>
                <a:gd name="connsiteY12" fmla="*/ 204806 h 760909"/>
                <a:gd name="connsiteX13" fmla="*/ 914801 w 1024031"/>
                <a:gd name="connsiteY13" fmla="*/ 204806 h 760909"/>
                <a:gd name="connsiteX14" fmla="*/ 928455 w 1024031"/>
                <a:gd name="connsiteY14" fmla="*/ 191152 h 760909"/>
                <a:gd name="connsiteX15" fmla="*/ 914801 w 1024031"/>
                <a:gd name="connsiteY15" fmla="*/ 177499 h 760909"/>
                <a:gd name="connsiteX16" fmla="*/ 516904 w 1024031"/>
                <a:gd name="connsiteY16" fmla="*/ 177499 h 760909"/>
                <a:gd name="connsiteX17" fmla="*/ 477881 w 1024031"/>
                <a:gd name="connsiteY17" fmla="*/ 138476 h 760909"/>
                <a:gd name="connsiteX18" fmla="*/ 477881 w 1024031"/>
                <a:gd name="connsiteY18" fmla="*/ 13654 h 760909"/>
                <a:gd name="connsiteX19" fmla="*/ 464227 w 1024031"/>
                <a:gd name="connsiteY19" fmla="*/ 0 h 760909"/>
                <a:gd name="connsiteX20" fmla="*/ 450574 w 1024031"/>
                <a:gd name="connsiteY20" fmla="*/ 13654 h 760909"/>
                <a:gd name="connsiteX21" fmla="*/ 450574 w 1024031"/>
                <a:gd name="connsiteY21" fmla="*/ 138476 h 760909"/>
                <a:gd name="connsiteX22" fmla="*/ 411551 w 1024031"/>
                <a:gd name="connsiteY22" fmla="*/ 177499 h 760909"/>
                <a:gd name="connsiteX23" fmla="*/ 13654 w 1024031"/>
                <a:gd name="connsiteY23" fmla="*/ 177499 h 760909"/>
                <a:gd name="connsiteX24" fmla="*/ 0 w 1024031"/>
                <a:gd name="connsiteY24" fmla="*/ 191152 h 760909"/>
                <a:gd name="connsiteX25" fmla="*/ 13654 w 1024031"/>
                <a:gd name="connsiteY25" fmla="*/ 204806 h 760909"/>
                <a:gd name="connsiteX26" fmla="*/ 51024 w 1024031"/>
                <a:gd name="connsiteY26" fmla="*/ 204806 h 760909"/>
                <a:gd name="connsiteX27" fmla="*/ 99167 w 1024031"/>
                <a:gd name="connsiteY27" fmla="*/ 204806 h 760909"/>
                <a:gd name="connsiteX28" fmla="*/ 411551 w 1024031"/>
                <a:gd name="connsiteY28" fmla="*/ 204806 h 760909"/>
                <a:gd name="connsiteX29" fmla="*/ 450574 w 1024031"/>
                <a:gd name="connsiteY29" fmla="*/ 243828 h 760909"/>
                <a:gd name="connsiteX30" fmla="*/ 477881 w 1024031"/>
                <a:gd name="connsiteY30" fmla="*/ 243828 h 760909"/>
                <a:gd name="connsiteX31" fmla="*/ 516904 w 1024031"/>
                <a:gd name="connsiteY31" fmla="*/ 204806 h 760909"/>
                <a:gd name="connsiteX32" fmla="*/ 829287 w 1024031"/>
                <a:gd name="connsiteY32" fmla="*/ 204806 h 760909"/>
                <a:gd name="connsiteX33" fmla="*/ 724877 w 1024031"/>
                <a:gd name="connsiteY33" fmla="*/ 648553 h 760909"/>
                <a:gd name="connsiteX34" fmla="*/ 682687 w 1024031"/>
                <a:gd name="connsiteY34" fmla="*/ 648553 h 760909"/>
                <a:gd name="connsiteX35" fmla="*/ 682687 w 1024031"/>
                <a:gd name="connsiteY35" fmla="*/ 662206 h 760909"/>
                <a:gd name="connsiteX36" fmla="*/ 853359 w 1024031"/>
                <a:gd name="connsiteY36" fmla="*/ 760909 h 760909"/>
                <a:gd name="connsiteX37" fmla="*/ 1024031 w 1024031"/>
                <a:gd name="connsiteY37" fmla="*/ 662206 h 760909"/>
                <a:gd name="connsiteX38" fmla="*/ 1024031 w 1024031"/>
                <a:gd name="connsiteY38" fmla="*/ 648553 h 760909"/>
                <a:gd name="connsiteX39" fmla="*/ 981841 w 1024031"/>
                <a:gd name="connsiteY39" fmla="*/ 648553 h 760909"/>
                <a:gd name="connsiteX40" fmla="*/ 853359 w 1024031"/>
                <a:gd name="connsiteY40" fmla="*/ 733602 h 760909"/>
                <a:gd name="connsiteX41" fmla="*/ 953782 w 1024031"/>
                <a:gd name="connsiteY41" fmla="*/ 648553 h 760909"/>
                <a:gd name="connsiteX42" fmla="*/ 752936 w 1024031"/>
                <a:gd name="connsiteY42" fmla="*/ 648553 h 760909"/>
                <a:gd name="connsiteX43" fmla="*/ 853222 w 1024031"/>
                <a:gd name="connsiteY43" fmla="*/ 222324 h 760909"/>
                <a:gd name="connsiteX44" fmla="*/ 853359 w 1024031"/>
                <a:gd name="connsiteY44" fmla="*/ 222187 h 760909"/>
                <a:gd name="connsiteX45" fmla="*/ 853495 w 1024031"/>
                <a:gd name="connsiteY45" fmla="*/ 222324 h 760909"/>
                <a:gd name="connsiteX46" fmla="*/ 953782 w 1024031"/>
                <a:gd name="connsiteY46" fmla="*/ 648553 h 760909"/>
                <a:gd name="connsiteX0" fmla="*/ 75232 w 1024031"/>
                <a:gd name="connsiteY0" fmla="*/ 222324 h 760909"/>
                <a:gd name="connsiteX1" fmla="*/ 75096 w 1024031"/>
                <a:gd name="connsiteY1" fmla="*/ 222187 h 760909"/>
                <a:gd name="connsiteX2" fmla="*/ 75232 w 1024031"/>
                <a:gd name="connsiteY2" fmla="*/ 222324 h 760909"/>
                <a:gd name="connsiteX3" fmla="*/ 464227 w 1024031"/>
                <a:gd name="connsiteY3" fmla="*/ 218460 h 760909"/>
                <a:gd name="connsiteX4" fmla="*/ 436920 w 1024031"/>
                <a:gd name="connsiteY4" fmla="*/ 191152 h 760909"/>
                <a:gd name="connsiteX5" fmla="*/ 464227 w 1024031"/>
                <a:gd name="connsiteY5" fmla="*/ 163845 h 760909"/>
                <a:gd name="connsiteX6" fmla="*/ 491535 w 1024031"/>
                <a:gd name="connsiteY6" fmla="*/ 191152 h 760909"/>
                <a:gd name="connsiteX7" fmla="*/ 464227 w 1024031"/>
                <a:gd name="connsiteY7" fmla="*/ 218460 h 760909"/>
                <a:gd name="connsiteX8" fmla="*/ 853359 w 1024031"/>
                <a:gd name="connsiteY8" fmla="*/ 733602 h 760909"/>
                <a:gd name="connsiteX9" fmla="*/ 712725 w 1024031"/>
                <a:gd name="connsiteY9" fmla="*/ 675860 h 760909"/>
                <a:gd name="connsiteX10" fmla="*/ 993993 w 1024031"/>
                <a:gd name="connsiteY10" fmla="*/ 675860 h 760909"/>
                <a:gd name="connsiteX11" fmla="*/ 853359 w 1024031"/>
                <a:gd name="connsiteY11" fmla="*/ 733602 h 760909"/>
                <a:gd name="connsiteX12" fmla="*/ 877430 w 1024031"/>
                <a:gd name="connsiteY12" fmla="*/ 204806 h 760909"/>
                <a:gd name="connsiteX13" fmla="*/ 914801 w 1024031"/>
                <a:gd name="connsiteY13" fmla="*/ 204806 h 760909"/>
                <a:gd name="connsiteX14" fmla="*/ 928455 w 1024031"/>
                <a:gd name="connsiteY14" fmla="*/ 191152 h 760909"/>
                <a:gd name="connsiteX15" fmla="*/ 914801 w 1024031"/>
                <a:gd name="connsiteY15" fmla="*/ 177499 h 760909"/>
                <a:gd name="connsiteX16" fmla="*/ 516904 w 1024031"/>
                <a:gd name="connsiteY16" fmla="*/ 177499 h 760909"/>
                <a:gd name="connsiteX17" fmla="*/ 477881 w 1024031"/>
                <a:gd name="connsiteY17" fmla="*/ 138476 h 760909"/>
                <a:gd name="connsiteX18" fmla="*/ 477881 w 1024031"/>
                <a:gd name="connsiteY18" fmla="*/ 13654 h 760909"/>
                <a:gd name="connsiteX19" fmla="*/ 464227 w 1024031"/>
                <a:gd name="connsiteY19" fmla="*/ 0 h 760909"/>
                <a:gd name="connsiteX20" fmla="*/ 450574 w 1024031"/>
                <a:gd name="connsiteY20" fmla="*/ 13654 h 760909"/>
                <a:gd name="connsiteX21" fmla="*/ 450574 w 1024031"/>
                <a:gd name="connsiteY21" fmla="*/ 138476 h 760909"/>
                <a:gd name="connsiteX22" fmla="*/ 411551 w 1024031"/>
                <a:gd name="connsiteY22" fmla="*/ 177499 h 760909"/>
                <a:gd name="connsiteX23" fmla="*/ 13654 w 1024031"/>
                <a:gd name="connsiteY23" fmla="*/ 177499 h 760909"/>
                <a:gd name="connsiteX24" fmla="*/ 0 w 1024031"/>
                <a:gd name="connsiteY24" fmla="*/ 191152 h 760909"/>
                <a:gd name="connsiteX25" fmla="*/ 13654 w 1024031"/>
                <a:gd name="connsiteY25" fmla="*/ 204806 h 760909"/>
                <a:gd name="connsiteX26" fmla="*/ 51024 w 1024031"/>
                <a:gd name="connsiteY26" fmla="*/ 204806 h 760909"/>
                <a:gd name="connsiteX27" fmla="*/ 99167 w 1024031"/>
                <a:gd name="connsiteY27" fmla="*/ 204806 h 760909"/>
                <a:gd name="connsiteX28" fmla="*/ 411551 w 1024031"/>
                <a:gd name="connsiteY28" fmla="*/ 204806 h 760909"/>
                <a:gd name="connsiteX29" fmla="*/ 450574 w 1024031"/>
                <a:gd name="connsiteY29" fmla="*/ 243828 h 760909"/>
                <a:gd name="connsiteX30" fmla="*/ 477881 w 1024031"/>
                <a:gd name="connsiteY30" fmla="*/ 243828 h 760909"/>
                <a:gd name="connsiteX31" fmla="*/ 516904 w 1024031"/>
                <a:gd name="connsiteY31" fmla="*/ 204806 h 760909"/>
                <a:gd name="connsiteX32" fmla="*/ 829287 w 1024031"/>
                <a:gd name="connsiteY32" fmla="*/ 204806 h 760909"/>
                <a:gd name="connsiteX33" fmla="*/ 724877 w 1024031"/>
                <a:gd name="connsiteY33" fmla="*/ 648553 h 760909"/>
                <a:gd name="connsiteX34" fmla="*/ 682687 w 1024031"/>
                <a:gd name="connsiteY34" fmla="*/ 648553 h 760909"/>
                <a:gd name="connsiteX35" fmla="*/ 682687 w 1024031"/>
                <a:gd name="connsiteY35" fmla="*/ 662206 h 760909"/>
                <a:gd name="connsiteX36" fmla="*/ 853359 w 1024031"/>
                <a:gd name="connsiteY36" fmla="*/ 760909 h 760909"/>
                <a:gd name="connsiteX37" fmla="*/ 1024031 w 1024031"/>
                <a:gd name="connsiteY37" fmla="*/ 662206 h 760909"/>
                <a:gd name="connsiteX38" fmla="*/ 1024031 w 1024031"/>
                <a:gd name="connsiteY38" fmla="*/ 648553 h 760909"/>
                <a:gd name="connsiteX39" fmla="*/ 981841 w 1024031"/>
                <a:gd name="connsiteY39" fmla="*/ 648553 h 760909"/>
                <a:gd name="connsiteX40" fmla="*/ 853359 w 1024031"/>
                <a:gd name="connsiteY40" fmla="*/ 733602 h 760909"/>
                <a:gd name="connsiteX41" fmla="*/ 853495 w 1024031"/>
                <a:gd name="connsiteY41" fmla="*/ 222324 h 760909"/>
                <a:gd name="connsiteX42" fmla="*/ 752936 w 1024031"/>
                <a:gd name="connsiteY42" fmla="*/ 648553 h 760909"/>
                <a:gd name="connsiteX43" fmla="*/ 853222 w 1024031"/>
                <a:gd name="connsiteY43" fmla="*/ 222324 h 760909"/>
                <a:gd name="connsiteX44" fmla="*/ 853359 w 1024031"/>
                <a:gd name="connsiteY44" fmla="*/ 222187 h 760909"/>
                <a:gd name="connsiteX45" fmla="*/ 853495 w 1024031"/>
                <a:gd name="connsiteY45" fmla="*/ 222324 h 760909"/>
                <a:gd name="connsiteX0" fmla="*/ 75232 w 1024031"/>
                <a:gd name="connsiteY0" fmla="*/ 222324 h 760909"/>
                <a:gd name="connsiteX1" fmla="*/ 75096 w 1024031"/>
                <a:gd name="connsiteY1" fmla="*/ 222187 h 760909"/>
                <a:gd name="connsiteX2" fmla="*/ 75232 w 1024031"/>
                <a:gd name="connsiteY2" fmla="*/ 222324 h 760909"/>
                <a:gd name="connsiteX3" fmla="*/ 464227 w 1024031"/>
                <a:gd name="connsiteY3" fmla="*/ 218460 h 760909"/>
                <a:gd name="connsiteX4" fmla="*/ 436920 w 1024031"/>
                <a:gd name="connsiteY4" fmla="*/ 191152 h 760909"/>
                <a:gd name="connsiteX5" fmla="*/ 464227 w 1024031"/>
                <a:gd name="connsiteY5" fmla="*/ 163845 h 760909"/>
                <a:gd name="connsiteX6" fmla="*/ 491535 w 1024031"/>
                <a:gd name="connsiteY6" fmla="*/ 191152 h 760909"/>
                <a:gd name="connsiteX7" fmla="*/ 464227 w 1024031"/>
                <a:gd name="connsiteY7" fmla="*/ 218460 h 760909"/>
                <a:gd name="connsiteX8" fmla="*/ 853359 w 1024031"/>
                <a:gd name="connsiteY8" fmla="*/ 733602 h 760909"/>
                <a:gd name="connsiteX9" fmla="*/ 712725 w 1024031"/>
                <a:gd name="connsiteY9" fmla="*/ 675860 h 760909"/>
                <a:gd name="connsiteX10" fmla="*/ 993993 w 1024031"/>
                <a:gd name="connsiteY10" fmla="*/ 675860 h 760909"/>
                <a:gd name="connsiteX11" fmla="*/ 853359 w 1024031"/>
                <a:gd name="connsiteY11" fmla="*/ 733602 h 760909"/>
                <a:gd name="connsiteX12" fmla="*/ 877430 w 1024031"/>
                <a:gd name="connsiteY12" fmla="*/ 204806 h 760909"/>
                <a:gd name="connsiteX13" fmla="*/ 914801 w 1024031"/>
                <a:gd name="connsiteY13" fmla="*/ 204806 h 760909"/>
                <a:gd name="connsiteX14" fmla="*/ 928455 w 1024031"/>
                <a:gd name="connsiteY14" fmla="*/ 191152 h 760909"/>
                <a:gd name="connsiteX15" fmla="*/ 914801 w 1024031"/>
                <a:gd name="connsiteY15" fmla="*/ 177499 h 760909"/>
                <a:gd name="connsiteX16" fmla="*/ 516904 w 1024031"/>
                <a:gd name="connsiteY16" fmla="*/ 177499 h 760909"/>
                <a:gd name="connsiteX17" fmla="*/ 477881 w 1024031"/>
                <a:gd name="connsiteY17" fmla="*/ 138476 h 760909"/>
                <a:gd name="connsiteX18" fmla="*/ 477881 w 1024031"/>
                <a:gd name="connsiteY18" fmla="*/ 13654 h 760909"/>
                <a:gd name="connsiteX19" fmla="*/ 464227 w 1024031"/>
                <a:gd name="connsiteY19" fmla="*/ 0 h 760909"/>
                <a:gd name="connsiteX20" fmla="*/ 450574 w 1024031"/>
                <a:gd name="connsiteY20" fmla="*/ 13654 h 760909"/>
                <a:gd name="connsiteX21" fmla="*/ 450574 w 1024031"/>
                <a:gd name="connsiteY21" fmla="*/ 138476 h 760909"/>
                <a:gd name="connsiteX22" fmla="*/ 411551 w 1024031"/>
                <a:gd name="connsiteY22" fmla="*/ 177499 h 760909"/>
                <a:gd name="connsiteX23" fmla="*/ 13654 w 1024031"/>
                <a:gd name="connsiteY23" fmla="*/ 177499 h 760909"/>
                <a:gd name="connsiteX24" fmla="*/ 0 w 1024031"/>
                <a:gd name="connsiteY24" fmla="*/ 191152 h 760909"/>
                <a:gd name="connsiteX25" fmla="*/ 13654 w 1024031"/>
                <a:gd name="connsiteY25" fmla="*/ 204806 h 760909"/>
                <a:gd name="connsiteX26" fmla="*/ 51024 w 1024031"/>
                <a:gd name="connsiteY26" fmla="*/ 204806 h 760909"/>
                <a:gd name="connsiteX27" fmla="*/ 99167 w 1024031"/>
                <a:gd name="connsiteY27" fmla="*/ 204806 h 760909"/>
                <a:gd name="connsiteX28" fmla="*/ 411551 w 1024031"/>
                <a:gd name="connsiteY28" fmla="*/ 204806 h 760909"/>
                <a:gd name="connsiteX29" fmla="*/ 450574 w 1024031"/>
                <a:gd name="connsiteY29" fmla="*/ 243828 h 760909"/>
                <a:gd name="connsiteX30" fmla="*/ 477881 w 1024031"/>
                <a:gd name="connsiteY30" fmla="*/ 243828 h 760909"/>
                <a:gd name="connsiteX31" fmla="*/ 516904 w 1024031"/>
                <a:gd name="connsiteY31" fmla="*/ 204806 h 760909"/>
                <a:gd name="connsiteX32" fmla="*/ 829287 w 1024031"/>
                <a:gd name="connsiteY32" fmla="*/ 204806 h 760909"/>
                <a:gd name="connsiteX33" fmla="*/ 724877 w 1024031"/>
                <a:gd name="connsiteY33" fmla="*/ 648553 h 760909"/>
                <a:gd name="connsiteX34" fmla="*/ 682687 w 1024031"/>
                <a:gd name="connsiteY34" fmla="*/ 648553 h 760909"/>
                <a:gd name="connsiteX35" fmla="*/ 682687 w 1024031"/>
                <a:gd name="connsiteY35" fmla="*/ 662206 h 760909"/>
                <a:gd name="connsiteX36" fmla="*/ 853359 w 1024031"/>
                <a:gd name="connsiteY36" fmla="*/ 760909 h 760909"/>
                <a:gd name="connsiteX37" fmla="*/ 1024031 w 1024031"/>
                <a:gd name="connsiteY37" fmla="*/ 662206 h 760909"/>
                <a:gd name="connsiteX38" fmla="*/ 1024031 w 1024031"/>
                <a:gd name="connsiteY38" fmla="*/ 648553 h 760909"/>
                <a:gd name="connsiteX39" fmla="*/ 981841 w 1024031"/>
                <a:gd name="connsiteY39" fmla="*/ 648553 h 760909"/>
                <a:gd name="connsiteX40" fmla="*/ 853359 w 1024031"/>
                <a:gd name="connsiteY40" fmla="*/ 733602 h 760909"/>
                <a:gd name="connsiteX41" fmla="*/ 853495 w 1024031"/>
                <a:gd name="connsiteY41" fmla="*/ 222324 h 760909"/>
                <a:gd name="connsiteX42" fmla="*/ 853222 w 1024031"/>
                <a:gd name="connsiteY42" fmla="*/ 222324 h 760909"/>
                <a:gd name="connsiteX43" fmla="*/ 853359 w 1024031"/>
                <a:gd name="connsiteY43" fmla="*/ 222187 h 760909"/>
                <a:gd name="connsiteX44" fmla="*/ 853495 w 1024031"/>
                <a:gd name="connsiteY44" fmla="*/ 222324 h 760909"/>
                <a:gd name="connsiteX0" fmla="*/ 75232 w 1024031"/>
                <a:gd name="connsiteY0" fmla="*/ 222324 h 760909"/>
                <a:gd name="connsiteX1" fmla="*/ 75096 w 1024031"/>
                <a:gd name="connsiteY1" fmla="*/ 222187 h 760909"/>
                <a:gd name="connsiteX2" fmla="*/ 75232 w 1024031"/>
                <a:gd name="connsiteY2" fmla="*/ 222324 h 760909"/>
                <a:gd name="connsiteX3" fmla="*/ 464227 w 1024031"/>
                <a:gd name="connsiteY3" fmla="*/ 218460 h 760909"/>
                <a:gd name="connsiteX4" fmla="*/ 436920 w 1024031"/>
                <a:gd name="connsiteY4" fmla="*/ 191152 h 760909"/>
                <a:gd name="connsiteX5" fmla="*/ 464227 w 1024031"/>
                <a:gd name="connsiteY5" fmla="*/ 163845 h 760909"/>
                <a:gd name="connsiteX6" fmla="*/ 491535 w 1024031"/>
                <a:gd name="connsiteY6" fmla="*/ 191152 h 760909"/>
                <a:gd name="connsiteX7" fmla="*/ 464227 w 1024031"/>
                <a:gd name="connsiteY7" fmla="*/ 218460 h 760909"/>
                <a:gd name="connsiteX8" fmla="*/ 853359 w 1024031"/>
                <a:gd name="connsiteY8" fmla="*/ 733602 h 760909"/>
                <a:gd name="connsiteX9" fmla="*/ 712725 w 1024031"/>
                <a:gd name="connsiteY9" fmla="*/ 675860 h 760909"/>
                <a:gd name="connsiteX10" fmla="*/ 993993 w 1024031"/>
                <a:gd name="connsiteY10" fmla="*/ 675860 h 760909"/>
                <a:gd name="connsiteX11" fmla="*/ 853359 w 1024031"/>
                <a:gd name="connsiteY11" fmla="*/ 733602 h 760909"/>
                <a:gd name="connsiteX12" fmla="*/ 877430 w 1024031"/>
                <a:gd name="connsiteY12" fmla="*/ 204806 h 760909"/>
                <a:gd name="connsiteX13" fmla="*/ 914801 w 1024031"/>
                <a:gd name="connsiteY13" fmla="*/ 204806 h 760909"/>
                <a:gd name="connsiteX14" fmla="*/ 928455 w 1024031"/>
                <a:gd name="connsiteY14" fmla="*/ 191152 h 760909"/>
                <a:gd name="connsiteX15" fmla="*/ 914801 w 1024031"/>
                <a:gd name="connsiteY15" fmla="*/ 177499 h 760909"/>
                <a:gd name="connsiteX16" fmla="*/ 516904 w 1024031"/>
                <a:gd name="connsiteY16" fmla="*/ 177499 h 760909"/>
                <a:gd name="connsiteX17" fmla="*/ 477881 w 1024031"/>
                <a:gd name="connsiteY17" fmla="*/ 138476 h 760909"/>
                <a:gd name="connsiteX18" fmla="*/ 477881 w 1024031"/>
                <a:gd name="connsiteY18" fmla="*/ 13654 h 760909"/>
                <a:gd name="connsiteX19" fmla="*/ 464227 w 1024031"/>
                <a:gd name="connsiteY19" fmla="*/ 0 h 760909"/>
                <a:gd name="connsiteX20" fmla="*/ 450574 w 1024031"/>
                <a:gd name="connsiteY20" fmla="*/ 13654 h 760909"/>
                <a:gd name="connsiteX21" fmla="*/ 450574 w 1024031"/>
                <a:gd name="connsiteY21" fmla="*/ 138476 h 760909"/>
                <a:gd name="connsiteX22" fmla="*/ 411551 w 1024031"/>
                <a:gd name="connsiteY22" fmla="*/ 177499 h 760909"/>
                <a:gd name="connsiteX23" fmla="*/ 13654 w 1024031"/>
                <a:gd name="connsiteY23" fmla="*/ 177499 h 760909"/>
                <a:gd name="connsiteX24" fmla="*/ 0 w 1024031"/>
                <a:gd name="connsiteY24" fmla="*/ 191152 h 760909"/>
                <a:gd name="connsiteX25" fmla="*/ 13654 w 1024031"/>
                <a:gd name="connsiteY25" fmla="*/ 204806 h 760909"/>
                <a:gd name="connsiteX26" fmla="*/ 51024 w 1024031"/>
                <a:gd name="connsiteY26" fmla="*/ 204806 h 760909"/>
                <a:gd name="connsiteX27" fmla="*/ 99167 w 1024031"/>
                <a:gd name="connsiteY27" fmla="*/ 204806 h 760909"/>
                <a:gd name="connsiteX28" fmla="*/ 411551 w 1024031"/>
                <a:gd name="connsiteY28" fmla="*/ 204806 h 760909"/>
                <a:gd name="connsiteX29" fmla="*/ 450574 w 1024031"/>
                <a:gd name="connsiteY29" fmla="*/ 243828 h 760909"/>
                <a:gd name="connsiteX30" fmla="*/ 477881 w 1024031"/>
                <a:gd name="connsiteY30" fmla="*/ 243828 h 760909"/>
                <a:gd name="connsiteX31" fmla="*/ 516904 w 1024031"/>
                <a:gd name="connsiteY31" fmla="*/ 204806 h 760909"/>
                <a:gd name="connsiteX32" fmla="*/ 829287 w 1024031"/>
                <a:gd name="connsiteY32" fmla="*/ 204806 h 760909"/>
                <a:gd name="connsiteX33" fmla="*/ 724877 w 1024031"/>
                <a:gd name="connsiteY33" fmla="*/ 648553 h 760909"/>
                <a:gd name="connsiteX34" fmla="*/ 682687 w 1024031"/>
                <a:gd name="connsiteY34" fmla="*/ 648553 h 760909"/>
                <a:gd name="connsiteX35" fmla="*/ 682687 w 1024031"/>
                <a:gd name="connsiteY35" fmla="*/ 662206 h 760909"/>
                <a:gd name="connsiteX36" fmla="*/ 853359 w 1024031"/>
                <a:gd name="connsiteY36" fmla="*/ 760909 h 760909"/>
                <a:gd name="connsiteX37" fmla="*/ 1024031 w 1024031"/>
                <a:gd name="connsiteY37" fmla="*/ 662206 h 760909"/>
                <a:gd name="connsiteX38" fmla="*/ 1024031 w 1024031"/>
                <a:gd name="connsiteY38" fmla="*/ 648553 h 760909"/>
                <a:gd name="connsiteX39" fmla="*/ 981841 w 1024031"/>
                <a:gd name="connsiteY39" fmla="*/ 648553 h 760909"/>
                <a:gd name="connsiteX40" fmla="*/ 853359 w 1024031"/>
                <a:gd name="connsiteY40" fmla="*/ 733602 h 760909"/>
                <a:gd name="connsiteX41" fmla="*/ 853359 w 1024031"/>
                <a:gd name="connsiteY41" fmla="*/ 222187 h 760909"/>
                <a:gd name="connsiteX42" fmla="*/ 853222 w 1024031"/>
                <a:gd name="connsiteY42" fmla="*/ 222324 h 760909"/>
                <a:gd name="connsiteX43" fmla="*/ 853359 w 1024031"/>
                <a:gd name="connsiteY43" fmla="*/ 222187 h 760909"/>
                <a:gd name="connsiteX0" fmla="*/ 75232 w 1024031"/>
                <a:gd name="connsiteY0" fmla="*/ 222324 h 733602"/>
                <a:gd name="connsiteX1" fmla="*/ 75096 w 1024031"/>
                <a:gd name="connsiteY1" fmla="*/ 222187 h 733602"/>
                <a:gd name="connsiteX2" fmla="*/ 75232 w 1024031"/>
                <a:gd name="connsiteY2" fmla="*/ 222324 h 733602"/>
                <a:gd name="connsiteX3" fmla="*/ 464227 w 1024031"/>
                <a:gd name="connsiteY3" fmla="*/ 218460 h 733602"/>
                <a:gd name="connsiteX4" fmla="*/ 436920 w 1024031"/>
                <a:gd name="connsiteY4" fmla="*/ 191152 h 733602"/>
                <a:gd name="connsiteX5" fmla="*/ 464227 w 1024031"/>
                <a:gd name="connsiteY5" fmla="*/ 163845 h 733602"/>
                <a:gd name="connsiteX6" fmla="*/ 491535 w 1024031"/>
                <a:gd name="connsiteY6" fmla="*/ 191152 h 733602"/>
                <a:gd name="connsiteX7" fmla="*/ 464227 w 1024031"/>
                <a:gd name="connsiteY7" fmla="*/ 218460 h 733602"/>
                <a:gd name="connsiteX8" fmla="*/ 853359 w 1024031"/>
                <a:gd name="connsiteY8" fmla="*/ 733602 h 733602"/>
                <a:gd name="connsiteX9" fmla="*/ 712725 w 1024031"/>
                <a:gd name="connsiteY9" fmla="*/ 675860 h 733602"/>
                <a:gd name="connsiteX10" fmla="*/ 993993 w 1024031"/>
                <a:gd name="connsiteY10" fmla="*/ 675860 h 733602"/>
                <a:gd name="connsiteX11" fmla="*/ 853359 w 1024031"/>
                <a:gd name="connsiteY11" fmla="*/ 733602 h 733602"/>
                <a:gd name="connsiteX12" fmla="*/ 877430 w 1024031"/>
                <a:gd name="connsiteY12" fmla="*/ 204806 h 733602"/>
                <a:gd name="connsiteX13" fmla="*/ 914801 w 1024031"/>
                <a:gd name="connsiteY13" fmla="*/ 204806 h 733602"/>
                <a:gd name="connsiteX14" fmla="*/ 928455 w 1024031"/>
                <a:gd name="connsiteY14" fmla="*/ 191152 h 733602"/>
                <a:gd name="connsiteX15" fmla="*/ 914801 w 1024031"/>
                <a:gd name="connsiteY15" fmla="*/ 177499 h 733602"/>
                <a:gd name="connsiteX16" fmla="*/ 516904 w 1024031"/>
                <a:gd name="connsiteY16" fmla="*/ 177499 h 733602"/>
                <a:gd name="connsiteX17" fmla="*/ 477881 w 1024031"/>
                <a:gd name="connsiteY17" fmla="*/ 138476 h 733602"/>
                <a:gd name="connsiteX18" fmla="*/ 477881 w 1024031"/>
                <a:gd name="connsiteY18" fmla="*/ 13654 h 733602"/>
                <a:gd name="connsiteX19" fmla="*/ 464227 w 1024031"/>
                <a:gd name="connsiteY19" fmla="*/ 0 h 733602"/>
                <a:gd name="connsiteX20" fmla="*/ 450574 w 1024031"/>
                <a:gd name="connsiteY20" fmla="*/ 13654 h 733602"/>
                <a:gd name="connsiteX21" fmla="*/ 450574 w 1024031"/>
                <a:gd name="connsiteY21" fmla="*/ 138476 h 733602"/>
                <a:gd name="connsiteX22" fmla="*/ 411551 w 1024031"/>
                <a:gd name="connsiteY22" fmla="*/ 177499 h 733602"/>
                <a:gd name="connsiteX23" fmla="*/ 13654 w 1024031"/>
                <a:gd name="connsiteY23" fmla="*/ 177499 h 733602"/>
                <a:gd name="connsiteX24" fmla="*/ 0 w 1024031"/>
                <a:gd name="connsiteY24" fmla="*/ 191152 h 733602"/>
                <a:gd name="connsiteX25" fmla="*/ 13654 w 1024031"/>
                <a:gd name="connsiteY25" fmla="*/ 204806 h 733602"/>
                <a:gd name="connsiteX26" fmla="*/ 51024 w 1024031"/>
                <a:gd name="connsiteY26" fmla="*/ 204806 h 733602"/>
                <a:gd name="connsiteX27" fmla="*/ 99167 w 1024031"/>
                <a:gd name="connsiteY27" fmla="*/ 204806 h 733602"/>
                <a:gd name="connsiteX28" fmla="*/ 411551 w 1024031"/>
                <a:gd name="connsiteY28" fmla="*/ 204806 h 733602"/>
                <a:gd name="connsiteX29" fmla="*/ 450574 w 1024031"/>
                <a:gd name="connsiteY29" fmla="*/ 243828 h 733602"/>
                <a:gd name="connsiteX30" fmla="*/ 477881 w 1024031"/>
                <a:gd name="connsiteY30" fmla="*/ 243828 h 733602"/>
                <a:gd name="connsiteX31" fmla="*/ 516904 w 1024031"/>
                <a:gd name="connsiteY31" fmla="*/ 204806 h 733602"/>
                <a:gd name="connsiteX32" fmla="*/ 829287 w 1024031"/>
                <a:gd name="connsiteY32" fmla="*/ 204806 h 733602"/>
                <a:gd name="connsiteX33" fmla="*/ 724877 w 1024031"/>
                <a:gd name="connsiteY33" fmla="*/ 648553 h 733602"/>
                <a:gd name="connsiteX34" fmla="*/ 682687 w 1024031"/>
                <a:gd name="connsiteY34" fmla="*/ 648553 h 733602"/>
                <a:gd name="connsiteX35" fmla="*/ 682687 w 1024031"/>
                <a:gd name="connsiteY35" fmla="*/ 662206 h 733602"/>
                <a:gd name="connsiteX36" fmla="*/ 1024031 w 1024031"/>
                <a:gd name="connsiteY36" fmla="*/ 662206 h 733602"/>
                <a:gd name="connsiteX37" fmla="*/ 1024031 w 1024031"/>
                <a:gd name="connsiteY37" fmla="*/ 648553 h 733602"/>
                <a:gd name="connsiteX38" fmla="*/ 981841 w 1024031"/>
                <a:gd name="connsiteY38" fmla="*/ 648553 h 733602"/>
                <a:gd name="connsiteX39" fmla="*/ 853359 w 1024031"/>
                <a:gd name="connsiteY39" fmla="*/ 733602 h 733602"/>
                <a:gd name="connsiteX40" fmla="*/ 853359 w 1024031"/>
                <a:gd name="connsiteY40" fmla="*/ 222187 h 733602"/>
                <a:gd name="connsiteX41" fmla="*/ 853222 w 1024031"/>
                <a:gd name="connsiteY41" fmla="*/ 222324 h 733602"/>
                <a:gd name="connsiteX42" fmla="*/ 853359 w 1024031"/>
                <a:gd name="connsiteY42" fmla="*/ 222187 h 733602"/>
                <a:gd name="connsiteX0" fmla="*/ 75232 w 1024031"/>
                <a:gd name="connsiteY0" fmla="*/ 222324 h 733602"/>
                <a:gd name="connsiteX1" fmla="*/ 75096 w 1024031"/>
                <a:gd name="connsiteY1" fmla="*/ 222187 h 733602"/>
                <a:gd name="connsiteX2" fmla="*/ 75232 w 1024031"/>
                <a:gd name="connsiteY2" fmla="*/ 222324 h 733602"/>
                <a:gd name="connsiteX3" fmla="*/ 464227 w 1024031"/>
                <a:gd name="connsiteY3" fmla="*/ 218460 h 733602"/>
                <a:gd name="connsiteX4" fmla="*/ 436920 w 1024031"/>
                <a:gd name="connsiteY4" fmla="*/ 191152 h 733602"/>
                <a:gd name="connsiteX5" fmla="*/ 464227 w 1024031"/>
                <a:gd name="connsiteY5" fmla="*/ 163845 h 733602"/>
                <a:gd name="connsiteX6" fmla="*/ 491535 w 1024031"/>
                <a:gd name="connsiteY6" fmla="*/ 191152 h 733602"/>
                <a:gd name="connsiteX7" fmla="*/ 464227 w 1024031"/>
                <a:gd name="connsiteY7" fmla="*/ 218460 h 733602"/>
                <a:gd name="connsiteX8" fmla="*/ 981841 w 1024031"/>
                <a:gd name="connsiteY8" fmla="*/ 648553 h 733602"/>
                <a:gd name="connsiteX9" fmla="*/ 712725 w 1024031"/>
                <a:gd name="connsiteY9" fmla="*/ 675860 h 733602"/>
                <a:gd name="connsiteX10" fmla="*/ 993993 w 1024031"/>
                <a:gd name="connsiteY10" fmla="*/ 675860 h 733602"/>
                <a:gd name="connsiteX11" fmla="*/ 853359 w 1024031"/>
                <a:gd name="connsiteY11" fmla="*/ 733602 h 733602"/>
                <a:gd name="connsiteX12" fmla="*/ 877430 w 1024031"/>
                <a:gd name="connsiteY12" fmla="*/ 204806 h 733602"/>
                <a:gd name="connsiteX13" fmla="*/ 914801 w 1024031"/>
                <a:gd name="connsiteY13" fmla="*/ 204806 h 733602"/>
                <a:gd name="connsiteX14" fmla="*/ 928455 w 1024031"/>
                <a:gd name="connsiteY14" fmla="*/ 191152 h 733602"/>
                <a:gd name="connsiteX15" fmla="*/ 914801 w 1024031"/>
                <a:gd name="connsiteY15" fmla="*/ 177499 h 733602"/>
                <a:gd name="connsiteX16" fmla="*/ 516904 w 1024031"/>
                <a:gd name="connsiteY16" fmla="*/ 177499 h 733602"/>
                <a:gd name="connsiteX17" fmla="*/ 477881 w 1024031"/>
                <a:gd name="connsiteY17" fmla="*/ 138476 h 733602"/>
                <a:gd name="connsiteX18" fmla="*/ 477881 w 1024031"/>
                <a:gd name="connsiteY18" fmla="*/ 13654 h 733602"/>
                <a:gd name="connsiteX19" fmla="*/ 464227 w 1024031"/>
                <a:gd name="connsiteY19" fmla="*/ 0 h 733602"/>
                <a:gd name="connsiteX20" fmla="*/ 450574 w 1024031"/>
                <a:gd name="connsiteY20" fmla="*/ 13654 h 733602"/>
                <a:gd name="connsiteX21" fmla="*/ 450574 w 1024031"/>
                <a:gd name="connsiteY21" fmla="*/ 138476 h 733602"/>
                <a:gd name="connsiteX22" fmla="*/ 411551 w 1024031"/>
                <a:gd name="connsiteY22" fmla="*/ 177499 h 733602"/>
                <a:gd name="connsiteX23" fmla="*/ 13654 w 1024031"/>
                <a:gd name="connsiteY23" fmla="*/ 177499 h 733602"/>
                <a:gd name="connsiteX24" fmla="*/ 0 w 1024031"/>
                <a:gd name="connsiteY24" fmla="*/ 191152 h 733602"/>
                <a:gd name="connsiteX25" fmla="*/ 13654 w 1024031"/>
                <a:gd name="connsiteY25" fmla="*/ 204806 h 733602"/>
                <a:gd name="connsiteX26" fmla="*/ 51024 w 1024031"/>
                <a:gd name="connsiteY26" fmla="*/ 204806 h 733602"/>
                <a:gd name="connsiteX27" fmla="*/ 99167 w 1024031"/>
                <a:gd name="connsiteY27" fmla="*/ 204806 h 733602"/>
                <a:gd name="connsiteX28" fmla="*/ 411551 w 1024031"/>
                <a:gd name="connsiteY28" fmla="*/ 204806 h 733602"/>
                <a:gd name="connsiteX29" fmla="*/ 450574 w 1024031"/>
                <a:gd name="connsiteY29" fmla="*/ 243828 h 733602"/>
                <a:gd name="connsiteX30" fmla="*/ 477881 w 1024031"/>
                <a:gd name="connsiteY30" fmla="*/ 243828 h 733602"/>
                <a:gd name="connsiteX31" fmla="*/ 516904 w 1024031"/>
                <a:gd name="connsiteY31" fmla="*/ 204806 h 733602"/>
                <a:gd name="connsiteX32" fmla="*/ 829287 w 1024031"/>
                <a:gd name="connsiteY32" fmla="*/ 204806 h 733602"/>
                <a:gd name="connsiteX33" fmla="*/ 724877 w 1024031"/>
                <a:gd name="connsiteY33" fmla="*/ 648553 h 733602"/>
                <a:gd name="connsiteX34" fmla="*/ 682687 w 1024031"/>
                <a:gd name="connsiteY34" fmla="*/ 648553 h 733602"/>
                <a:gd name="connsiteX35" fmla="*/ 682687 w 1024031"/>
                <a:gd name="connsiteY35" fmla="*/ 662206 h 733602"/>
                <a:gd name="connsiteX36" fmla="*/ 1024031 w 1024031"/>
                <a:gd name="connsiteY36" fmla="*/ 662206 h 733602"/>
                <a:gd name="connsiteX37" fmla="*/ 1024031 w 1024031"/>
                <a:gd name="connsiteY37" fmla="*/ 648553 h 733602"/>
                <a:gd name="connsiteX38" fmla="*/ 981841 w 1024031"/>
                <a:gd name="connsiteY38" fmla="*/ 648553 h 733602"/>
                <a:gd name="connsiteX39" fmla="*/ 853359 w 1024031"/>
                <a:gd name="connsiteY39" fmla="*/ 222187 h 733602"/>
                <a:gd name="connsiteX40" fmla="*/ 853222 w 1024031"/>
                <a:gd name="connsiteY40" fmla="*/ 222324 h 733602"/>
                <a:gd name="connsiteX41" fmla="*/ 853359 w 1024031"/>
                <a:gd name="connsiteY41" fmla="*/ 222187 h 733602"/>
                <a:gd name="connsiteX0" fmla="*/ 75232 w 1024031"/>
                <a:gd name="connsiteY0" fmla="*/ 222324 h 675860"/>
                <a:gd name="connsiteX1" fmla="*/ 75096 w 1024031"/>
                <a:gd name="connsiteY1" fmla="*/ 222187 h 675860"/>
                <a:gd name="connsiteX2" fmla="*/ 75232 w 1024031"/>
                <a:gd name="connsiteY2" fmla="*/ 222324 h 675860"/>
                <a:gd name="connsiteX3" fmla="*/ 464227 w 1024031"/>
                <a:gd name="connsiteY3" fmla="*/ 218460 h 675860"/>
                <a:gd name="connsiteX4" fmla="*/ 436920 w 1024031"/>
                <a:gd name="connsiteY4" fmla="*/ 191152 h 675860"/>
                <a:gd name="connsiteX5" fmla="*/ 464227 w 1024031"/>
                <a:gd name="connsiteY5" fmla="*/ 163845 h 675860"/>
                <a:gd name="connsiteX6" fmla="*/ 491535 w 1024031"/>
                <a:gd name="connsiteY6" fmla="*/ 191152 h 675860"/>
                <a:gd name="connsiteX7" fmla="*/ 464227 w 1024031"/>
                <a:gd name="connsiteY7" fmla="*/ 218460 h 675860"/>
                <a:gd name="connsiteX8" fmla="*/ 981841 w 1024031"/>
                <a:gd name="connsiteY8" fmla="*/ 648553 h 675860"/>
                <a:gd name="connsiteX9" fmla="*/ 712725 w 1024031"/>
                <a:gd name="connsiteY9" fmla="*/ 675860 h 675860"/>
                <a:gd name="connsiteX10" fmla="*/ 993993 w 1024031"/>
                <a:gd name="connsiteY10" fmla="*/ 675860 h 675860"/>
                <a:gd name="connsiteX11" fmla="*/ 877430 w 1024031"/>
                <a:gd name="connsiteY11" fmla="*/ 204806 h 675860"/>
                <a:gd name="connsiteX12" fmla="*/ 914801 w 1024031"/>
                <a:gd name="connsiteY12" fmla="*/ 204806 h 675860"/>
                <a:gd name="connsiteX13" fmla="*/ 928455 w 1024031"/>
                <a:gd name="connsiteY13" fmla="*/ 191152 h 675860"/>
                <a:gd name="connsiteX14" fmla="*/ 914801 w 1024031"/>
                <a:gd name="connsiteY14" fmla="*/ 177499 h 675860"/>
                <a:gd name="connsiteX15" fmla="*/ 516904 w 1024031"/>
                <a:gd name="connsiteY15" fmla="*/ 177499 h 675860"/>
                <a:gd name="connsiteX16" fmla="*/ 477881 w 1024031"/>
                <a:gd name="connsiteY16" fmla="*/ 138476 h 675860"/>
                <a:gd name="connsiteX17" fmla="*/ 477881 w 1024031"/>
                <a:gd name="connsiteY17" fmla="*/ 13654 h 675860"/>
                <a:gd name="connsiteX18" fmla="*/ 464227 w 1024031"/>
                <a:gd name="connsiteY18" fmla="*/ 0 h 675860"/>
                <a:gd name="connsiteX19" fmla="*/ 450574 w 1024031"/>
                <a:gd name="connsiteY19" fmla="*/ 13654 h 675860"/>
                <a:gd name="connsiteX20" fmla="*/ 450574 w 1024031"/>
                <a:gd name="connsiteY20" fmla="*/ 138476 h 675860"/>
                <a:gd name="connsiteX21" fmla="*/ 411551 w 1024031"/>
                <a:gd name="connsiteY21" fmla="*/ 177499 h 675860"/>
                <a:gd name="connsiteX22" fmla="*/ 13654 w 1024031"/>
                <a:gd name="connsiteY22" fmla="*/ 177499 h 675860"/>
                <a:gd name="connsiteX23" fmla="*/ 0 w 1024031"/>
                <a:gd name="connsiteY23" fmla="*/ 191152 h 675860"/>
                <a:gd name="connsiteX24" fmla="*/ 13654 w 1024031"/>
                <a:gd name="connsiteY24" fmla="*/ 204806 h 675860"/>
                <a:gd name="connsiteX25" fmla="*/ 51024 w 1024031"/>
                <a:gd name="connsiteY25" fmla="*/ 204806 h 675860"/>
                <a:gd name="connsiteX26" fmla="*/ 99167 w 1024031"/>
                <a:gd name="connsiteY26" fmla="*/ 204806 h 675860"/>
                <a:gd name="connsiteX27" fmla="*/ 411551 w 1024031"/>
                <a:gd name="connsiteY27" fmla="*/ 204806 h 675860"/>
                <a:gd name="connsiteX28" fmla="*/ 450574 w 1024031"/>
                <a:gd name="connsiteY28" fmla="*/ 243828 h 675860"/>
                <a:gd name="connsiteX29" fmla="*/ 477881 w 1024031"/>
                <a:gd name="connsiteY29" fmla="*/ 243828 h 675860"/>
                <a:gd name="connsiteX30" fmla="*/ 516904 w 1024031"/>
                <a:gd name="connsiteY30" fmla="*/ 204806 h 675860"/>
                <a:gd name="connsiteX31" fmla="*/ 829287 w 1024031"/>
                <a:gd name="connsiteY31" fmla="*/ 204806 h 675860"/>
                <a:gd name="connsiteX32" fmla="*/ 724877 w 1024031"/>
                <a:gd name="connsiteY32" fmla="*/ 648553 h 675860"/>
                <a:gd name="connsiteX33" fmla="*/ 682687 w 1024031"/>
                <a:gd name="connsiteY33" fmla="*/ 648553 h 675860"/>
                <a:gd name="connsiteX34" fmla="*/ 682687 w 1024031"/>
                <a:gd name="connsiteY34" fmla="*/ 662206 h 675860"/>
                <a:gd name="connsiteX35" fmla="*/ 1024031 w 1024031"/>
                <a:gd name="connsiteY35" fmla="*/ 662206 h 675860"/>
                <a:gd name="connsiteX36" fmla="*/ 1024031 w 1024031"/>
                <a:gd name="connsiteY36" fmla="*/ 648553 h 675860"/>
                <a:gd name="connsiteX37" fmla="*/ 981841 w 1024031"/>
                <a:gd name="connsiteY37" fmla="*/ 648553 h 675860"/>
                <a:gd name="connsiteX38" fmla="*/ 853359 w 1024031"/>
                <a:gd name="connsiteY38" fmla="*/ 222187 h 675860"/>
                <a:gd name="connsiteX39" fmla="*/ 853222 w 1024031"/>
                <a:gd name="connsiteY39" fmla="*/ 222324 h 675860"/>
                <a:gd name="connsiteX40" fmla="*/ 853359 w 1024031"/>
                <a:gd name="connsiteY40" fmla="*/ 222187 h 675860"/>
                <a:gd name="connsiteX0" fmla="*/ 75232 w 1024031"/>
                <a:gd name="connsiteY0" fmla="*/ 222324 h 675860"/>
                <a:gd name="connsiteX1" fmla="*/ 75096 w 1024031"/>
                <a:gd name="connsiteY1" fmla="*/ 222187 h 675860"/>
                <a:gd name="connsiteX2" fmla="*/ 75232 w 1024031"/>
                <a:gd name="connsiteY2" fmla="*/ 222324 h 675860"/>
                <a:gd name="connsiteX3" fmla="*/ 464227 w 1024031"/>
                <a:gd name="connsiteY3" fmla="*/ 218460 h 675860"/>
                <a:gd name="connsiteX4" fmla="*/ 436920 w 1024031"/>
                <a:gd name="connsiteY4" fmla="*/ 191152 h 675860"/>
                <a:gd name="connsiteX5" fmla="*/ 464227 w 1024031"/>
                <a:gd name="connsiteY5" fmla="*/ 163845 h 675860"/>
                <a:gd name="connsiteX6" fmla="*/ 491535 w 1024031"/>
                <a:gd name="connsiteY6" fmla="*/ 191152 h 675860"/>
                <a:gd name="connsiteX7" fmla="*/ 464227 w 1024031"/>
                <a:gd name="connsiteY7" fmla="*/ 218460 h 675860"/>
                <a:gd name="connsiteX8" fmla="*/ 981841 w 1024031"/>
                <a:gd name="connsiteY8" fmla="*/ 648553 h 675860"/>
                <a:gd name="connsiteX9" fmla="*/ 712725 w 1024031"/>
                <a:gd name="connsiteY9" fmla="*/ 675860 h 675860"/>
                <a:gd name="connsiteX10" fmla="*/ 877430 w 1024031"/>
                <a:gd name="connsiteY10" fmla="*/ 204806 h 675860"/>
                <a:gd name="connsiteX11" fmla="*/ 914801 w 1024031"/>
                <a:gd name="connsiteY11" fmla="*/ 204806 h 675860"/>
                <a:gd name="connsiteX12" fmla="*/ 928455 w 1024031"/>
                <a:gd name="connsiteY12" fmla="*/ 191152 h 675860"/>
                <a:gd name="connsiteX13" fmla="*/ 914801 w 1024031"/>
                <a:gd name="connsiteY13" fmla="*/ 177499 h 675860"/>
                <a:gd name="connsiteX14" fmla="*/ 516904 w 1024031"/>
                <a:gd name="connsiteY14" fmla="*/ 177499 h 675860"/>
                <a:gd name="connsiteX15" fmla="*/ 477881 w 1024031"/>
                <a:gd name="connsiteY15" fmla="*/ 138476 h 675860"/>
                <a:gd name="connsiteX16" fmla="*/ 477881 w 1024031"/>
                <a:gd name="connsiteY16" fmla="*/ 13654 h 675860"/>
                <a:gd name="connsiteX17" fmla="*/ 464227 w 1024031"/>
                <a:gd name="connsiteY17" fmla="*/ 0 h 675860"/>
                <a:gd name="connsiteX18" fmla="*/ 450574 w 1024031"/>
                <a:gd name="connsiteY18" fmla="*/ 13654 h 675860"/>
                <a:gd name="connsiteX19" fmla="*/ 450574 w 1024031"/>
                <a:gd name="connsiteY19" fmla="*/ 138476 h 675860"/>
                <a:gd name="connsiteX20" fmla="*/ 411551 w 1024031"/>
                <a:gd name="connsiteY20" fmla="*/ 177499 h 675860"/>
                <a:gd name="connsiteX21" fmla="*/ 13654 w 1024031"/>
                <a:gd name="connsiteY21" fmla="*/ 177499 h 675860"/>
                <a:gd name="connsiteX22" fmla="*/ 0 w 1024031"/>
                <a:gd name="connsiteY22" fmla="*/ 191152 h 675860"/>
                <a:gd name="connsiteX23" fmla="*/ 13654 w 1024031"/>
                <a:gd name="connsiteY23" fmla="*/ 204806 h 675860"/>
                <a:gd name="connsiteX24" fmla="*/ 51024 w 1024031"/>
                <a:gd name="connsiteY24" fmla="*/ 204806 h 675860"/>
                <a:gd name="connsiteX25" fmla="*/ 99167 w 1024031"/>
                <a:gd name="connsiteY25" fmla="*/ 204806 h 675860"/>
                <a:gd name="connsiteX26" fmla="*/ 411551 w 1024031"/>
                <a:gd name="connsiteY26" fmla="*/ 204806 h 675860"/>
                <a:gd name="connsiteX27" fmla="*/ 450574 w 1024031"/>
                <a:gd name="connsiteY27" fmla="*/ 243828 h 675860"/>
                <a:gd name="connsiteX28" fmla="*/ 477881 w 1024031"/>
                <a:gd name="connsiteY28" fmla="*/ 243828 h 675860"/>
                <a:gd name="connsiteX29" fmla="*/ 516904 w 1024031"/>
                <a:gd name="connsiteY29" fmla="*/ 204806 h 675860"/>
                <a:gd name="connsiteX30" fmla="*/ 829287 w 1024031"/>
                <a:gd name="connsiteY30" fmla="*/ 204806 h 675860"/>
                <a:gd name="connsiteX31" fmla="*/ 724877 w 1024031"/>
                <a:gd name="connsiteY31" fmla="*/ 648553 h 675860"/>
                <a:gd name="connsiteX32" fmla="*/ 682687 w 1024031"/>
                <a:gd name="connsiteY32" fmla="*/ 648553 h 675860"/>
                <a:gd name="connsiteX33" fmla="*/ 682687 w 1024031"/>
                <a:gd name="connsiteY33" fmla="*/ 662206 h 675860"/>
                <a:gd name="connsiteX34" fmla="*/ 1024031 w 1024031"/>
                <a:gd name="connsiteY34" fmla="*/ 662206 h 675860"/>
                <a:gd name="connsiteX35" fmla="*/ 1024031 w 1024031"/>
                <a:gd name="connsiteY35" fmla="*/ 648553 h 675860"/>
                <a:gd name="connsiteX36" fmla="*/ 981841 w 1024031"/>
                <a:gd name="connsiteY36" fmla="*/ 648553 h 675860"/>
                <a:gd name="connsiteX37" fmla="*/ 853359 w 1024031"/>
                <a:gd name="connsiteY37" fmla="*/ 222187 h 675860"/>
                <a:gd name="connsiteX38" fmla="*/ 853222 w 1024031"/>
                <a:gd name="connsiteY38" fmla="*/ 222324 h 675860"/>
                <a:gd name="connsiteX39" fmla="*/ 853359 w 1024031"/>
                <a:gd name="connsiteY39" fmla="*/ 222187 h 675860"/>
                <a:gd name="connsiteX0" fmla="*/ 75232 w 1024031"/>
                <a:gd name="connsiteY0" fmla="*/ 222324 h 675860"/>
                <a:gd name="connsiteX1" fmla="*/ 75096 w 1024031"/>
                <a:gd name="connsiteY1" fmla="*/ 222187 h 675860"/>
                <a:gd name="connsiteX2" fmla="*/ 75232 w 1024031"/>
                <a:gd name="connsiteY2" fmla="*/ 222324 h 675860"/>
                <a:gd name="connsiteX3" fmla="*/ 464227 w 1024031"/>
                <a:gd name="connsiteY3" fmla="*/ 218460 h 675860"/>
                <a:gd name="connsiteX4" fmla="*/ 436920 w 1024031"/>
                <a:gd name="connsiteY4" fmla="*/ 191152 h 675860"/>
                <a:gd name="connsiteX5" fmla="*/ 464227 w 1024031"/>
                <a:gd name="connsiteY5" fmla="*/ 163845 h 675860"/>
                <a:gd name="connsiteX6" fmla="*/ 491535 w 1024031"/>
                <a:gd name="connsiteY6" fmla="*/ 191152 h 675860"/>
                <a:gd name="connsiteX7" fmla="*/ 464227 w 1024031"/>
                <a:gd name="connsiteY7" fmla="*/ 218460 h 675860"/>
                <a:gd name="connsiteX8" fmla="*/ 981841 w 1024031"/>
                <a:gd name="connsiteY8" fmla="*/ 648553 h 675860"/>
                <a:gd name="connsiteX9" fmla="*/ 712725 w 1024031"/>
                <a:gd name="connsiteY9" fmla="*/ 675860 h 675860"/>
                <a:gd name="connsiteX10" fmla="*/ 877430 w 1024031"/>
                <a:gd name="connsiteY10" fmla="*/ 204806 h 675860"/>
                <a:gd name="connsiteX11" fmla="*/ 914801 w 1024031"/>
                <a:gd name="connsiteY11" fmla="*/ 204806 h 675860"/>
                <a:gd name="connsiteX12" fmla="*/ 928455 w 1024031"/>
                <a:gd name="connsiteY12" fmla="*/ 191152 h 675860"/>
                <a:gd name="connsiteX13" fmla="*/ 914801 w 1024031"/>
                <a:gd name="connsiteY13" fmla="*/ 177499 h 675860"/>
                <a:gd name="connsiteX14" fmla="*/ 516904 w 1024031"/>
                <a:gd name="connsiteY14" fmla="*/ 177499 h 675860"/>
                <a:gd name="connsiteX15" fmla="*/ 477881 w 1024031"/>
                <a:gd name="connsiteY15" fmla="*/ 138476 h 675860"/>
                <a:gd name="connsiteX16" fmla="*/ 477881 w 1024031"/>
                <a:gd name="connsiteY16" fmla="*/ 13654 h 675860"/>
                <a:gd name="connsiteX17" fmla="*/ 464227 w 1024031"/>
                <a:gd name="connsiteY17" fmla="*/ 0 h 675860"/>
                <a:gd name="connsiteX18" fmla="*/ 450574 w 1024031"/>
                <a:gd name="connsiteY18" fmla="*/ 13654 h 675860"/>
                <a:gd name="connsiteX19" fmla="*/ 450574 w 1024031"/>
                <a:gd name="connsiteY19" fmla="*/ 138476 h 675860"/>
                <a:gd name="connsiteX20" fmla="*/ 411551 w 1024031"/>
                <a:gd name="connsiteY20" fmla="*/ 177499 h 675860"/>
                <a:gd name="connsiteX21" fmla="*/ 13654 w 1024031"/>
                <a:gd name="connsiteY21" fmla="*/ 177499 h 675860"/>
                <a:gd name="connsiteX22" fmla="*/ 0 w 1024031"/>
                <a:gd name="connsiteY22" fmla="*/ 191152 h 675860"/>
                <a:gd name="connsiteX23" fmla="*/ 13654 w 1024031"/>
                <a:gd name="connsiteY23" fmla="*/ 204806 h 675860"/>
                <a:gd name="connsiteX24" fmla="*/ 51024 w 1024031"/>
                <a:gd name="connsiteY24" fmla="*/ 204806 h 675860"/>
                <a:gd name="connsiteX25" fmla="*/ 99167 w 1024031"/>
                <a:gd name="connsiteY25" fmla="*/ 204806 h 675860"/>
                <a:gd name="connsiteX26" fmla="*/ 411551 w 1024031"/>
                <a:gd name="connsiteY26" fmla="*/ 204806 h 675860"/>
                <a:gd name="connsiteX27" fmla="*/ 450574 w 1024031"/>
                <a:gd name="connsiteY27" fmla="*/ 243828 h 675860"/>
                <a:gd name="connsiteX28" fmla="*/ 477881 w 1024031"/>
                <a:gd name="connsiteY28" fmla="*/ 243828 h 675860"/>
                <a:gd name="connsiteX29" fmla="*/ 516904 w 1024031"/>
                <a:gd name="connsiteY29" fmla="*/ 204806 h 675860"/>
                <a:gd name="connsiteX30" fmla="*/ 829287 w 1024031"/>
                <a:gd name="connsiteY30" fmla="*/ 204806 h 675860"/>
                <a:gd name="connsiteX31" fmla="*/ 724877 w 1024031"/>
                <a:gd name="connsiteY31" fmla="*/ 648553 h 675860"/>
                <a:gd name="connsiteX32" fmla="*/ 682687 w 1024031"/>
                <a:gd name="connsiteY32" fmla="*/ 648553 h 675860"/>
                <a:gd name="connsiteX33" fmla="*/ 682687 w 1024031"/>
                <a:gd name="connsiteY33" fmla="*/ 662206 h 675860"/>
                <a:gd name="connsiteX34" fmla="*/ 1024031 w 1024031"/>
                <a:gd name="connsiteY34" fmla="*/ 662206 h 675860"/>
                <a:gd name="connsiteX35" fmla="*/ 981841 w 1024031"/>
                <a:gd name="connsiteY35" fmla="*/ 648553 h 675860"/>
                <a:gd name="connsiteX36" fmla="*/ 853359 w 1024031"/>
                <a:gd name="connsiteY36" fmla="*/ 222187 h 675860"/>
                <a:gd name="connsiteX37" fmla="*/ 853222 w 1024031"/>
                <a:gd name="connsiteY37" fmla="*/ 222324 h 675860"/>
                <a:gd name="connsiteX38" fmla="*/ 853359 w 1024031"/>
                <a:gd name="connsiteY38" fmla="*/ 222187 h 675860"/>
                <a:gd name="connsiteX0" fmla="*/ 75232 w 981841"/>
                <a:gd name="connsiteY0" fmla="*/ 222324 h 675860"/>
                <a:gd name="connsiteX1" fmla="*/ 75096 w 981841"/>
                <a:gd name="connsiteY1" fmla="*/ 222187 h 675860"/>
                <a:gd name="connsiteX2" fmla="*/ 75232 w 981841"/>
                <a:gd name="connsiteY2" fmla="*/ 222324 h 675860"/>
                <a:gd name="connsiteX3" fmla="*/ 464227 w 981841"/>
                <a:gd name="connsiteY3" fmla="*/ 218460 h 675860"/>
                <a:gd name="connsiteX4" fmla="*/ 436920 w 981841"/>
                <a:gd name="connsiteY4" fmla="*/ 191152 h 675860"/>
                <a:gd name="connsiteX5" fmla="*/ 464227 w 981841"/>
                <a:gd name="connsiteY5" fmla="*/ 163845 h 675860"/>
                <a:gd name="connsiteX6" fmla="*/ 491535 w 981841"/>
                <a:gd name="connsiteY6" fmla="*/ 191152 h 675860"/>
                <a:gd name="connsiteX7" fmla="*/ 464227 w 981841"/>
                <a:gd name="connsiteY7" fmla="*/ 218460 h 675860"/>
                <a:gd name="connsiteX8" fmla="*/ 981841 w 981841"/>
                <a:gd name="connsiteY8" fmla="*/ 648553 h 675860"/>
                <a:gd name="connsiteX9" fmla="*/ 712725 w 981841"/>
                <a:gd name="connsiteY9" fmla="*/ 675860 h 675860"/>
                <a:gd name="connsiteX10" fmla="*/ 877430 w 981841"/>
                <a:gd name="connsiteY10" fmla="*/ 204806 h 675860"/>
                <a:gd name="connsiteX11" fmla="*/ 914801 w 981841"/>
                <a:gd name="connsiteY11" fmla="*/ 204806 h 675860"/>
                <a:gd name="connsiteX12" fmla="*/ 928455 w 981841"/>
                <a:gd name="connsiteY12" fmla="*/ 191152 h 675860"/>
                <a:gd name="connsiteX13" fmla="*/ 914801 w 981841"/>
                <a:gd name="connsiteY13" fmla="*/ 177499 h 675860"/>
                <a:gd name="connsiteX14" fmla="*/ 516904 w 981841"/>
                <a:gd name="connsiteY14" fmla="*/ 177499 h 675860"/>
                <a:gd name="connsiteX15" fmla="*/ 477881 w 981841"/>
                <a:gd name="connsiteY15" fmla="*/ 138476 h 675860"/>
                <a:gd name="connsiteX16" fmla="*/ 477881 w 981841"/>
                <a:gd name="connsiteY16" fmla="*/ 13654 h 675860"/>
                <a:gd name="connsiteX17" fmla="*/ 464227 w 981841"/>
                <a:gd name="connsiteY17" fmla="*/ 0 h 675860"/>
                <a:gd name="connsiteX18" fmla="*/ 450574 w 981841"/>
                <a:gd name="connsiteY18" fmla="*/ 13654 h 675860"/>
                <a:gd name="connsiteX19" fmla="*/ 450574 w 981841"/>
                <a:gd name="connsiteY19" fmla="*/ 138476 h 675860"/>
                <a:gd name="connsiteX20" fmla="*/ 411551 w 981841"/>
                <a:gd name="connsiteY20" fmla="*/ 177499 h 675860"/>
                <a:gd name="connsiteX21" fmla="*/ 13654 w 981841"/>
                <a:gd name="connsiteY21" fmla="*/ 177499 h 675860"/>
                <a:gd name="connsiteX22" fmla="*/ 0 w 981841"/>
                <a:gd name="connsiteY22" fmla="*/ 191152 h 675860"/>
                <a:gd name="connsiteX23" fmla="*/ 13654 w 981841"/>
                <a:gd name="connsiteY23" fmla="*/ 204806 h 675860"/>
                <a:gd name="connsiteX24" fmla="*/ 51024 w 981841"/>
                <a:gd name="connsiteY24" fmla="*/ 204806 h 675860"/>
                <a:gd name="connsiteX25" fmla="*/ 99167 w 981841"/>
                <a:gd name="connsiteY25" fmla="*/ 204806 h 675860"/>
                <a:gd name="connsiteX26" fmla="*/ 411551 w 981841"/>
                <a:gd name="connsiteY26" fmla="*/ 204806 h 675860"/>
                <a:gd name="connsiteX27" fmla="*/ 450574 w 981841"/>
                <a:gd name="connsiteY27" fmla="*/ 243828 h 675860"/>
                <a:gd name="connsiteX28" fmla="*/ 477881 w 981841"/>
                <a:gd name="connsiteY28" fmla="*/ 243828 h 675860"/>
                <a:gd name="connsiteX29" fmla="*/ 516904 w 981841"/>
                <a:gd name="connsiteY29" fmla="*/ 204806 h 675860"/>
                <a:gd name="connsiteX30" fmla="*/ 829287 w 981841"/>
                <a:gd name="connsiteY30" fmla="*/ 204806 h 675860"/>
                <a:gd name="connsiteX31" fmla="*/ 724877 w 981841"/>
                <a:gd name="connsiteY31" fmla="*/ 648553 h 675860"/>
                <a:gd name="connsiteX32" fmla="*/ 682687 w 981841"/>
                <a:gd name="connsiteY32" fmla="*/ 648553 h 675860"/>
                <a:gd name="connsiteX33" fmla="*/ 682687 w 981841"/>
                <a:gd name="connsiteY33" fmla="*/ 662206 h 675860"/>
                <a:gd name="connsiteX34" fmla="*/ 981841 w 981841"/>
                <a:gd name="connsiteY34" fmla="*/ 648553 h 675860"/>
                <a:gd name="connsiteX35" fmla="*/ 853359 w 981841"/>
                <a:gd name="connsiteY35" fmla="*/ 222187 h 675860"/>
                <a:gd name="connsiteX36" fmla="*/ 853222 w 981841"/>
                <a:gd name="connsiteY36" fmla="*/ 222324 h 675860"/>
                <a:gd name="connsiteX37" fmla="*/ 853359 w 981841"/>
                <a:gd name="connsiteY37" fmla="*/ 222187 h 675860"/>
                <a:gd name="connsiteX0" fmla="*/ 75232 w 928455"/>
                <a:gd name="connsiteY0" fmla="*/ 222324 h 707399"/>
                <a:gd name="connsiteX1" fmla="*/ 75096 w 928455"/>
                <a:gd name="connsiteY1" fmla="*/ 222187 h 707399"/>
                <a:gd name="connsiteX2" fmla="*/ 75232 w 928455"/>
                <a:gd name="connsiteY2" fmla="*/ 222324 h 707399"/>
                <a:gd name="connsiteX3" fmla="*/ 464227 w 928455"/>
                <a:gd name="connsiteY3" fmla="*/ 218460 h 707399"/>
                <a:gd name="connsiteX4" fmla="*/ 436920 w 928455"/>
                <a:gd name="connsiteY4" fmla="*/ 191152 h 707399"/>
                <a:gd name="connsiteX5" fmla="*/ 464227 w 928455"/>
                <a:gd name="connsiteY5" fmla="*/ 163845 h 707399"/>
                <a:gd name="connsiteX6" fmla="*/ 491535 w 928455"/>
                <a:gd name="connsiteY6" fmla="*/ 191152 h 707399"/>
                <a:gd name="connsiteX7" fmla="*/ 464227 w 928455"/>
                <a:gd name="connsiteY7" fmla="*/ 218460 h 707399"/>
                <a:gd name="connsiteX8" fmla="*/ 682687 w 928455"/>
                <a:gd name="connsiteY8" fmla="*/ 662206 h 707399"/>
                <a:gd name="connsiteX9" fmla="*/ 712725 w 928455"/>
                <a:gd name="connsiteY9" fmla="*/ 675860 h 707399"/>
                <a:gd name="connsiteX10" fmla="*/ 877430 w 928455"/>
                <a:gd name="connsiteY10" fmla="*/ 204806 h 707399"/>
                <a:gd name="connsiteX11" fmla="*/ 914801 w 928455"/>
                <a:gd name="connsiteY11" fmla="*/ 204806 h 707399"/>
                <a:gd name="connsiteX12" fmla="*/ 928455 w 928455"/>
                <a:gd name="connsiteY12" fmla="*/ 191152 h 707399"/>
                <a:gd name="connsiteX13" fmla="*/ 914801 w 928455"/>
                <a:gd name="connsiteY13" fmla="*/ 177499 h 707399"/>
                <a:gd name="connsiteX14" fmla="*/ 516904 w 928455"/>
                <a:gd name="connsiteY14" fmla="*/ 177499 h 707399"/>
                <a:gd name="connsiteX15" fmla="*/ 477881 w 928455"/>
                <a:gd name="connsiteY15" fmla="*/ 138476 h 707399"/>
                <a:gd name="connsiteX16" fmla="*/ 477881 w 928455"/>
                <a:gd name="connsiteY16" fmla="*/ 13654 h 707399"/>
                <a:gd name="connsiteX17" fmla="*/ 464227 w 928455"/>
                <a:gd name="connsiteY17" fmla="*/ 0 h 707399"/>
                <a:gd name="connsiteX18" fmla="*/ 450574 w 928455"/>
                <a:gd name="connsiteY18" fmla="*/ 13654 h 707399"/>
                <a:gd name="connsiteX19" fmla="*/ 450574 w 928455"/>
                <a:gd name="connsiteY19" fmla="*/ 138476 h 707399"/>
                <a:gd name="connsiteX20" fmla="*/ 411551 w 928455"/>
                <a:gd name="connsiteY20" fmla="*/ 177499 h 707399"/>
                <a:gd name="connsiteX21" fmla="*/ 13654 w 928455"/>
                <a:gd name="connsiteY21" fmla="*/ 177499 h 707399"/>
                <a:gd name="connsiteX22" fmla="*/ 0 w 928455"/>
                <a:gd name="connsiteY22" fmla="*/ 191152 h 707399"/>
                <a:gd name="connsiteX23" fmla="*/ 13654 w 928455"/>
                <a:gd name="connsiteY23" fmla="*/ 204806 h 707399"/>
                <a:gd name="connsiteX24" fmla="*/ 51024 w 928455"/>
                <a:gd name="connsiteY24" fmla="*/ 204806 h 707399"/>
                <a:gd name="connsiteX25" fmla="*/ 99167 w 928455"/>
                <a:gd name="connsiteY25" fmla="*/ 204806 h 707399"/>
                <a:gd name="connsiteX26" fmla="*/ 411551 w 928455"/>
                <a:gd name="connsiteY26" fmla="*/ 204806 h 707399"/>
                <a:gd name="connsiteX27" fmla="*/ 450574 w 928455"/>
                <a:gd name="connsiteY27" fmla="*/ 243828 h 707399"/>
                <a:gd name="connsiteX28" fmla="*/ 477881 w 928455"/>
                <a:gd name="connsiteY28" fmla="*/ 243828 h 707399"/>
                <a:gd name="connsiteX29" fmla="*/ 516904 w 928455"/>
                <a:gd name="connsiteY29" fmla="*/ 204806 h 707399"/>
                <a:gd name="connsiteX30" fmla="*/ 829287 w 928455"/>
                <a:gd name="connsiteY30" fmla="*/ 204806 h 707399"/>
                <a:gd name="connsiteX31" fmla="*/ 724877 w 928455"/>
                <a:gd name="connsiteY31" fmla="*/ 648553 h 707399"/>
                <a:gd name="connsiteX32" fmla="*/ 682687 w 928455"/>
                <a:gd name="connsiteY32" fmla="*/ 648553 h 707399"/>
                <a:gd name="connsiteX33" fmla="*/ 682687 w 928455"/>
                <a:gd name="connsiteY33" fmla="*/ 662206 h 707399"/>
                <a:gd name="connsiteX34" fmla="*/ 853359 w 928455"/>
                <a:gd name="connsiteY34" fmla="*/ 222187 h 707399"/>
                <a:gd name="connsiteX35" fmla="*/ 853222 w 928455"/>
                <a:gd name="connsiteY35" fmla="*/ 222324 h 707399"/>
                <a:gd name="connsiteX36" fmla="*/ 853359 w 928455"/>
                <a:gd name="connsiteY36" fmla="*/ 222187 h 707399"/>
                <a:gd name="connsiteX0" fmla="*/ 75232 w 928455"/>
                <a:gd name="connsiteY0" fmla="*/ 222324 h 707399"/>
                <a:gd name="connsiteX1" fmla="*/ 75096 w 928455"/>
                <a:gd name="connsiteY1" fmla="*/ 222187 h 707399"/>
                <a:gd name="connsiteX2" fmla="*/ 75232 w 928455"/>
                <a:gd name="connsiteY2" fmla="*/ 222324 h 707399"/>
                <a:gd name="connsiteX3" fmla="*/ 464227 w 928455"/>
                <a:gd name="connsiteY3" fmla="*/ 218460 h 707399"/>
                <a:gd name="connsiteX4" fmla="*/ 436920 w 928455"/>
                <a:gd name="connsiteY4" fmla="*/ 191152 h 707399"/>
                <a:gd name="connsiteX5" fmla="*/ 464227 w 928455"/>
                <a:gd name="connsiteY5" fmla="*/ 163845 h 707399"/>
                <a:gd name="connsiteX6" fmla="*/ 491535 w 928455"/>
                <a:gd name="connsiteY6" fmla="*/ 191152 h 707399"/>
                <a:gd name="connsiteX7" fmla="*/ 464227 w 928455"/>
                <a:gd name="connsiteY7" fmla="*/ 218460 h 707399"/>
                <a:gd name="connsiteX8" fmla="*/ 682687 w 928455"/>
                <a:gd name="connsiteY8" fmla="*/ 662206 h 707399"/>
                <a:gd name="connsiteX9" fmla="*/ 712725 w 928455"/>
                <a:gd name="connsiteY9" fmla="*/ 675860 h 707399"/>
                <a:gd name="connsiteX10" fmla="*/ 877430 w 928455"/>
                <a:gd name="connsiteY10" fmla="*/ 204806 h 707399"/>
                <a:gd name="connsiteX11" fmla="*/ 914801 w 928455"/>
                <a:gd name="connsiteY11" fmla="*/ 204806 h 707399"/>
                <a:gd name="connsiteX12" fmla="*/ 928455 w 928455"/>
                <a:gd name="connsiteY12" fmla="*/ 191152 h 707399"/>
                <a:gd name="connsiteX13" fmla="*/ 914801 w 928455"/>
                <a:gd name="connsiteY13" fmla="*/ 177499 h 707399"/>
                <a:gd name="connsiteX14" fmla="*/ 516904 w 928455"/>
                <a:gd name="connsiteY14" fmla="*/ 177499 h 707399"/>
                <a:gd name="connsiteX15" fmla="*/ 477881 w 928455"/>
                <a:gd name="connsiteY15" fmla="*/ 138476 h 707399"/>
                <a:gd name="connsiteX16" fmla="*/ 477881 w 928455"/>
                <a:gd name="connsiteY16" fmla="*/ 13654 h 707399"/>
                <a:gd name="connsiteX17" fmla="*/ 464227 w 928455"/>
                <a:gd name="connsiteY17" fmla="*/ 0 h 707399"/>
                <a:gd name="connsiteX18" fmla="*/ 450574 w 928455"/>
                <a:gd name="connsiteY18" fmla="*/ 13654 h 707399"/>
                <a:gd name="connsiteX19" fmla="*/ 450574 w 928455"/>
                <a:gd name="connsiteY19" fmla="*/ 138476 h 707399"/>
                <a:gd name="connsiteX20" fmla="*/ 411551 w 928455"/>
                <a:gd name="connsiteY20" fmla="*/ 177499 h 707399"/>
                <a:gd name="connsiteX21" fmla="*/ 13654 w 928455"/>
                <a:gd name="connsiteY21" fmla="*/ 177499 h 707399"/>
                <a:gd name="connsiteX22" fmla="*/ 0 w 928455"/>
                <a:gd name="connsiteY22" fmla="*/ 191152 h 707399"/>
                <a:gd name="connsiteX23" fmla="*/ 13654 w 928455"/>
                <a:gd name="connsiteY23" fmla="*/ 204806 h 707399"/>
                <a:gd name="connsiteX24" fmla="*/ 51024 w 928455"/>
                <a:gd name="connsiteY24" fmla="*/ 204806 h 707399"/>
                <a:gd name="connsiteX25" fmla="*/ 99167 w 928455"/>
                <a:gd name="connsiteY25" fmla="*/ 204806 h 707399"/>
                <a:gd name="connsiteX26" fmla="*/ 411551 w 928455"/>
                <a:gd name="connsiteY26" fmla="*/ 204806 h 707399"/>
                <a:gd name="connsiteX27" fmla="*/ 450574 w 928455"/>
                <a:gd name="connsiteY27" fmla="*/ 243828 h 707399"/>
                <a:gd name="connsiteX28" fmla="*/ 477881 w 928455"/>
                <a:gd name="connsiteY28" fmla="*/ 243828 h 707399"/>
                <a:gd name="connsiteX29" fmla="*/ 516904 w 928455"/>
                <a:gd name="connsiteY29" fmla="*/ 204806 h 707399"/>
                <a:gd name="connsiteX30" fmla="*/ 829287 w 928455"/>
                <a:gd name="connsiteY30" fmla="*/ 204806 h 707399"/>
                <a:gd name="connsiteX31" fmla="*/ 682687 w 928455"/>
                <a:gd name="connsiteY31" fmla="*/ 648553 h 707399"/>
                <a:gd name="connsiteX32" fmla="*/ 682687 w 928455"/>
                <a:gd name="connsiteY32" fmla="*/ 662206 h 707399"/>
                <a:gd name="connsiteX33" fmla="*/ 853359 w 928455"/>
                <a:gd name="connsiteY33" fmla="*/ 222187 h 707399"/>
                <a:gd name="connsiteX34" fmla="*/ 853222 w 928455"/>
                <a:gd name="connsiteY34" fmla="*/ 222324 h 707399"/>
                <a:gd name="connsiteX35" fmla="*/ 853359 w 928455"/>
                <a:gd name="connsiteY35" fmla="*/ 222187 h 707399"/>
                <a:gd name="connsiteX0" fmla="*/ 75232 w 928455"/>
                <a:gd name="connsiteY0" fmla="*/ 222324 h 662206"/>
                <a:gd name="connsiteX1" fmla="*/ 75096 w 928455"/>
                <a:gd name="connsiteY1" fmla="*/ 222187 h 662206"/>
                <a:gd name="connsiteX2" fmla="*/ 75232 w 928455"/>
                <a:gd name="connsiteY2" fmla="*/ 222324 h 662206"/>
                <a:gd name="connsiteX3" fmla="*/ 464227 w 928455"/>
                <a:gd name="connsiteY3" fmla="*/ 218460 h 662206"/>
                <a:gd name="connsiteX4" fmla="*/ 436920 w 928455"/>
                <a:gd name="connsiteY4" fmla="*/ 191152 h 662206"/>
                <a:gd name="connsiteX5" fmla="*/ 464227 w 928455"/>
                <a:gd name="connsiteY5" fmla="*/ 163845 h 662206"/>
                <a:gd name="connsiteX6" fmla="*/ 491535 w 928455"/>
                <a:gd name="connsiteY6" fmla="*/ 191152 h 662206"/>
                <a:gd name="connsiteX7" fmla="*/ 464227 w 928455"/>
                <a:gd name="connsiteY7" fmla="*/ 218460 h 662206"/>
                <a:gd name="connsiteX8" fmla="*/ 682687 w 928455"/>
                <a:gd name="connsiteY8" fmla="*/ 662206 h 662206"/>
                <a:gd name="connsiteX9" fmla="*/ 877430 w 928455"/>
                <a:gd name="connsiteY9" fmla="*/ 204806 h 662206"/>
                <a:gd name="connsiteX10" fmla="*/ 914801 w 928455"/>
                <a:gd name="connsiteY10" fmla="*/ 204806 h 662206"/>
                <a:gd name="connsiteX11" fmla="*/ 928455 w 928455"/>
                <a:gd name="connsiteY11" fmla="*/ 191152 h 662206"/>
                <a:gd name="connsiteX12" fmla="*/ 914801 w 928455"/>
                <a:gd name="connsiteY12" fmla="*/ 177499 h 662206"/>
                <a:gd name="connsiteX13" fmla="*/ 516904 w 928455"/>
                <a:gd name="connsiteY13" fmla="*/ 177499 h 662206"/>
                <a:gd name="connsiteX14" fmla="*/ 477881 w 928455"/>
                <a:gd name="connsiteY14" fmla="*/ 138476 h 662206"/>
                <a:gd name="connsiteX15" fmla="*/ 477881 w 928455"/>
                <a:gd name="connsiteY15" fmla="*/ 13654 h 662206"/>
                <a:gd name="connsiteX16" fmla="*/ 464227 w 928455"/>
                <a:gd name="connsiteY16" fmla="*/ 0 h 662206"/>
                <a:gd name="connsiteX17" fmla="*/ 450574 w 928455"/>
                <a:gd name="connsiteY17" fmla="*/ 13654 h 662206"/>
                <a:gd name="connsiteX18" fmla="*/ 450574 w 928455"/>
                <a:gd name="connsiteY18" fmla="*/ 138476 h 662206"/>
                <a:gd name="connsiteX19" fmla="*/ 411551 w 928455"/>
                <a:gd name="connsiteY19" fmla="*/ 177499 h 662206"/>
                <a:gd name="connsiteX20" fmla="*/ 13654 w 928455"/>
                <a:gd name="connsiteY20" fmla="*/ 177499 h 662206"/>
                <a:gd name="connsiteX21" fmla="*/ 0 w 928455"/>
                <a:gd name="connsiteY21" fmla="*/ 191152 h 662206"/>
                <a:gd name="connsiteX22" fmla="*/ 13654 w 928455"/>
                <a:gd name="connsiteY22" fmla="*/ 204806 h 662206"/>
                <a:gd name="connsiteX23" fmla="*/ 51024 w 928455"/>
                <a:gd name="connsiteY23" fmla="*/ 204806 h 662206"/>
                <a:gd name="connsiteX24" fmla="*/ 99167 w 928455"/>
                <a:gd name="connsiteY24" fmla="*/ 204806 h 662206"/>
                <a:gd name="connsiteX25" fmla="*/ 411551 w 928455"/>
                <a:gd name="connsiteY25" fmla="*/ 204806 h 662206"/>
                <a:gd name="connsiteX26" fmla="*/ 450574 w 928455"/>
                <a:gd name="connsiteY26" fmla="*/ 243828 h 662206"/>
                <a:gd name="connsiteX27" fmla="*/ 477881 w 928455"/>
                <a:gd name="connsiteY27" fmla="*/ 243828 h 662206"/>
                <a:gd name="connsiteX28" fmla="*/ 516904 w 928455"/>
                <a:gd name="connsiteY28" fmla="*/ 204806 h 662206"/>
                <a:gd name="connsiteX29" fmla="*/ 829287 w 928455"/>
                <a:gd name="connsiteY29" fmla="*/ 204806 h 662206"/>
                <a:gd name="connsiteX30" fmla="*/ 682687 w 928455"/>
                <a:gd name="connsiteY30" fmla="*/ 648553 h 662206"/>
                <a:gd name="connsiteX31" fmla="*/ 682687 w 928455"/>
                <a:gd name="connsiteY31" fmla="*/ 662206 h 662206"/>
                <a:gd name="connsiteX32" fmla="*/ 853359 w 928455"/>
                <a:gd name="connsiteY32" fmla="*/ 222187 h 662206"/>
                <a:gd name="connsiteX33" fmla="*/ 853222 w 928455"/>
                <a:gd name="connsiteY33" fmla="*/ 222324 h 662206"/>
                <a:gd name="connsiteX34" fmla="*/ 853359 w 928455"/>
                <a:gd name="connsiteY34" fmla="*/ 222187 h 662206"/>
                <a:gd name="connsiteX0" fmla="*/ 75232 w 928455"/>
                <a:gd name="connsiteY0" fmla="*/ 222324 h 648553"/>
                <a:gd name="connsiteX1" fmla="*/ 75096 w 928455"/>
                <a:gd name="connsiteY1" fmla="*/ 222187 h 648553"/>
                <a:gd name="connsiteX2" fmla="*/ 75232 w 928455"/>
                <a:gd name="connsiteY2" fmla="*/ 222324 h 648553"/>
                <a:gd name="connsiteX3" fmla="*/ 464227 w 928455"/>
                <a:gd name="connsiteY3" fmla="*/ 218460 h 648553"/>
                <a:gd name="connsiteX4" fmla="*/ 436920 w 928455"/>
                <a:gd name="connsiteY4" fmla="*/ 191152 h 648553"/>
                <a:gd name="connsiteX5" fmla="*/ 464227 w 928455"/>
                <a:gd name="connsiteY5" fmla="*/ 163845 h 648553"/>
                <a:gd name="connsiteX6" fmla="*/ 491535 w 928455"/>
                <a:gd name="connsiteY6" fmla="*/ 191152 h 648553"/>
                <a:gd name="connsiteX7" fmla="*/ 464227 w 928455"/>
                <a:gd name="connsiteY7" fmla="*/ 218460 h 648553"/>
                <a:gd name="connsiteX8" fmla="*/ 682687 w 928455"/>
                <a:gd name="connsiteY8" fmla="*/ 648553 h 648553"/>
                <a:gd name="connsiteX9" fmla="*/ 877430 w 928455"/>
                <a:gd name="connsiteY9" fmla="*/ 204806 h 648553"/>
                <a:gd name="connsiteX10" fmla="*/ 914801 w 928455"/>
                <a:gd name="connsiteY10" fmla="*/ 204806 h 648553"/>
                <a:gd name="connsiteX11" fmla="*/ 928455 w 928455"/>
                <a:gd name="connsiteY11" fmla="*/ 191152 h 648553"/>
                <a:gd name="connsiteX12" fmla="*/ 914801 w 928455"/>
                <a:gd name="connsiteY12" fmla="*/ 177499 h 648553"/>
                <a:gd name="connsiteX13" fmla="*/ 516904 w 928455"/>
                <a:gd name="connsiteY13" fmla="*/ 177499 h 648553"/>
                <a:gd name="connsiteX14" fmla="*/ 477881 w 928455"/>
                <a:gd name="connsiteY14" fmla="*/ 138476 h 648553"/>
                <a:gd name="connsiteX15" fmla="*/ 477881 w 928455"/>
                <a:gd name="connsiteY15" fmla="*/ 13654 h 648553"/>
                <a:gd name="connsiteX16" fmla="*/ 464227 w 928455"/>
                <a:gd name="connsiteY16" fmla="*/ 0 h 648553"/>
                <a:gd name="connsiteX17" fmla="*/ 450574 w 928455"/>
                <a:gd name="connsiteY17" fmla="*/ 13654 h 648553"/>
                <a:gd name="connsiteX18" fmla="*/ 450574 w 928455"/>
                <a:gd name="connsiteY18" fmla="*/ 138476 h 648553"/>
                <a:gd name="connsiteX19" fmla="*/ 411551 w 928455"/>
                <a:gd name="connsiteY19" fmla="*/ 177499 h 648553"/>
                <a:gd name="connsiteX20" fmla="*/ 13654 w 928455"/>
                <a:gd name="connsiteY20" fmla="*/ 177499 h 648553"/>
                <a:gd name="connsiteX21" fmla="*/ 0 w 928455"/>
                <a:gd name="connsiteY21" fmla="*/ 191152 h 648553"/>
                <a:gd name="connsiteX22" fmla="*/ 13654 w 928455"/>
                <a:gd name="connsiteY22" fmla="*/ 204806 h 648553"/>
                <a:gd name="connsiteX23" fmla="*/ 51024 w 928455"/>
                <a:gd name="connsiteY23" fmla="*/ 204806 h 648553"/>
                <a:gd name="connsiteX24" fmla="*/ 99167 w 928455"/>
                <a:gd name="connsiteY24" fmla="*/ 204806 h 648553"/>
                <a:gd name="connsiteX25" fmla="*/ 411551 w 928455"/>
                <a:gd name="connsiteY25" fmla="*/ 204806 h 648553"/>
                <a:gd name="connsiteX26" fmla="*/ 450574 w 928455"/>
                <a:gd name="connsiteY26" fmla="*/ 243828 h 648553"/>
                <a:gd name="connsiteX27" fmla="*/ 477881 w 928455"/>
                <a:gd name="connsiteY27" fmla="*/ 243828 h 648553"/>
                <a:gd name="connsiteX28" fmla="*/ 516904 w 928455"/>
                <a:gd name="connsiteY28" fmla="*/ 204806 h 648553"/>
                <a:gd name="connsiteX29" fmla="*/ 829287 w 928455"/>
                <a:gd name="connsiteY29" fmla="*/ 204806 h 648553"/>
                <a:gd name="connsiteX30" fmla="*/ 682687 w 928455"/>
                <a:gd name="connsiteY30" fmla="*/ 648553 h 648553"/>
                <a:gd name="connsiteX31" fmla="*/ 853359 w 928455"/>
                <a:gd name="connsiteY31" fmla="*/ 222187 h 648553"/>
                <a:gd name="connsiteX32" fmla="*/ 853222 w 928455"/>
                <a:gd name="connsiteY32" fmla="*/ 222324 h 648553"/>
                <a:gd name="connsiteX33" fmla="*/ 853359 w 928455"/>
                <a:gd name="connsiteY33" fmla="*/ 222187 h 648553"/>
                <a:gd name="connsiteX0" fmla="*/ 75232 w 928455"/>
                <a:gd name="connsiteY0" fmla="*/ 222324 h 243828"/>
                <a:gd name="connsiteX1" fmla="*/ 75096 w 928455"/>
                <a:gd name="connsiteY1" fmla="*/ 222187 h 243828"/>
                <a:gd name="connsiteX2" fmla="*/ 75232 w 928455"/>
                <a:gd name="connsiteY2" fmla="*/ 222324 h 243828"/>
                <a:gd name="connsiteX3" fmla="*/ 464227 w 928455"/>
                <a:gd name="connsiteY3" fmla="*/ 218460 h 243828"/>
                <a:gd name="connsiteX4" fmla="*/ 436920 w 928455"/>
                <a:gd name="connsiteY4" fmla="*/ 191152 h 243828"/>
                <a:gd name="connsiteX5" fmla="*/ 464227 w 928455"/>
                <a:gd name="connsiteY5" fmla="*/ 163845 h 243828"/>
                <a:gd name="connsiteX6" fmla="*/ 491535 w 928455"/>
                <a:gd name="connsiteY6" fmla="*/ 191152 h 243828"/>
                <a:gd name="connsiteX7" fmla="*/ 464227 w 928455"/>
                <a:gd name="connsiteY7" fmla="*/ 218460 h 243828"/>
                <a:gd name="connsiteX8" fmla="*/ 829287 w 928455"/>
                <a:gd name="connsiteY8" fmla="*/ 204806 h 243828"/>
                <a:gd name="connsiteX9" fmla="*/ 877430 w 928455"/>
                <a:gd name="connsiteY9" fmla="*/ 204806 h 243828"/>
                <a:gd name="connsiteX10" fmla="*/ 914801 w 928455"/>
                <a:gd name="connsiteY10" fmla="*/ 204806 h 243828"/>
                <a:gd name="connsiteX11" fmla="*/ 928455 w 928455"/>
                <a:gd name="connsiteY11" fmla="*/ 191152 h 243828"/>
                <a:gd name="connsiteX12" fmla="*/ 914801 w 928455"/>
                <a:gd name="connsiteY12" fmla="*/ 177499 h 243828"/>
                <a:gd name="connsiteX13" fmla="*/ 516904 w 928455"/>
                <a:gd name="connsiteY13" fmla="*/ 177499 h 243828"/>
                <a:gd name="connsiteX14" fmla="*/ 477881 w 928455"/>
                <a:gd name="connsiteY14" fmla="*/ 138476 h 243828"/>
                <a:gd name="connsiteX15" fmla="*/ 477881 w 928455"/>
                <a:gd name="connsiteY15" fmla="*/ 13654 h 243828"/>
                <a:gd name="connsiteX16" fmla="*/ 464227 w 928455"/>
                <a:gd name="connsiteY16" fmla="*/ 0 h 243828"/>
                <a:gd name="connsiteX17" fmla="*/ 450574 w 928455"/>
                <a:gd name="connsiteY17" fmla="*/ 13654 h 243828"/>
                <a:gd name="connsiteX18" fmla="*/ 450574 w 928455"/>
                <a:gd name="connsiteY18" fmla="*/ 138476 h 243828"/>
                <a:gd name="connsiteX19" fmla="*/ 411551 w 928455"/>
                <a:gd name="connsiteY19" fmla="*/ 177499 h 243828"/>
                <a:gd name="connsiteX20" fmla="*/ 13654 w 928455"/>
                <a:gd name="connsiteY20" fmla="*/ 177499 h 243828"/>
                <a:gd name="connsiteX21" fmla="*/ 0 w 928455"/>
                <a:gd name="connsiteY21" fmla="*/ 191152 h 243828"/>
                <a:gd name="connsiteX22" fmla="*/ 13654 w 928455"/>
                <a:gd name="connsiteY22" fmla="*/ 204806 h 243828"/>
                <a:gd name="connsiteX23" fmla="*/ 51024 w 928455"/>
                <a:gd name="connsiteY23" fmla="*/ 204806 h 243828"/>
                <a:gd name="connsiteX24" fmla="*/ 99167 w 928455"/>
                <a:gd name="connsiteY24" fmla="*/ 204806 h 243828"/>
                <a:gd name="connsiteX25" fmla="*/ 411551 w 928455"/>
                <a:gd name="connsiteY25" fmla="*/ 204806 h 243828"/>
                <a:gd name="connsiteX26" fmla="*/ 450574 w 928455"/>
                <a:gd name="connsiteY26" fmla="*/ 243828 h 243828"/>
                <a:gd name="connsiteX27" fmla="*/ 477881 w 928455"/>
                <a:gd name="connsiteY27" fmla="*/ 243828 h 243828"/>
                <a:gd name="connsiteX28" fmla="*/ 516904 w 928455"/>
                <a:gd name="connsiteY28" fmla="*/ 204806 h 243828"/>
                <a:gd name="connsiteX29" fmla="*/ 829287 w 928455"/>
                <a:gd name="connsiteY29" fmla="*/ 204806 h 243828"/>
                <a:gd name="connsiteX30" fmla="*/ 853359 w 928455"/>
                <a:gd name="connsiteY30" fmla="*/ 222187 h 243828"/>
                <a:gd name="connsiteX31" fmla="*/ 853222 w 928455"/>
                <a:gd name="connsiteY31" fmla="*/ 222324 h 243828"/>
                <a:gd name="connsiteX32" fmla="*/ 853359 w 928455"/>
                <a:gd name="connsiteY32" fmla="*/ 222187 h 243828"/>
                <a:gd name="connsiteX0" fmla="*/ 75232 w 928455"/>
                <a:gd name="connsiteY0" fmla="*/ 222324 h 243828"/>
                <a:gd name="connsiteX1" fmla="*/ 75096 w 928455"/>
                <a:gd name="connsiteY1" fmla="*/ 222187 h 243828"/>
                <a:gd name="connsiteX2" fmla="*/ 75232 w 928455"/>
                <a:gd name="connsiteY2" fmla="*/ 222324 h 243828"/>
                <a:gd name="connsiteX3" fmla="*/ 464227 w 928455"/>
                <a:gd name="connsiteY3" fmla="*/ 218460 h 243828"/>
                <a:gd name="connsiteX4" fmla="*/ 436920 w 928455"/>
                <a:gd name="connsiteY4" fmla="*/ 191152 h 243828"/>
                <a:gd name="connsiteX5" fmla="*/ 464227 w 928455"/>
                <a:gd name="connsiteY5" fmla="*/ 163845 h 243828"/>
                <a:gd name="connsiteX6" fmla="*/ 491535 w 928455"/>
                <a:gd name="connsiteY6" fmla="*/ 191152 h 243828"/>
                <a:gd name="connsiteX7" fmla="*/ 464227 w 928455"/>
                <a:gd name="connsiteY7" fmla="*/ 218460 h 243828"/>
                <a:gd name="connsiteX8" fmla="*/ 829287 w 928455"/>
                <a:gd name="connsiteY8" fmla="*/ 204806 h 243828"/>
                <a:gd name="connsiteX9" fmla="*/ 877430 w 928455"/>
                <a:gd name="connsiteY9" fmla="*/ 204806 h 243828"/>
                <a:gd name="connsiteX10" fmla="*/ 914801 w 928455"/>
                <a:gd name="connsiteY10" fmla="*/ 204806 h 243828"/>
                <a:gd name="connsiteX11" fmla="*/ 928455 w 928455"/>
                <a:gd name="connsiteY11" fmla="*/ 191152 h 243828"/>
                <a:gd name="connsiteX12" fmla="*/ 914801 w 928455"/>
                <a:gd name="connsiteY12" fmla="*/ 177499 h 243828"/>
                <a:gd name="connsiteX13" fmla="*/ 516904 w 928455"/>
                <a:gd name="connsiteY13" fmla="*/ 177499 h 243828"/>
                <a:gd name="connsiteX14" fmla="*/ 477881 w 928455"/>
                <a:gd name="connsiteY14" fmla="*/ 138476 h 243828"/>
                <a:gd name="connsiteX15" fmla="*/ 477881 w 928455"/>
                <a:gd name="connsiteY15" fmla="*/ 13654 h 243828"/>
                <a:gd name="connsiteX16" fmla="*/ 464227 w 928455"/>
                <a:gd name="connsiteY16" fmla="*/ 0 h 243828"/>
                <a:gd name="connsiteX17" fmla="*/ 450574 w 928455"/>
                <a:gd name="connsiteY17" fmla="*/ 13654 h 243828"/>
                <a:gd name="connsiteX18" fmla="*/ 450574 w 928455"/>
                <a:gd name="connsiteY18" fmla="*/ 138476 h 243828"/>
                <a:gd name="connsiteX19" fmla="*/ 411551 w 928455"/>
                <a:gd name="connsiteY19" fmla="*/ 177499 h 243828"/>
                <a:gd name="connsiteX20" fmla="*/ 13654 w 928455"/>
                <a:gd name="connsiteY20" fmla="*/ 177499 h 243828"/>
                <a:gd name="connsiteX21" fmla="*/ 0 w 928455"/>
                <a:gd name="connsiteY21" fmla="*/ 191152 h 243828"/>
                <a:gd name="connsiteX22" fmla="*/ 13654 w 928455"/>
                <a:gd name="connsiteY22" fmla="*/ 204806 h 243828"/>
                <a:gd name="connsiteX23" fmla="*/ 51024 w 928455"/>
                <a:gd name="connsiteY23" fmla="*/ 204806 h 243828"/>
                <a:gd name="connsiteX24" fmla="*/ 99167 w 928455"/>
                <a:gd name="connsiteY24" fmla="*/ 204806 h 243828"/>
                <a:gd name="connsiteX25" fmla="*/ 411551 w 928455"/>
                <a:gd name="connsiteY25" fmla="*/ 204806 h 243828"/>
                <a:gd name="connsiteX26" fmla="*/ 450574 w 928455"/>
                <a:gd name="connsiteY26" fmla="*/ 243828 h 243828"/>
                <a:gd name="connsiteX27" fmla="*/ 477881 w 928455"/>
                <a:gd name="connsiteY27" fmla="*/ 243828 h 243828"/>
                <a:gd name="connsiteX28" fmla="*/ 516904 w 928455"/>
                <a:gd name="connsiteY28" fmla="*/ 204806 h 243828"/>
                <a:gd name="connsiteX29" fmla="*/ 829287 w 928455"/>
                <a:gd name="connsiteY29" fmla="*/ 204806 h 243828"/>
                <a:gd name="connsiteX0" fmla="*/ 464227 w 928455"/>
                <a:gd name="connsiteY0" fmla="*/ 218460 h 243828"/>
                <a:gd name="connsiteX1" fmla="*/ 436920 w 928455"/>
                <a:gd name="connsiteY1" fmla="*/ 191152 h 243828"/>
                <a:gd name="connsiteX2" fmla="*/ 464227 w 928455"/>
                <a:gd name="connsiteY2" fmla="*/ 163845 h 243828"/>
                <a:gd name="connsiteX3" fmla="*/ 491535 w 928455"/>
                <a:gd name="connsiteY3" fmla="*/ 191152 h 243828"/>
                <a:gd name="connsiteX4" fmla="*/ 464227 w 928455"/>
                <a:gd name="connsiteY4" fmla="*/ 218460 h 243828"/>
                <a:gd name="connsiteX5" fmla="*/ 829287 w 928455"/>
                <a:gd name="connsiteY5" fmla="*/ 204806 h 243828"/>
                <a:gd name="connsiteX6" fmla="*/ 877430 w 928455"/>
                <a:gd name="connsiteY6" fmla="*/ 204806 h 243828"/>
                <a:gd name="connsiteX7" fmla="*/ 914801 w 928455"/>
                <a:gd name="connsiteY7" fmla="*/ 204806 h 243828"/>
                <a:gd name="connsiteX8" fmla="*/ 928455 w 928455"/>
                <a:gd name="connsiteY8" fmla="*/ 191152 h 243828"/>
                <a:gd name="connsiteX9" fmla="*/ 914801 w 928455"/>
                <a:gd name="connsiteY9" fmla="*/ 177499 h 243828"/>
                <a:gd name="connsiteX10" fmla="*/ 516904 w 928455"/>
                <a:gd name="connsiteY10" fmla="*/ 177499 h 243828"/>
                <a:gd name="connsiteX11" fmla="*/ 477881 w 928455"/>
                <a:gd name="connsiteY11" fmla="*/ 138476 h 243828"/>
                <a:gd name="connsiteX12" fmla="*/ 477881 w 928455"/>
                <a:gd name="connsiteY12" fmla="*/ 13654 h 243828"/>
                <a:gd name="connsiteX13" fmla="*/ 464227 w 928455"/>
                <a:gd name="connsiteY13" fmla="*/ 0 h 243828"/>
                <a:gd name="connsiteX14" fmla="*/ 450574 w 928455"/>
                <a:gd name="connsiteY14" fmla="*/ 13654 h 243828"/>
                <a:gd name="connsiteX15" fmla="*/ 450574 w 928455"/>
                <a:gd name="connsiteY15" fmla="*/ 138476 h 243828"/>
                <a:gd name="connsiteX16" fmla="*/ 411551 w 928455"/>
                <a:gd name="connsiteY16" fmla="*/ 177499 h 243828"/>
                <a:gd name="connsiteX17" fmla="*/ 13654 w 928455"/>
                <a:gd name="connsiteY17" fmla="*/ 177499 h 243828"/>
                <a:gd name="connsiteX18" fmla="*/ 0 w 928455"/>
                <a:gd name="connsiteY18" fmla="*/ 191152 h 243828"/>
                <a:gd name="connsiteX19" fmla="*/ 13654 w 928455"/>
                <a:gd name="connsiteY19" fmla="*/ 204806 h 243828"/>
                <a:gd name="connsiteX20" fmla="*/ 51024 w 928455"/>
                <a:gd name="connsiteY20" fmla="*/ 204806 h 243828"/>
                <a:gd name="connsiteX21" fmla="*/ 99167 w 928455"/>
                <a:gd name="connsiteY21" fmla="*/ 204806 h 243828"/>
                <a:gd name="connsiteX22" fmla="*/ 411551 w 928455"/>
                <a:gd name="connsiteY22" fmla="*/ 204806 h 243828"/>
                <a:gd name="connsiteX23" fmla="*/ 450574 w 928455"/>
                <a:gd name="connsiteY23" fmla="*/ 243828 h 243828"/>
                <a:gd name="connsiteX24" fmla="*/ 477881 w 928455"/>
                <a:gd name="connsiteY24" fmla="*/ 243828 h 243828"/>
                <a:gd name="connsiteX25" fmla="*/ 516904 w 928455"/>
                <a:gd name="connsiteY25" fmla="*/ 204806 h 243828"/>
                <a:gd name="connsiteX26" fmla="*/ 829287 w 928455"/>
                <a:gd name="connsiteY26" fmla="*/ 204806 h 243828"/>
                <a:gd name="connsiteX0" fmla="*/ 464227 w 928455"/>
                <a:gd name="connsiteY0" fmla="*/ 226195 h 251563"/>
                <a:gd name="connsiteX1" fmla="*/ 436920 w 928455"/>
                <a:gd name="connsiteY1" fmla="*/ 198887 h 251563"/>
                <a:gd name="connsiteX2" fmla="*/ 464227 w 928455"/>
                <a:gd name="connsiteY2" fmla="*/ 171580 h 251563"/>
                <a:gd name="connsiteX3" fmla="*/ 491535 w 928455"/>
                <a:gd name="connsiteY3" fmla="*/ 198887 h 251563"/>
                <a:gd name="connsiteX4" fmla="*/ 464227 w 928455"/>
                <a:gd name="connsiteY4" fmla="*/ 226195 h 251563"/>
                <a:gd name="connsiteX5" fmla="*/ 829287 w 928455"/>
                <a:gd name="connsiteY5" fmla="*/ 212541 h 251563"/>
                <a:gd name="connsiteX6" fmla="*/ 877430 w 928455"/>
                <a:gd name="connsiteY6" fmla="*/ 212541 h 251563"/>
                <a:gd name="connsiteX7" fmla="*/ 914801 w 928455"/>
                <a:gd name="connsiteY7" fmla="*/ 212541 h 251563"/>
                <a:gd name="connsiteX8" fmla="*/ 928455 w 928455"/>
                <a:gd name="connsiteY8" fmla="*/ 198887 h 251563"/>
                <a:gd name="connsiteX9" fmla="*/ 914801 w 928455"/>
                <a:gd name="connsiteY9" fmla="*/ 185234 h 251563"/>
                <a:gd name="connsiteX10" fmla="*/ 516904 w 928455"/>
                <a:gd name="connsiteY10" fmla="*/ 185234 h 251563"/>
                <a:gd name="connsiteX11" fmla="*/ 477881 w 928455"/>
                <a:gd name="connsiteY11" fmla="*/ 146211 h 251563"/>
                <a:gd name="connsiteX12" fmla="*/ 477881 w 928455"/>
                <a:gd name="connsiteY12" fmla="*/ 21389 h 251563"/>
                <a:gd name="connsiteX13" fmla="*/ 464227 w 928455"/>
                <a:gd name="connsiteY13" fmla="*/ 7735 h 251563"/>
                <a:gd name="connsiteX14" fmla="*/ 450574 w 928455"/>
                <a:gd name="connsiteY14" fmla="*/ 146211 h 251563"/>
                <a:gd name="connsiteX15" fmla="*/ 411551 w 928455"/>
                <a:gd name="connsiteY15" fmla="*/ 185234 h 251563"/>
                <a:gd name="connsiteX16" fmla="*/ 13654 w 928455"/>
                <a:gd name="connsiteY16" fmla="*/ 185234 h 251563"/>
                <a:gd name="connsiteX17" fmla="*/ 0 w 928455"/>
                <a:gd name="connsiteY17" fmla="*/ 198887 h 251563"/>
                <a:gd name="connsiteX18" fmla="*/ 13654 w 928455"/>
                <a:gd name="connsiteY18" fmla="*/ 212541 h 251563"/>
                <a:gd name="connsiteX19" fmla="*/ 51024 w 928455"/>
                <a:gd name="connsiteY19" fmla="*/ 212541 h 251563"/>
                <a:gd name="connsiteX20" fmla="*/ 99167 w 928455"/>
                <a:gd name="connsiteY20" fmla="*/ 212541 h 251563"/>
                <a:gd name="connsiteX21" fmla="*/ 411551 w 928455"/>
                <a:gd name="connsiteY21" fmla="*/ 212541 h 251563"/>
                <a:gd name="connsiteX22" fmla="*/ 450574 w 928455"/>
                <a:gd name="connsiteY22" fmla="*/ 251563 h 251563"/>
                <a:gd name="connsiteX23" fmla="*/ 477881 w 928455"/>
                <a:gd name="connsiteY23" fmla="*/ 251563 h 251563"/>
                <a:gd name="connsiteX24" fmla="*/ 516904 w 928455"/>
                <a:gd name="connsiteY24" fmla="*/ 212541 h 251563"/>
                <a:gd name="connsiteX25" fmla="*/ 829287 w 928455"/>
                <a:gd name="connsiteY25" fmla="*/ 212541 h 251563"/>
                <a:gd name="connsiteX0" fmla="*/ 464227 w 928455"/>
                <a:gd name="connsiteY0" fmla="*/ 204806 h 230174"/>
                <a:gd name="connsiteX1" fmla="*/ 436920 w 928455"/>
                <a:gd name="connsiteY1" fmla="*/ 177498 h 230174"/>
                <a:gd name="connsiteX2" fmla="*/ 464227 w 928455"/>
                <a:gd name="connsiteY2" fmla="*/ 150191 h 230174"/>
                <a:gd name="connsiteX3" fmla="*/ 491535 w 928455"/>
                <a:gd name="connsiteY3" fmla="*/ 177498 h 230174"/>
                <a:gd name="connsiteX4" fmla="*/ 464227 w 928455"/>
                <a:gd name="connsiteY4" fmla="*/ 204806 h 230174"/>
                <a:gd name="connsiteX5" fmla="*/ 829287 w 928455"/>
                <a:gd name="connsiteY5" fmla="*/ 191152 h 230174"/>
                <a:gd name="connsiteX6" fmla="*/ 877430 w 928455"/>
                <a:gd name="connsiteY6" fmla="*/ 191152 h 230174"/>
                <a:gd name="connsiteX7" fmla="*/ 914801 w 928455"/>
                <a:gd name="connsiteY7" fmla="*/ 191152 h 230174"/>
                <a:gd name="connsiteX8" fmla="*/ 928455 w 928455"/>
                <a:gd name="connsiteY8" fmla="*/ 177498 h 230174"/>
                <a:gd name="connsiteX9" fmla="*/ 914801 w 928455"/>
                <a:gd name="connsiteY9" fmla="*/ 163845 h 230174"/>
                <a:gd name="connsiteX10" fmla="*/ 516904 w 928455"/>
                <a:gd name="connsiteY10" fmla="*/ 163845 h 230174"/>
                <a:gd name="connsiteX11" fmla="*/ 477881 w 928455"/>
                <a:gd name="connsiteY11" fmla="*/ 124822 h 230174"/>
                <a:gd name="connsiteX12" fmla="*/ 477881 w 928455"/>
                <a:gd name="connsiteY12" fmla="*/ 0 h 230174"/>
                <a:gd name="connsiteX13" fmla="*/ 450574 w 928455"/>
                <a:gd name="connsiteY13" fmla="*/ 124822 h 230174"/>
                <a:gd name="connsiteX14" fmla="*/ 411551 w 928455"/>
                <a:gd name="connsiteY14" fmla="*/ 163845 h 230174"/>
                <a:gd name="connsiteX15" fmla="*/ 13654 w 928455"/>
                <a:gd name="connsiteY15" fmla="*/ 163845 h 230174"/>
                <a:gd name="connsiteX16" fmla="*/ 0 w 928455"/>
                <a:gd name="connsiteY16" fmla="*/ 177498 h 230174"/>
                <a:gd name="connsiteX17" fmla="*/ 13654 w 928455"/>
                <a:gd name="connsiteY17" fmla="*/ 191152 h 230174"/>
                <a:gd name="connsiteX18" fmla="*/ 51024 w 928455"/>
                <a:gd name="connsiteY18" fmla="*/ 191152 h 230174"/>
                <a:gd name="connsiteX19" fmla="*/ 99167 w 928455"/>
                <a:gd name="connsiteY19" fmla="*/ 191152 h 230174"/>
                <a:gd name="connsiteX20" fmla="*/ 411551 w 928455"/>
                <a:gd name="connsiteY20" fmla="*/ 191152 h 230174"/>
                <a:gd name="connsiteX21" fmla="*/ 450574 w 928455"/>
                <a:gd name="connsiteY21" fmla="*/ 230174 h 230174"/>
                <a:gd name="connsiteX22" fmla="*/ 477881 w 928455"/>
                <a:gd name="connsiteY22" fmla="*/ 230174 h 230174"/>
                <a:gd name="connsiteX23" fmla="*/ 516904 w 928455"/>
                <a:gd name="connsiteY23" fmla="*/ 191152 h 230174"/>
                <a:gd name="connsiteX24" fmla="*/ 829287 w 928455"/>
                <a:gd name="connsiteY24" fmla="*/ 191152 h 230174"/>
                <a:gd name="connsiteX0" fmla="*/ 464227 w 928455"/>
                <a:gd name="connsiteY0" fmla="*/ 79984 h 105352"/>
                <a:gd name="connsiteX1" fmla="*/ 436920 w 928455"/>
                <a:gd name="connsiteY1" fmla="*/ 52676 h 105352"/>
                <a:gd name="connsiteX2" fmla="*/ 464227 w 928455"/>
                <a:gd name="connsiteY2" fmla="*/ 25369 h 105352"/>
                <a:gd name="connsiteX3" fmla="*/ 491535 w 928455"/>
                <a:gd name="connsiteY3" fmla="*/ 52676 h 105352"/>
                <a:gd name="connsiteX4" fmla="*/ 464227 w 928455"/>
                <a:gd name="connsiteY4" fmla="*/ 79984 h 105352"/>
                <a:gd name="connsiteX5" fmla="*/ 829287 w 928455"/>
                <a:gd name="connsiteY5" fmla="*/ 66330 h 105352"/>
                <a:gd name="connsiteX6" fmla="*/ 877430 w 928455"/>
                <a:gd name="connsiteY6" fmla="*/ 66330 h 105352"/>
                <a:gd name="connsiteX7" fmla="*/ 914801 w 928455"/>
                <a:gd name="connsiteY7" fmla="*/ 66330 h 105352"/>
                <a:gd name="connsiteX8" fmla="*/ 928455 w 928455"/>
                <a:gd name="connsiteY8" fmla="*/ 52676 h 105352"/>
                <a:gd name="connsiteX9" fmla="*/ 914801 w 928455"/>
                <a:gd name="connsiteY9" fmla="*/ 39023 h 105352"/>
                <a:gd name="connsiteX10" fmla="*/ 516904 w 928455"/>
                <a:gd name="connsiteY10" fmla="*/ 39023 h 105352"/>
                <a:gd name="connsiteX11" fmla="*/ 477881 w 928455"/>
                <a:gd name="connsiteY11" fmla="*/ 0 h 105352"/>
                <a:gd name="connsiteX12" fmla="*/ 450574 w 928455"/>
                <a:gd name="connsiteY12" fmla="*/ 0 h 105352"/>
                <a:gd name="connsiteX13" fmla="*/ 411551 w 928455"/>
                <a:gd name="connsiteY13" fmla="*/ 39023 h 105352"/>
                <a:gd name="connsiteX14" fmla="*/ 13654 w 928455"/>
                <a:gd name="connsiteY14" fmla="*/ 39023 h 105352"/>
                <a:gd name="connsiteX15" fmla="*/ 0 w 928455"/>
                <a:gd name="connsiteY15" fmla="*/ 52676 h 105352"/>
                <a:gd name="connsiteX16" fmla="*/ 13654 w 928455"/>
                <a:gd name="connsiteY16" fmla="*/ 66330 h 105352"/>
                <a:gd name="connsiteX17" fmla="*/ 51024 w 928455"/>
                <a:gd name="connsiteY17" fmla="*/ 66330 h 105352"/>
                <a:gd name="connsiteX18" fmla="*/ 99167 w 928455"/>
                <a:gd name="connsiteY18" fmla="*/ 66330 h 105352"/>
                <a:gd name="connsiteX19" fmla="*/ 411551 w 928455"/>
                <a:gd name="connsiteY19" fmla="*/ 66330 h 105352"/>
                <a:gd name="connsiteX20" fmla="*/ 450574 w 928455"/>
                <a:gd name="connsiteY20" fmla="*/ 105352 h 105352"/>
                <a:gd name="connsiteX21" fmla="*/ 477881 w 928455"/>
                <a:gd name="connsiteY21" fmla="*/ 105352 h 105352"/>
                <a:gd name="connsiteX22" fmla="*/ 516904 w 928455"/>
                <a:gd name="connsiteY22" fmla="*/ 66330 h 105352"/>
                <a:gd name="connsiteX23" fmla="*/ 829287 w 928455"/>
                <a:gd name="connsiteY23" fmla="*/ 66330 h 105352"/>
                <a:gd name="connsiteX0" fmla="*/ 464227 w 928455"/>
                <a:gd name="connsiteY0" fmla="*/ 79984 h 105352"/>
                <a:gd name="connsiteX1" fmla="*/ 436920 w 928455"/>
                <a:gd name="connsiteY1" fmla="*/ 52676 h 105352"/>
                <a:gd name="connsiteX2" fmla="*/ 464227 w 928455"/>
                <a:gd name="connsiteY2" fmla="*/ 25369 h 105352"/>
                <a:gd name="connsiteX3" fmla="*/ 491535 w 928455"/>
                <a:gd name="connsiteY3" fmla="*/ 52676 h 105352"/>
                <a:gd name="connsiteX4" fmla="*/ 464227 w 928455"/>
                <a:gd name="connsiteY4" fmla="*/ 79984 h 105352"/>
                <a:gd name="connsiteX5" fmla="*/ 516904 w 928455"/>
                <a:gd name="connsiteY5" fmla="*/ 66330 h 105352"/>
                <a:gd name="connsiteX6" fmla="*/ 877430 w 928455"/>
                <a:gd name="connsiteY6" fmla="*/ 66330 h 105352"/>
                <a:gd name="connsiteX7" fmla="*/ 914801 w 928455"/>
                <a:gd name="connsiteY7" fmla="*/ 66330 h 105352"/>
                <a:gd name="connsiteX8" fmla="*/ 928455 w 928455"/>
                <a:gd name="connsiteY8" fmla="*/ 52676 h 105352"/>
                <a:gd name="connsiteX9" fmla="*/ 914801 w 928455"/>
                <a:gd name="connsiteY9" fmla="*/ 39023 h 105352"/>
                <a:gd name="connsiteX10" fmla="*/ 516904 w 928455"/>
                <a:gd name="connsiteY10" fmla="*/ 39023 h 105352"/>
                <a:gd name="connsiteX11" fmla="*/ 477881 w 928455"/>
                <a:gd name="connsiteY11" fmla="*/ 0 h 105352"/>
                <a:gd name="connsiteX12" fmla="*/ 450574 w 928455"/>
                <a:gd name="connsiteY12" fmla="*/ 0 h 105352"/>
                <a:gd name="connsiteX13" fmla="*/ 411551 w 928455"/>
                <a:gd name="connsiteY13" fmla="*/ 39023 h 105352"/>
                <a:gd name="connsiteX14" fmla="*/ 13654 w 928455"/>
                <a:gd name="connsiteY14" fmla="*/ 39023 h 105352"/>
                <a:gd name="connsiteX15" fmla="*/ 0 w 928455"/>
                <a:gd name="connsiteY15" fmla="*/ 52676 h 105352"/>
                <a:gd name="connsiteX16" fmla="*/ 13654 w 928455"/>
                <a:gd name="connsiteY16" fmla="*/ 66330 h 105352"/>
                <a:gd name="connsiteX17" fmla="*/ 51024 w 928455"/>
                <a:gd name="connsiteY17" fmla="*/ 66330 h 105352"/>
                <a:gd name="connsiteX18" fmla="*/ 99167 w 928455"/>
                <a:gd name="connsiteY18" fmla="*/ 66330 h 105352"/>
                <a:gd name="connsiteX19" fmla="*/ 411551 w 928455"/>
                <a:gd name="connsiteY19" fmla="*/ 66330 h 105352"/>
                <a:gd name="connsiteX20" fmla="*/ 450574 w 928455"/>
                <a:gd name="connsiteY20" fmla="*/ 105352 h 105352"/>
                <a:gd name="connsiteX21" fmla="*/ 477881 w 928455"/>
                <a:gd name="connsiteY21" fmla="*/ 105352 h 105352"/>
                <a:gd name="connsiteX22" fmla="*/ 516904 w 928455"/>
                <a:gd name="connsiteY22" fmla="*/ 66330 h 105352"/>
                <a:gd name="connsiteX0" fmla="*/ 464227 w 928455"/>
                <a:gd name="connsiteY0" fmla="*/ 79984 h 105352"/>
                <a:gd name="connsiteX1" fmla="*/ 436920 w 928455"/>
                <a:gd name="connsiteY1" fmla="*/ 52676 h 105352"/>
                <a:gd name="connsiteX2" fmla="*/ 464227 w 928455"/>
                <a:gd name="connsiteY2" fmla="*/ 25369 h 105352"/>
                <a:gd name="connsiteX3" fmla="*/ 491535 w 928455"/>
                <a:gd name="connsiteY3" fmla="*/ 52676 h 105352"/>
                <a:gd name="connsiteX4" fmla="*/ 464227 w 928455"/>
                <a:gd name="connsiteY4" fmla="*/ 79984 h 105352"/>
                <a:gd name="connsiteX5" fmla="*/ 516904 w 928455"/>
                <a:gd name="connsiteY5" fmla="*/ 66330 h 105352"/>
                <a:gd name="connsiteX6" fmla="*/ 914801 w 928455"/>
                <a:gd name="connsiteY6" fmla="*/ 66330 h 105352"/>
                <a:gd name="connsiteX7" fmla="*/ 928455 w 928455"/>
                <a:gd name="connsiteY7" fmla="*/ 52676 h 105352"/>
                <a:gd name="connsiteX8" fmla="*/ 914801 w 928455"/>
                <a:gd name="connsiteY8" fmla="*/ 39023 h 105352"/>
                <a:gd name="connsiteX9" fmla="*/ 516904 w 928455"/>
                <a:gd name="connsiteY9" fmla="*/ 39023 h 105352"/>
                <a:gd name="connsiteX10" fmla="*/ 477881 w 928455"/>
                <a:gd name="connsiteY10" fmla="*/ 0 h 105352"/>
                <a:gd name="connsiteX11" fmla="*/ 450574 w 928455"/>
                <a:gd name="connsiteY11" fmla="*/ 0 h 105352"/>
                <a:gd name="connsiteX12" fmla="*/ 411551 w 928455"/>
                <a:gd name="connsiteY12" fmla="*/ 39023 h 105352"/>
                <a:gd name="connsiteX13" fmla="*/ 13654 w 928455"/>
                <a:gd name="connsiteY13" fmla="*/ 39023 h 105352"/>
                <a:gd name="connsiteX14" fmla="*/ 0 w 928455"/>
                <a:gd name="connsiteY14" fmla="*/ 52676 h 105352"/>
                <a:gd name="connsiteX15" fmla="*/ 13654 w 928455"/>
                <a:gd name="connsiteY15" fmla="*/ 66330 h 105352"/>
                <a:gd name="connsiteX16" fmla="*/ 51024 w 928455"/>
                <a:gd name="connsiteY16" fmla="*/ 66330 h 105352"/>
                <a:gd name="connsiteX17" fmla="*/ 99167 w 928455"/>
                <a:gd name="connsiteY17" fmla="*/ 66330 h 105352"/>
                <a:gd name="connsiteX18" fmla="*/ 411551 w 928455"/>
                <a:gd name="connsiteY18" fmla="*/ 66330 h 105352"/>
                <a:gd name="connsiteX19" fmla="*/ 450574 w 928455"/>
                <a:gd name="connsiteY19" fmla="*/ 105352 h 105352"/>
                <a:gd name="connsiteX20" fmla="*/ 477881 w 928455"/>
                <a:gd name="connsiteY20" fmla="*/ 105352 h 105352"/>
                <a:gd name="connsiteX21" fmla="*/ 516904 w 928455"/>
                <a:gd name="connsiteY21" fmla="*/ 66330 h 105352"/>
                <a:gd name="connsiteX0" fmla="*/ 464227 w 928455"/>
                <a:gd name="connsiteY0" fmla="*/ 79984 h 105352"/>
                <a:gd name="connsiteX1" fmla="*/ 436920 w 928455"/>
                <a:gd name="connsiteY1" fmla="*/ 52676 h 105352"/>
                <a:gd name="connsiteX2" fmla="*/ 464227 w 928455"/>
                <a:gd name="connsiteY2" fmla="*/ 25369 h 105352"/>
                <a:gd name="connsiteX3" fmla="*/ 491535 w 928455"/>
                <a:gd name="connsiteY3" fmla="*/ 52676 h 105352"/>
                <a:gd name="connsiteX4" fmla="*/ 464227 w 928455"/>
                <a:gd name="connsiteY4" fmla="*/ 79984 h 105352"/>
                <a:gd name="connsiteX5" fmla="*/ 516904 w 928455"/>
                <a:gd name="connsiteY5" fmla="*/ 66330 h 105352"/>
                <a:gd name="connsiteX6" fmla="*/ 914801 w 928455"/>
                <a:gd name="connsiteY6" fmla="*/ 66330 h 105352"/>
                <a:gd name="connsiteX7" fmla="*/ 928455 w 928455"/>
                <a:gd name="connsiteY7" fmla="*/ 52676 h 105352"/>
                <a:gd name="connsiteX8" fmla="*/ 914801 w 928455"/>
                <a:gd name="connsiteY8" fmla="*/ 39023 h 105352"/>
                <a:gd name="connsiteX9" fmla="*/ 516904 w 928455"/>
                <a:gd name="connsiteY9" fmla="*/ 39023 h 105352"/>
                <a:gd name="connsiteX10" fmla="*/ 477881 w 928455"/>
                <a:gd name="connsiteY10" fmla="*/ 0 h 105352"/>
                <a:gd name="connsiteX11" fmla="*/ 450574 w 928455"/>
                <a:gd name="connsiteY11" fmla="*/ 0 h 105352"/>
                <a:gd name="connsiteX12" fmla="*/ 411551 w 928455"/>
                <a:gd name="connsiteY12" fmla="*/ 39023 h 105352"/>
                <a:gd name="connsiteX13" fmla="*/ 13654 w 928455"/>
                <a:gd name="connsiteY13" fmla="*/ 39023 h 105352"/>
                <a:gd name="connsiteX14" fmla="*/ 0 w 928455"/>
                <a:gd name="connsiteY14" fmla="*/ 52676 h 105352"/>
                <a:gd name="connsiteX15" fmla="*/ 13654 w 928455"/>
                <a:gd name="connsiteY15" fmla="*/ 66330 h 105352"/>
                <a:gd name="connsiteX16" fmla="*/ 51024 w 928455"/>
                <a:gd name="connsiteY16" fmla="*/ 66330 h 105352"/>
                <a:gd name="connsiteX17" fmla="*/ 411551 w 928455"/>
                <a:gd name="connsiteY17" fmla="*/ 66330 h 105352"/>
                <a:gd name="connsiteX18" fmla="*/ 450574 w 928455"/>
                <a:gd name="connsiteY18" fmla="*/ 105352 h 105352"/>
                <a:gd name="connsiteX19" fmla="*/ 477881 w 928455"/>
                <a:gd name="connsiteY19" fmla="*/ 105352 h 105352"/>
                <a:gd name="connsiteX20" fmla="*/ 516904 w 928455"/>
                <a:gd name="connsiteY20" fmla="*/ 66330 h 105352"/>
                <a:gd name="connsiteX0" fmla="*/ 464227 w 928455"/>
                <a:gd name="connsiteY0" fmla="*/ 79984 h 105352"/>
                <a:gd name="connsiteX1" fmla="*/ 436920 w 928455"/>
                <a:gd name="connsiteY1" fmla="*/ 52676 h 105352"/>
                <a:gd name="connsiteX2" fmla="*/ 464227 w 928455"/>
                <a:gd name="connsiteY2" fmla="*/ 25369 h 105352"/>
                <a:gd name="connsiteX3" fmla="*/ 491535 w 928455"/>
                <a:gd name="connsiteY3" fmla="*/ 52676 h 105352"/>
                <a:gd name="connsiteX4" fmla="*/ 464227 w 928455"/>
                <a:gd name="connsiteY4" fmla="*/ 79984 h 105352"/>
                <a:gd name="connsiteX5" fmla="*/ 516904 w 928455"/>
                <a:gd name="connsiteY5" fmla="*/ 66330 h 105352"/>
                <a:gd name="connsiteX6" fmla="*/ 914801 w 928455"/>
                <a:gd name="connsiteY6" fmla="*/ 66330 h 105352"/>
                <a:gd name="connsiteX7" fmla="*/ 928455 w 928455"/>
                <a:gd name="connsiteY7" fmla="*/ 52676 h 105352"/>
                <a:gd name="connsiteX8" fmla="*/ 914801 w 928455"/>
                <a:gd name="connsiteY8" fmla="*/ 39023 h 105352"/>
                <a:gd name="connsiteX9" fmla="*/ 516904 w 928455"/>
                <a:gd name="connsiteY9" fmla="*/ 39023 h 105352"/>
                <a:gd name="connsiteX10" fmla="*/ 477881 w 928455"/>
                <a:gd name="connsiteY10" fmla="*/ 0 h 105352"/>
                <a:gd name="connsiteX11" fmla="*/ 450574 w 928455"/>
                <a:gd name="connsiteY11" fmla="*/ 0 h 105352"/>
                <a:gd name="connsiteX12" fmla="*/ 411551 w 928455"/>
                <a:gd name="connsiteY12" fmla="*/ 39023 h 105352"/>
                <a:gd name="connsiteX13" fmla="*/ 13654 w 928455"/>
                <a:gd name="connsiteY13" fmla="*/ 39023 h 105352"/>
                <a:gd name="connsiteX14" fmla="*/ 0 w 928455"/>
                <a:gd name="connsiteY14" fmla="*/ 52676 h 105352"/>
                <a:gd name="connsiteX15" fmla="*/ 13654 w 928455"/>
                <a:gd name="connsiteY15" fmla="*/ 66330 h 105352"/>
                <a:gd name="connsiteX16" fmla="*/ 411551 w 928455"/>
                <a:gd name="connsiteY16" fmla="*/ 66330 h 105352"/>
                <a:gd name="connsiteX17" fmla="*/ 450574 w 928455"/>
                <a:gd name="connsiteY17" fmla="*/ 105352 h 105352"/>
                <a:gd name="connsiteX18" fmla="*/ 477881 w 928455"/>
                <a:gd name="connsiteY18" fmla="*/ 105352 h 105352"/>
                <a:gd name="connsiteX19" fmla="*/ 516904 w 928455"/>
                <a:gd name="connsiteY19" fmla="*/ 66330 h 10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8455" h="105352">
                  <a:moveTo>
                    <a:pt x="464227" y="79984"/>
                  </a:moveTo>
                  <a:cubicBezTo>
                    <a:pt x="449145" y="79984"/>
                    <a:pt x="436920" y="67758"/>
                    <a:pt x="436920" y="52676"/>
                  </a:cubicBezTo>
                  <a:cubicBezTo>
                    <a:pt x="436920" y="37594"/>
                    <a:pt x="449145" y="25369"/>
                    <a:pt x="464227" y="25369"/>
                  </a:cubicBezTo>
                  <a:cubicBezTo>
                    <a:pt x="479309" y="25369"/>
                    <a:pt x="491535" y="37594"/>
                    <a:pt x="491535" y="52676"/>
                  </a:cubicBezTo>
                  <a:cubicBezTo>
                    <a:pt x="491535" y="67758"/>
                    <a:pt x="479309" y="79984"/>
                    <a:pt x="464227" y="79984"/>
                  </a:cubicBezTo>
                  <a:close/>
                  <a:moveTo>
                    <a:pt x="516904" y="66330"/>
                  </a:moveTo>
                  <a:lnTo>
                    <a:pt x="914801" y="66330"/>
                  </a:lnTo>
                  <a:cubicBezTo>
                    <a:pt x="922342" y="66330"/>
                    <a:pt x="928455" y="60217"/>
                    <a:pt x="928455" y="52676"/>
                  </a:cubicBezTo>
                  <a:cubicBezTo>
                    <a:pt x="928455" y="45135"/>
                    <a:pt x="922342" y="39023"/>
                    <a:pt x="914801" y="39023"/>
                  </a:cubicBezTo>
                  <a:lnTo>
                    <a:pt x="516904" y="39023"/>
                  </a:lnTo>
                  <a:cubicBezTo>
                    <a:pt x="511908" y="19917"/>
                    <a:pt x="496987" y="4996"/>
                    <a:pt x="477881" y="0"/>
                  </a:cubicBezTo>
                  <a:lnTo>
                    <a:pt x="450574" y="0"/>
                  </a:lnTo>
                  <a:cubicBezTo>
                    <a:pt x="431468" y="4996"/>
                    <a:pt x="416547" y="19917"/>
                    <a:pt x="411551" y="39023"/>
                  </a:cubicBezTo>
                  <a:lnTo>
                    <a:pt x="13654" y="39023"/>
                  </a:lnTo>
                  <a:cubicBezTo>
                    <a:pt x="6113" y="39023"/>
                    <a:pt x="0" y="45135"/>
                    <a:pt x="0" y="52676"/>
                  </a:cubicBezTo>
                  <a:cubicBezTo>
                    <a:pt x="0" y="60217"/>
                    <a:pt x="6113" y="66330"/>
                    <a:pt x="13654" y="66330"/>
                  </a:cubicBezTo>
                  <a:lnTo>
                    <a:pt x="411551" y="66330"/>
                  </a:lnTo>
                  <a:cubicBezTo>
                    <a:pt x="416547" y="85436"/>
                    <a:pt x="431468" y="100357"/>
                    <a:pt x="450574" y="105352"/>
                  </a:cubicBezTo>
                  <a:lnTo>
                    <a:pt x="477881" y="105352"/>
                  </a:lnTo>
                  <a:cubicBezTo>
                    <a:pt x="496987" y="100357"/>
                    <a:pt x="511908" y="85436"/>
                    <a:pt x="516904" y="66330"/>
                  </a:cubicBezTo>
                  <a:close/>
                </a:path>
              </a:pathLst>
            </a:custGeom>
            <a:grpFill/>
            <a:ln w="13593" cap="flat">
              <a:solidFill>
                <a:schemeClr val="tx2"/>
              </a:solidFill>
              <a:prstDash val="solid"/>
              <a:miter/>
            </a:ln>
          </p:spPr>
          <p:txBody>
            <a:bodyPr rtlCol="0" anchor="ctr"/>
            <a:lstStyle/>
            <a:p>
              <a:endParaRPr lang="en-GB"/>
            </a:p>
          </p:txBody>
        </p:sp>
      </p:grpSp>
    </p:spTree>
    <p:extLst>
      <p:ext uri="{BB962C8B-B14F-4D97-AF65-F5344CB8AC3E}">
        <p14:creationId xmlns:p14="http://schemas.microsoft.com/office/powerpoint/2010/main" val="208799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FB86E9F-85B8-6821-B1B6-4194A5D3830D}"/>
              </a:ext>
            </a:extLst>
          </p:cNvPr>
          <p:cNvSpPr txBox="1">
            <a:spLocks/>
          </p:cNvSpPr>
          <p:nvPr/>
        </p:nvSpPr>
        <p:spPr>
          <a:xfrm>
            <a:off x="548282" y="180000"/>
            <a:ext cx="8640000" cy="720000"/>
          </a:xfrm>
          <a:prstGeom prst="rect">
            <a:avLst/>
          </a:prstGeom>
        </p:spPr>
        <p:txBody>
          <a:bodyPr rIns="0"/>
          <a:lstStyle>
            <a:lvl1pPr algn="l" defTabSz="914400" rtl="0" eaLnBrk="1" latinLnBrk="0" hangingPunct="1">
              <a:lnSpc>
                <a:spcPct val="90000"/>
              </a:lnSpc>
              <a:spcBef>
                <a:spcPct val="0"/>
              </a:spcBef>
              <a:buNone/>
              <a:defRPr sz="2600" kern="1200">
                <a:solidFill>
                  <a:schemeClr val="bg1"/>
                </a:solidFill>
                <a:latin typeface="+mj-lt"/>
                <a:ea typeface="+mj-ea"/>
                <a:cs typeface="+mj-cs"/>
              </a:defRPr>
            </a:lvl1pPr>
          </a:lstStyle>
          <a:p>
            <a:endParaRPr lang="en-GB" dirty="0"/>
          </a:p>
          <a:p>
            <a:r>
              <a:rPr lang="en-GB" dirty="0"/>
              <a:t>Key principles: Sequencing methods</a:t>
            </a:r>
          </a:p>
        </p:txBody>
      </p:sp>
      <p:sp>
        <p:nvSpPr>
          <p:cNvPr id="3" name="Rectangle: Rounded Corners 2">
            <a:extLst>
              <a:ext uri="{FF2B5EF4-FFF2-40B4-BE49-F238E27FC236}">
                <a16:creationId xmlns:a16="http://schemas.microsoft.com/office/drawing/2014/main" id="{3EF383AA-FEA2-7CC4-120F-310BA5A3AA76}"/>
              </a:ext>
            </a:extLst>
          </p:cNvPr>
          <p:cNvSpPr/>
          <p:nvPr/>
        </p:nvSpPr>
        <p:spPr>
          <a:xfrm>
            <a:off x="1379845" y="1394800"/>
            <a:ext cx="4606088" cy="4635667"/>
          </a:xfrm>
          <a:prstGeom prst="roundRect">
            <a:avLst/>
          </a:prstGeom>
          <a:solidFill>
            <a:schemeClr val="bg2"/>
          </a:solidFill>
          <a:ln w="25400">
            <a:solidFill>
              <a:schemeClr val="bg2"/>
            </a:solid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72000" tIns="72000" rIns="72000" bIns="72000" numCol="1" spcCol="1270" anchor="t" anchorCtr="0">
            <a:noAutofit/>
          </a:bodyPr>
          <a:lstStyle/>
          <a:p>
            <a:pPr lvl="0" algn="ctr" defTabSz="977900">
              <a:lnSpc>
                <a:spcPct val="90000"/>
              </a:lnSpc>
              <a:spcBef>
                <a:spcPct val="0"/>
              </a:spcBef>
              <a:spcAft>
                <a:spcPct val="35000"/>
              </a:spcAft>
            </a:pPr>
            <a:r>
              <a:rPr lang="en-GB" sz="2000" b="1" kern="1200" dirty="0"/>
              <a:t>Amplicon sequencing of the              16S rRNA of the microbiome</a:t>
            </a:r>
            <a:r>
              <a:rPr lang="en-GB" sz="2000" b="1" kern="1200" baseline="30000" dirty="0"/>
              <a:t>1</a:t>
            </a:r>
          </a:p>
          <a:p>
            <a:pPr marL="342900" indent="-342900" defTabSz="977900">
              <a:lnSpc>
                <a:spcPct val="90000"/>
              </a:lnSpc>
              <a:spcBef>
                <a:spcPct val="0"/>
              </a:spcBef>
              <a:spcAft>
                <a:spcPct val="35000"/>
              </a:spcAft>
              <a:buFont typeface="Arial" panose="020B0604020202020204" pitchFamily="34" charset="0"/>
              <a:buChar char="•"/>
            </a:pPr>
            <a:r>
              <a:rPr lang="en-GB" sz="1600" dirty="0"/>
              <a:t>The 16S rRNA gene is found in all bacteria and archaea parts of the gene are highly conserved therefore it can be used to identify micro-organisms present in a sample</a:t>
            </a:r>
          </a:p>
          <a:p>
            <a:pPr marL="342900" indent="-342900" defTabSz="977900">
              <a:lnSpc>
                <a:spcPct val="90000"/>
              </a:lnSpc>
              <a:spcBef>
                <a:spcPct val="0"/>
              </a:spcBef>
              <a:spcAft>
                <a:spcPct val="35000"/>
              </a:spcAft>
              <a:buFont typeface="Arial" panose="020B0604020202020204" pitchFamily="34" charset="0"/>
              <a:buChar char="•"/>
            </a:pPr>
            <a:r>
              <a:rPr lang="en-GB" sz="1600" dirty="0"/>
              <a:t>Nine hypervariable regions (V1</a:t>
            </a:r>
            <a:r>
              <a:rPr lang="en-GB" sz="1600" dirty="0">
                <a:latin typeface="Arial" panose="020B0604020202020204" pitchFamily="34" charset="0"/>
                <a:cs typeface="Arial" panose="020B0604020202020204" pitchFamily="34" charset="0"/>
              </a:rPr>
              <a:t>–</a:t>
            </a:r>
            <a:r>
              <a:rPr lang="en-GB" sz="1600" dirty="0"/>
              <a:t>V9) within the 16S rRNA gene can be amplified and sequenced</a:t>
            </a:r>
          </a:p>
          <a:p>
            <a:pPr lvl="0" defTabSz="977900">
              <a:lnSpc>
                <a:spcPct val="90000"/>
              </a:lnSpc>
              <a:spcBef>
                <a:spcPct val="0"/>
              </a:spcBef>
              <a:spcAft>
                <a:spcPct val="35000"/>
              </a:spcAft>
            </a:pPr>
            <a:r>
              <a:rPr lang="en-GB" sz="1600" b="1" kern="1200" dirty="0"/>
              <a:t>Positives/Negatives:</a:t>
            </a:r>
          </a:p>
          <a:p>
            <a:pPr marL="342900" lvl="0" indent="-342900" defTabSz="977900">
              <a:lnSpc>
                <a:spcPct val="90000"/>
              </a:lnSpc>
              <a:spcBef>
                <a:spcPct val="0"/>
              </a:spcBef>
              <a:spcAft>
                <a:spcPct val="35000"/>
              </a:spcAft>
              <a:buFont typeface="Calibri" panose="020F0502020204030204" pitchFamily="34" charset="0"/>
              <a:buChar char="+"/>
            </a:pPr>
            <a:r>
              <a:rPr lang="en-GB" sz="1600" dirty="0"/>
              <a:t>Widely standardised protocols and     bioinformatics pipelines allow robust identification of most common bacterial genera </a:t>
            </a:r>
          </a:p>
          <a:p>
            <a:pPr marL="342900" lvl="0" indent="-342900" defTabSz="977900">
              <a:lnSpc>
                <a:spcPct val="90000"/>
              </a:lnSpc>
              <a:spcBef>
                <a:spcPct val="0"/>
              </a:spcBef>
              <a:spcAft>
                <a:spcPct val="35000"/>
              </a:spcAft>
              <a:buFont typeface="Arial" panose="020B0604020202020204" pitchFamily="34" charset="0"/>
              <a:buChar char="–"/>
            </a:pPr>
            <a:r>
              <a:rPr lang="en-GB" sz="1600" dirty="0"/>
              <a:t>Lower resolution compared with WGS sequencing</a:t>
            </a:r>
          </a:p>
          <a:p>
            <a:pPr lvl="0" defTabSz="977900">
              <a:lnSpc>
                <a:spcPct val="90000"/>
              </a:lnSpc>
              <a:spcBef>
                <a:spcPct val="0"/>
              </a:spcBef>
              <a:spcAft>
                <a:spcPct val="35000"/>
              </a:spcAft>
            </a:pPr>
            <a:endParaRPr lang="en-GB" sz="1600" kern="1200" dirty="0"/>
          </a:p>
        </p:txBody>
      </p:sp>
      <p:sp>
        <p:nvSpPr>
          <p:cNvPr id="4" name="Rectangle: Rounded Corners 3">
            <a:extLst>
              <a:ext uri="{FF2B5EF4-FFF2-40B4-BE49-F238E27FC236}">
                <a16:creationId xmlns:a16="http://schemas.microsoft.com/office/drawing/2014/main" id="{9DE31DC1-5511-AB86-DE4F-57D3A7548FA7}"/>
              </a:ext>
            </a:extLst>
          </p:cNvPr>
          <p:cNvSpPr/>
          <p:nvPr/>
        </p:nvSpPr>
        <p:spPr>
          <a:xfrm>
            <a:off x="6206069" y="1394800"/>
            <a:ext cx="4606088" cy="4635667"/>
          </a:xfrm>
          <a:prstGeom prst="roundRect">
            <a:avLst/>
          </a:prstGeom>
          <a:solidFill>
            <a:schemeClr val="bg2"/>
          </a:solidFill>
          <a:ln w="25400">
            <a:solidFill>
              <a:schemeClr val="bg2"/>
            </a:solid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72000" tIns="72000" rIns="72000" bIns="72000" numCol="1" spcCol="1270" anchor="t" anchorCtr="0">
            <a:noAutofit/>
          </a:bodyPr>
          <a:lstStyle/>
          <a:p>
            <a:pPr lvl="0" algn="ctr" defTabSz="977900">
              <a:lnSpc>
                <a:spcPct val="90000"/>
              </a:lnSpc>
              <a:spcBef>
                <a:spcPct val="0"/>
              </a:spcBef>
              <a:spcAft>
                <a:spcPct val="35000"/>
              </a:spcAft>
            </a:pPr>
            <a:r>
              <a:rPr lang="en-GB" sz="2000" b="1" kern="1200"/>
              <a:t>Whole gene sequencing</a:t>
            </a:r>
            <a:r>
              <a:rPr lang="en-GB" sz="2000" b="1" kern="1200" baseline="30000"/>
              <a:t>1,2</a:t>
            </a:r>
          </a:p>
          <a:p>
            <a:pPr marL="342900" lvl="0" indent="-342900" defTabSz="977900">
              <a:lnSpc>
                <a:spcPct val="90000"/>
              </a:lnSpc>
              <a:spcBef>
                <a:spcPct val="0"/>
              </a:spcBef>
              <a:spcAft>
                <a:spcPct val="35000"/>
              </a:spcAft>
              <a:buFont typeface="Arial" panose="020B0604020202020204" pitchFamily="34" charset="0"/>
              <a:buChar char="•"/>
            </a:pPr>
            <a:r>
              <a:rPr lang="en-GB" sz="1600" kern="1200"/>
              <a:t>Depends on fragmentation and random sequencing of the totally extracted </a:t>
            </a:r>
            <a:r>
              <a:rPr lang="en-GB" sz="1600"/>
              <a:t>microbiome DNA</a:t>
            </a:r>
          </a:p>
          <a:p>
            <a:pPr lvl="0" defTabSz="977900">
              <a:lnSpc>
                <a:spcPct val="90000"/>
              </a:lnSpc>
              <a:spcBef>
                <a:spcPct val="0"/>
              </a:spcBef>
              <a:spcAft>
                <a:spcPct val="35000"/>
              </a:spcAft>
            </a:pPr>
            <a:r>
              <a:rPr lang="en-GB" sz="1600" b="1"/>
              <a:t>Positives/Negatives:</a:t>
            </a:r>
          </a:p>
          <a:p>
            <a:pPr marL="342900" lvl="0" indent="-342900" defTabSz="977900">
              <a:lnSpc>
                <a:spcPct val="90000"/>
              </a:lnSpc>
              <a:spcBef>
                <a:spcPct val="0"/>
              </a:spcBef>
              <a:spcAft>
                <a:spcPct val="35000"/>
              </a:spcAft>
              <a:buFont typeface="Calibri" panose="020F0502020204030204" pitchFamily="34" charset="0"/>
              <a:buChar char="+"/>
            </a:pPr>
            <a:r>
              <a:rPr lang="en-GB" sz="1600"/>
              <a:t>Possible to identify organisms to species or even strain level</a:t>
            </a:r>
          </a:p>
          <a:p>
            <a:pPr marL="342900" lvl="0" indent="-342900" defTabSz="977900">
              <a:lnSpc>
                <a:spcPct val="90000"/>
              </a:lnSpc>
              <a:spcBef>
                <a:spcPct val="0"/>
              </a:spcBef>
              <a:spcAft>
                <a:spcPct val="35000"/>
              </a:spcAft>
              <a:buFont typeface="Calibri" panose="020F0502020204030204" pitchFamily="34" charset="0"/>
              <a:buChar char="+"/>
            </a:pPr>
            <a:r>
              <a:rPr lang="en-GB" sz="1600"/>
              <a:t>Provides the opportunity to assess the functional characteristics of bacteria such as virulence or antimicrobial resistance</a:t>
            </a:r>
          </a:p>
          <a:p>
            <a:pPr marL="342900" lvl="0" indent="-342900" defTabSz="977900">
              <a:lnSpc>
                <a:spcPct val="90000"/>
              </a:lnSpc>
              <a:spcBef>
                <a:spcPct val="0"/>
              </a:spcBef>
              <a:spcAft>
                <a:spcPct val="35000"/>
              </a:spcAft>
              <a:buFont typeface="Arial" panose="020B0604020202020204" pitchFamily="34" charset="0"/>
              <a:buChar char="–"/>
            </a:pPr>
            <a:r>
              <a:rPr lang="en-GB" sz="1600"/>
              <a:t>M</a:t>
            </a:r>
            <a:r>
              <a:rPr lang="en-GB" sz="1600" kern="1200"/>
              <a:t>ore expensive and requires higher computational power than amplicon sequencing</a:t>
            </a:r>
            <a:endParaRPr lang="en-GB" sz="1600"/>
          </a:p>
          <a:p>
            <a:pPr marL="342900" lvl="0" indent="-342900" defTabSz="977900">
              <a:lnSpc>
                <a:spcPct val="90000"/>
              </a:lnSpc>
              <a:spcBef>
                <a:spcPct val="0"/>
              </a:spcBef>
              <a:spcAft>
                <a:spcPct val="35000"/>
              </a:spcAft>
              <a:buFont typeface="Arial" panose="020B0604020202020204" pitchFamily="34" charset="0"/>
              <a:buChar char="–"/>
            </a:pPr>
            <a:r>
              <a:rPr lang="en-GB" sz="1600" kern="1200"/>
              <a:t>Less suited to low biomass samples such as sputum, often high contamination by host DNA</a:t>
            </a:r>
          </a:p>
        </p:txBody>
      </p:sp>
      <p:sp>
        <p:nvSpPr>
          <p:cNvPr id="5" name="Footer Placeholder 8">
            <a:extLst>
              <a:ext uri="{FF2B5EF4-FFF2-40B4-BE49-F238E27FC236}">
                <a16:creationId xmlns:a16="http://schemas.microsoft.com/office/drawing/2014/main" id="{23AAE6B8-FCB6-ECB9-1FB6-75ABC9213C3E}"/>
              </a:ext>
            </a:extLst>
          </p:cNvPr>
          <p:cNvSpPr>
            <a:spLocks noGrp="1"/>
          </p:cNvSpPr>
          <p:nvPr>
            <p:ph type="ftr" sz="quarter" idx="11"/>
          </p:nvPr>
        </p:nvSpPr>
        <p:spPr>
          <a:xfrm>
            <a:off x="548282" y="6153293"/>
            <a:ext cx="10512000" cy="438307"/>
          </a:xfrm>
        </p:spPr>
        <p:txBody>
          <a:bodyPr/>
          <a:lstStyle/>
          <a:p>
            <a:br>
              <a:rPr lang="en-GB" sz="800" spc="0" baseline="30000" dirty="0"/>
            </a:br>
            <a:endParaRPr lang="en-GB" sz="800" spc="0" dirty="0"/>
          </a:p>
          <a:p>
            <a:r>
              <a:rPr lang="en-GB" sz="800" spc="0" dirty="0"/>
              <a:t>DNA, deoxyribonucleic acid; rRNA, ribosomal ribonucleic acid; WGS, whole gene  sequencing.</a:t>
            </a:r>
            <a:br>
              <a:rPr lang="en-GB" sz="800" spc="0" dirty="0"/>
            </a:br>
            <a:r>
              <a:rPr lang="en-GB" sz="800" spc="0" dirty="0"/>
              <a:t>1. Abdel-Aziz MI, et al</a:t>
            </a:r>
            <a:r>
              <a:rPr lang="en-GB" sz="800" i="1" spc="0" dirty="0"/>
              <a:t>. Clin Exp Allergy</a:t>
            </a:r>
            <a:r>
              <a:rPr lang="en-GB" sz="800" spc="0" dirty="0"/>
              <a:t>. 2019;49(8):1067–86; 2. Fierer N, et al. </a:t>
            </a:r>
            <a:r>
              <a:rPr lang="en-GB" sz="800" i="1" spc="0" dirty="0"/>
              <a:t>Nat </a:t>
            </a:r>
            <a:r>
              <a:rPr lang="en-GB" sz="800" i="1" spc="0" dirty="0" err="1"/>
              <a:t>Microbiol</a:t>
            </a:r>
            <a:r>
              <a:rPr lang="en-GB" sz="800" spc="0" dirty="0"/>
              <a:t>. 2025;10(7):1570-1580. </a:t>
            </a:r>
            <a:br>
              <a:rPr lang="en-GB" sz="800" spc="0" dirty="0"/>
            </a:br>
            <a:r>
              <a:rPr lang="en-GB" sz="800" spc="0" dirty="0"/>
              <a:t>Z4-74944 | Date of preparation: February 2026</a:t>
            </a:r>
            <a:endParaRPr lang="en-GB" sz="800" spc="0" dirty="0">
              <a:ea typeface="Calibri"/>
              <a:cs typeface="Calibri"/>
            </a:endParaRPr>
          </a:p>
        </p:txBody>
      </p:sp>
      <p:sp>
        <p:nvSpPr>
          <p:cNvPr id="6" name="Slide Number Placeholder 1">
            <a:extLst>
              <a:ext uri="{FF2B5EF4-FFF2-40B4-BE49-F238E27FC236}">
                <a16:creationId xmlns:a16="http://schemas.microsoft.com/office/drawing/2014/main" id="{37198CCC-914B-457F-B61B-7075627BC59D}"/>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6</a:t>
            </a:fld>
            <a:endParaRPr lang="en-GB"/>
          </a:p>
        </p:txBody>
      </p:sp>
    </p:spTree>
    <p:extLst>
      <p:ext uri="{BB962C8B-B14F-4D97-AF65-F5344CB8AC3E}">
        <p14:creationId xmlns:p14="http://schemas.microsoft.com/office/powerpoint/2010/main" val="3769064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2D918C-4D98-4B85-9456-5F94D9291837}"/>
              </a:ext>
            </a:extLst>
          </p:cNvPr>
          <p:cNvPicPr>
            <a:picLocks noChangeAspect="1"/>
          </p:cNvPicPr>
          <p:nvPr/>
        </p:nvPicPr>
        <p:blipFill>
          <a:blip r:embed="rId2"/>
          <a:stretch>
            <a:fillRect/>
          </a:stretch>
        </p:blipFill>
        <p:spPr>
          <a:xfrm>
            <a:off x="2763535" y="2672985"/>
            <a:ext cx="2463916" cy="2220940"/>
          </a:xfrm>
          <a:prstGeom prst="rect">
            <a:avLst/>
          </a:prstGeom>
        </p:spPr>
      </p:pic>
      <p:pic>
        <p:nvPicPr>
          <p:cNvPr id="8" name="Picture 7">
            <a:extLst>
              <a:ext uri="{FF2B5EF4-FFF2-40B4-BE49-F238E27FC236}">
                <a16:creationId xmlns:a16="http://schemas.microsoft.com/office/drawing/2014/main" id="{D54470C4-E83F-4601-9B38-F20B97DDF809}"/>
              </a:ext>
            </a:extLst>
          </p:cNvPr>
          <p:cNvPicPr>
            <a:picLocks noChangeAspect="1"/>
          </p:cNvPicPr>
          <p:nvPr/>
        </p:nvPicPr>
        <p:blipFill>
          <a:blip r:embed="rId3"/>
          <a:stretch>
            <a:fillRect/>
          </a:stretch>
        </p:blipFill>
        <p:spPr>
          <a:xfrm rot="5400000">
            <a:off x="5174479" y="3811428"/>
            <a:ext cx="2153756" cy="94627"/>
          </a:xfrm>
          <a:prstGeom prst="rect">
            <a:avLst/>
          </a:prstGeom>
        </p:spPr>
      </p:pic>
      <p:pic>
        <p:nvPicPr>
          <p:cNvPr id="9" name="Picture 8">
            <a:extLst>
              <a:ext uri="{FF2B5EF4-FFF2-40B4-BE49-F238E27FC236}">
                <a16:creationId xmlns:a16="http://schemas.microsoft.com/office/drawing/2014/main" id="{8AFFED6A-F49F-4030-9A55-831747ADEB5A}"/>
              </a:ext>
            </a:extLst>
          </p:cNvPr>
          <p:cNvPicPr>
            <a:picLocks noChangeAspect="1"/>
          </p:cNvPicPr>
          <p:nvPr/>
        </p:nvPicPr>
        <p:blipFill>
          <a:blip r:embed="rId4"/>
          <a:stretch>
            <a:fillRect/>
          </a:stretch>
        </p:blipFill>
        <p:spPr>
          <a:xfrm>
            <a:off x="7649979" y="3138710"/>
            <a:ext cx="1556722" cy="1440062"/>
          </a:xfrm>
          <a:prstGeom prst="rect">
            <a:avLst/>
          </a:prstGeom>
        </p:spPr>
      </p:pic>
      <p:sp>
        <p:nvSpPr>
          <p:cNvPr id="10" name="TextBox 9">
            <a:extLst>
              <a:ext uri="{FF2B5EF4-FFF2-40B4-BE49-F238E27FC236}">
                <a16:creationId xmlns:a16="http://schemas.microsoft.com/office/drawing/2014/main" id="{55D48A67-25D5-4B16-8399-E74AD5FDA015}"/>
              </a:ext>
            </a:extLst>
          </p:cNvPr>
          <p:cNvSpPr txBox="1"/>
          <p:nvPr/>
        </p:nvSpPr>
        <p:spPr>
          <a:xfrm>
            <a:off x="7844147" y="2985119"/>
            <a:ext cx="260828" cy="307183"/>
          </a:xfrm>
          <a:prstGeom prst="rect">
            <a:avLst/>
          </a:prstGeom>
          <a:noFill/>
        </p:spPr>
        <p:txBody>
          <a:bodyPr wrap="square" rtlCol="0">
            <a:spAutoFit/>
          </a:bodyPr>
          <a:lstStyle/>
          <a:p>
            <a:r>
              <a:rPr lang="el-GR" sz="1800"/>
              <a:t>β</a:t>
            </a:r>
            <a:endParaRPr lang="en-GB" sz="1800"/>
          </a:p>
        </p:txBody>
      </p:sp>
      <p:sp>
        <p:nvSpPr>
          <p:cNvPr id="4" name="Title 3">
            <a:extLst>
              <a:ext uri="{FF2B5EF4-FFF2-40B4-BE49-F238E27FC236}">
                <a16:creationId xmlns:a16="http://schemas.microsoft.com/office/drawing/2014/main" id="{C720E7D2-658C-E9D0-B4A8-D60E17136667}"/>
              </a:ext>
            </a:extLst>
          </p:cNvPr>
          <p:cNvSpPr txBox="1">
            <a:spLocks/>
          </p:cNvSpPr>
          <p:nvPr/>
        </p:nvSpPr>
        <p:spPr>
          <a:xfrm>
            <a:off x="548282" y="180000"/>
            <a:ext cx="8640000" cy="720000"/>
          </a:xfrm>
          <a:prstGeom prst="rect">
            <a:avLst/>
          </a:prstGeom>
        </p:spPr>
        <p:txBody>
          <a:bodyPr rIns="0"/>
          <a:lstStyle>
            <a:lvl1pPr algn="l" defTabSz="914400" rtl="0" eaLnBrk="1" latinLnBrk="0" hangingPunct="1">
              <a:lnSpc>
                <a:spcPct val="90000"/>
              </a:lnSpc>
              <a:spcBef>
                <a:spcPct val="0"/>
              </a:spcBef>
              <a:buNone/>
              <a:defRPr sz="2600" kern="1200">
                <a:solidFill>
                  <a:schemeClr val="bg1"/>
                </a:solidFill>
                <a:latin typeface="+mj-lt"/>
                <a:ea typeface="+mj-ea"/>
                <a:cs typeface="+mj-cs"/>
              </a:defRPr>
            </a:lvl1pPr>
          </a:lstStyle>
          <a:p>
            <a:endParaRPr lang="en-GB" dirty="0"/>
          </a:p>
          <a:p>
            <a:r>
              <a:rPr lang="en-GB" dirty="0"/>
              <a:t>Key principles: Microbial diversity</a:t>
            </a:r>
          </a:p>
        </p:txBody>
      </p:sp>
      <p:sp>
        <p:nvSpPr>
          <p:cNvPr id="12" name="Rectangle: Rounded Corners 11">
            <a:extLst>
              <a:ext uri="{FF2B5EF4-FFF2-40B4-BE49-F238E27FC236}">
                <a16:creationId xmlns:a16="http://schemas.microsoft.com/office/drawing/2014/main" id="{2321062D-833E-4C5F-6549-304FFC6F740F}"/>
              </a:ext>
            </a:extLst>
          </p:cNvPr>
          <p:cNvSpPr/>
          <p:nvPr/>
        </p:nvSpPr>
        <p:spPr>
          <a:xfrm>
            <a:off x="3105368" y="1679184"/>
            <a:ext cx="6291978" cy="836217"/>
          </a:xfrm>
          <a:prstGeom prst="roundRect">
            <a:avLst/>
          </a:prstGeom>
          <a:noFill/>
          <a:ln w="25400">
            <a:solidFill>
              <a:schemeClr val="accent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72000" tIns="72000" rIns="72000" bIns="83820" numCol="1" spcCol="1270" anchor="ctr" anchorCtr="0">
            <a:noAutofit/>
          </a:bodyPr>
          <a:lstStyle/>
          <a:p>
            <a:pPr marL="1350" lvl="1" algn="l" defTabSz="755650">
              <a:lnSpc>
                <a:spcPct val="90000"/>
              </a:lnSpc>
              <a:spcBef>
                <a:spcPct val="0"/>
              </a:spcBef>
              <a:spcAft>
                <a:spcPct val="15000"/>
              </a:spcAft>
            </a:pPr>
            <a:r>
              <a:rPr lang="en-GB" b="1" kern="1200" dirty="0">
                <a:solidFill>
                  <a:schemeClr val="tx1"/>
                </a:solidFill>
                <a:latin typeface="+mn-lt"/>
                <a:cs typeface="Arial" panose="020B0604020202020204" pitchFamily="34" charset="0"/>
              </a:rPr>
              <a:t>Diversity: </a:t>
            </a:r>
            <a:r>
              <a:rPr lang="en-GB" kern="1200" dirty="0">
                <a:solidFill>
                  <a:schemeClr val="tx1"/>
                </a:solidFill>
                <a:latin typeface="+mn-lt"/>
                <a:cs typeface="Arial" panose="020B0604020202020204" pitchFamily="34" charset="0"/>
              </a:rPr>
              <a:t>The richness (total number of operational taxonomic unit (OTU)) and evenness (relative abundance of the OTU) in a defined area</a:t>
            </a:r>
            <a:r>
              <a:rPr lang="en-GB" baseline="30000" dirty="0">
                <a:solidFill>
                  <a:schemeClr val="tx1"/>
                </a:solidFill>
                <a:cs typeface="Arial" panose="020B0604020202020204" pitchFamily="34" charset="0"/>
              </a:rPr>
              <a:t>1</a:t>
            </a:r>
            <a:endParaRPr lang="en-GB" kern="1200" baseline="30000" dirty="0">
              <a:solidFill>
                <a:schemeClr val="tx1"/>
              </a:solidFill>
              <a:latin typeface="+mn-lt"/>
              <a:cs typeface="Arial" panose="020B0604020202020204" pitchFamily="34" charset="0"/>
            </a:endParaRPr>
          </a:p>
        </p:txBody>
      </p:sp>
      <p:sp>
        <p:nvSpPr>
          <p:cNvPr id="3" name="Footer Placeholder 8">
            <a:extLst>
              <a:ext uri="{FF2B5EF4-FFF2-40B4-BE49-F238E27FC236}">
                <a16:creationId xmlns:a16="http://schemas.microsoft.com/office/drawing/2014/main" id="{79CAAC1A-BCDB-345D-B356-38665C42DB95}"/>
              </a:ext>
            </a:extLst>
          </p:cNvPr>
          <p:cNvSpPr>
            <a:spLocks noGrp="1"/>
          </p:cNvSpPr>
          <p:nvPr>
            <p:ph type="ftr" sz="quarter" idx="11"/>
          </p:nvPr>
        </p:nvSpPr>
        <p:spPr>
          <a:xfrm>
            <a:off x="548282" y="6303600"/>
            <a:ext cx="10512000" cy="288000"/>
          </a:xfrm>
        </p:spPr>
        <p:txBody>
          <a:bodyPr/>
          <a:lstStyle/>
          <a:p>
            <a:br>
              <a:rPr lang="en-GB" sz="800" spc="0" baseline="30000" dirty="0"/>
            </a:br>
            <a:endParaRPr lang="en-GB" sz="800" spc="0" dirty="0"/>
          </a:p>
          <a:p>
            <a:r>
              <a:rPr lang="en-GB" sz="800" spc="0" dirty="0"/>
              <a:t>1. </a:t>
            </a:r>
            <a:r>
              <a:rPr lang="en-GB" sz="800" dirty="0"/>
              <a:t>Chase AB, et al. </a:t>
            </a:r>
            <a:r>
              <a:rPr lang="en-GB" sz="800" i="1" dirty="0"/>
              <a:t>Reference Module in Life Sciences: Microbial Biodiversity</a:t>
            </a:r>
            <a:r>
              <a:rPr lang="en-GB" sz="800" dirty="0"/>
              <a:t>. Elsevier; January 2017:1</a:t>
            </a:r>
            <a:r>
              <a:rPr lang="en-GB" sz="800" spc="0" dirty="0"/>
              <a:t>–10; 2. </a:t>
            </a:r>
            <a:r>
              <a:rPr lang="en-GB" sz="800" spc="0" dirty="0" err="1"/>
              <a:t>Kers</a:t>
            </a:r>
            <a:r>
              <a:rPr lang="en-GB" sz="800" spc="0" dirty="0"/>
              <a:t> JG and </a:t>
            </a:r>
            <a:r>
              <a:rPr lang="en-GB" sz="800" spc="0" dirty="0" err="1"/>
              <a:t>Saccenti</a:t>
            </a:r>
            <a:r>
              <a:rPr lang="en-GB" sz="800" spc="0" dirty="0"/>
              <a:t> E. </a:t>
            </a:r>
            <a:r>
              <a:rPr lang="en-GB" sz="800" i="1" spc="0" dirty="0"/>
              <a:t>Front </a:t>
            </a:r>
            <a:r>
              <a:rPr lang="en-GB" sz="800" i="1" spc="0" dirty="0" err="1"/>
              <a:t>Microbiol</a:t>
            </a:r>
            <a:r>
              <a:rPr lang="en-GB" sz="800" spc="0" dirty="0"/>
              <a:t>. 2022;12:796025.</a:t>
            </a:r>
          </a:p>
          <a:p>
            <a:r>
              <a:rPr lang="en-GB" sz="800" spc="0" dirty="0"/>
              <a:t>Z4-74944 | Date of preparation: February 2026</a:t>
            </a:r>
            <a:endParaRPr lang="en-GB" sz="800" spc="0" dirty="0">
              <a:ea typeface="Calibri"/>
              <a:cs typeface="Calibri"/>
            </a:endParaRPr>
          </a:p>
        </p:txBody>
      </p:sp>
      <p:sp>
        <p:nvSpPr>
          <p:cNvPr id="14" name="Rectangle: Rounded Corners 13">
            <a:extLst>
              <a:ext uri="{FF2B5EF4-FFF2-40B4-BE49-F238E27FC236}">
                <a16:creationId xmlns:a16="http://schemas.microsoft.com/office/drawing/2014/main" id="{28FF9C09-544F-27B2-463C-BA8773578F83}"/>
              </a:ext>
            </a:extLst>
          </p:cNvPr>
          <p:cNvSpPr/>
          <p:nvPr/>
        </p:nvSpPr>
        <p:spPr>
          <a:xfrm>
            <a:off x="2319529" y="5262059"/>
            <a:ext cx="3776471" cy="836217"/>
          </a:xfrm>
          <a:prstGeom prst="roundRect">
            <a:avLst/>
          </a:prstGeom>
          <a:noFill/>
          <a:ln w="25400">
            <a:solidFill>
              <a:schemeClr val="accent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72000" tIns="72000" rIns="72000" bIns="83820" numCol="1" spcCol="1270" anchor="ctr" anchorCtr="0">
            <a:noAutofit/>
          </a:bodyPr>
          <a:lstStyle/>
          <a:p>
            <a:pPr marL="1350" lvl="1" algn="ctr" defTabSz="755650">
              <a:lnSpc>
                <a:spcPct val="90000"/>
              </a:lnSpc>
              <a:spcBef>
                <a:spcPct val="0"/>
              </a:spcBef>
              <a:spcAft>
                <a:spcPct val="15000"/>
              </a:spcAft>
            </a:pPr>
            <a:r>
              <a:rPr lang="el-GR" b="1" kern="1200">
                <a:solidFill>
                  <a:schemeClr val="tx1"/>
                </a:solidFill>
                <a:latin typeface="+mn-lt"/>
                <a:cs typeface="Arial" panose="020B0604020202020204" pitchFamily="34" charset="0"/>
              </a:rPr>
              <a:t>α</a:t>
            </a:r>
            <a:r>
              <a:rPr lang="en-GB" b="1" kern="1200">
                <a:solidFill>
                  <a:schemeClr val="tx1"/>
                </a:solidFill>
                <a:latin typeface="+mn-lt"/>
                <a:cs typeface="Arial" panose="020B0604020202020204" pitchFamily="34" charset="0"/>
              </a:rPr>
              <a:t>-diversity</a:t>
            </a:r>
            <a:endParaRPr lang="en-GB" b="1">
              <a:solidFill>
                <a:schemeClr val="tx1"/>
              </a:solidFill>
              <a:cs typeface="Arial" panose="020B0604020202020204" pitchFamily="34" charset="0"/>
            </a:endParaRPr>
          </a:p>
          <a:p>
            <a:pPr marL="1350" lvl="1" algn="ctr" defTabSz="755650">
              <a:lnSpc>
                <a:spcPct val="90000"/>
              </a:lnSpc>
              <a:spcBef>
                <a:spcPct val="0"/>
              </a:spcBef>
              <a:spcAft>
                <a:spcPct val="15000"/>
              </a:spcAft>
            </a:pPr>
            <a:r>
              <a:rPr lang="en-GB" kern="1200">
                <a:solidFill>
                  <a:schemeClr val="tx1"/>
                </a:solidFill>
                <a:latin typeface="+mn-lt"/>
                <a:cs typeface="Arial" panose="020B0604020202020204" pitchFamily="34" charset="0"/>
              </a:rPr>
              <a:t>Within-sample diversity</a:t>
            </a:r>
            <a:r>
              <a:rPr lang="en-GB" baseline="30000">
                <a:solidFill>
                  <a:schemeClr val="tx1"/>
                </a:solidFill>
                <a:cs typeface="Arial" panose="020B0604020202020204" pitchFamily="34" charset="0"/>
              </a:rPr>
              <a:t>2</a:t>
            </a:r>
            <a:endParaRPr lang="en-GB" kern="1200">
              <a:solidFill>
                <a:schemeClr val="tx1"/>
              </a:solidFill>
              <a:latin typeface="+mn-lt"/>
            </a:endParaRPr>
          </a:p>
        </p:txBody>
      </p:sp>
      <p:sp>
        <p:nvSpPr>
          <p:cNvPr id="15" name="Rectangle: Rounded Corners 14">
            <a:extLst>
              <a:ext uri="{FF2B5EF4-FFF2-40B4-BE49-F238E27FC236}">
                <a16:creationId xmlns:a16="http://schemas.microsoft.com/office/drawing/2014/main" id="{859891BE-EB99-20FC-01DE-FE75CC6469A3}"/>
              </a:ext>
            </a:extLst>
          </p:cNvPr>
          <p:cNvSpPr/>
          <p:nvPr/>
        </p:nvSpPr>
        <p:spPr>
          <a:xfrm>
            <a:off x="6404807" y="5262059"/>
            <a:ext cx="3776471" cy="836217"/>
          </a:xfrm>
          <a:prstGeom prst="roundRect">
            <a:avLst/>
          </a:prstGeom>
          <a:noFill/>
          <a:ln w="25400">
            <a:solidFill>
              <a:schemeClr val="accent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72000" tIns="72000" rIns="72000" bIns="83820" numCol="1" spcCol="1270" anchor="ctr" anchorCtr="0">
            <a:noAutofit/>
          </a:bodyPr>
          <a:lstStyle/>
          <a:p>
            <a:pPr marL="1350" lvl="1" algn="ctr" defTabSz="755650">
              <a:lnSpc>
                <a:spcPct val="90000"/>
              </a:lnSpc>
              <a:spcBef>
                <a:spcPct val="0"/>
              </a:spcBef>
              <a:spcAft>
                <a:spcPct val="15000"/>
              </a:spcAft>
            </a:pPr>
            <a:r>
              <a:rPr lang="el-GR" b="1">
                <a:solidFill>
                  <a:schemeClr val="tx1"/>
                </a:solidFill>
              </a:rPr>
              <a:t>β</a:t>
            </a:r>
            <a:r>
              <a:rPr lang="en-GB" b="1">
                <a:solidFill>
                  <a:schemeClr val="tx1"/>
                </a:solidFill>
                <a:cs typeface="Arial" panose="020B0604020202020204" pitchFamily="34" charset="0"/>
              </a:rPr>
              <a:t>-diversity</a:t>
            </a:r>
          </a:p>
          <a:p>
            <a:pPr marL="1350" lvl="1" algn="ctr" defTabSz="755650">
              <a:lnSpc>
                <a:spcPct val="90000"/>
              </a:lnSpc>
              <a:spcBef>
                <a:spcPct val="0"/>
              </a:spcBef>
              <a:spcAft>
                <a:spcPct val="15000"/>
              </a:spcAft>
            </a:pPr>
            <a:r>
              <a:rPr lang="en-GB">
                <a:solidFill>
                  <a:schemeClr val="tx1"/>
                </a:solidFill>
                <a:cs typeface="Arial" panose="020B0604020202020204" pitchFamily="34" charset="0"/>
              </a:rPr>
              <a:t>Between-sample diversity</a:t>
            </a:r>
            <a:r>
              <a:rPr lang="en-GB" baseline="30000">
                <a:solidFill>
                  <a:schemeClr val="tx1"/>
                </a:solidFill>
                <a:cs typeface="Arial" panose="020B0604020202020204" pitchFamily="34" charset="0"/>
              </a:rPr>
              <a:t>2</a:t>
            </a:r>
            <a:endParaRPr lang="en-GB" baseline="30000">
              <a:solidFill>
                <a:schemeClr val="tx1"/>
              </a:solidFill>
            </a:endParaRPr>
          </a:p>
        </p:txBody>
      </p:sp>
      <p:sp>
        <p:nvSpPr>
          <p:cNvPr id="2" name="Slide Number Placeholder 1">
            <a:extLst>
              <a:ext uri="{FF2B5EF4-FFF2-40B4-BE49-F238E27FC236}">
                <a16:creationId xmlns:a16="http://schemas.microsoft.com/office/drawing/2014/main" id="{086BD812-8E8A-7F65-DD64-E9A45B04B4CA}"/>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7</a:t>
            </a:fld>
            <a:endParaRPr lang="en-GB"/>
          </a:p>
        </p:txBody>
      </p:sp>
      <p:sp>
        <p:nvSpPr>
          <p:cNvPr id="5" name="TextBox 4">
            <a:extLst>
              <a:ext uri="{FF2B5EF4-FFF2-40B4-BE49-F238E27FC236}">
                <a16:creationId xmlns:a16="http://schemas.microsoft.com/office/drawing/2014/main" id="{F1CEA207-4EEC-6956-D4A6-C1AD0222B840}"/>
              </a:ext>
            </a:extLst>
          </p:cNvPr>
          <p:cNvSpPr txBox="1"/>
          <p:nvPr/>
        </p:nvSpPr>
        <p:spPr>
          <a:xfrm>
            <a:off x="443345" y="2781863"/>
            <a:ext cx="2223106" cy="1354217"/>
          </a:xfrm>
          <a:prstGeom prst="rect">
            <a:avLst/>
          </a:prstGeom>
          <a:noFill/>
        </p:spPr>
        <p:txBody>
          <a:bodyPr wrap="square" rtlCol="0">
            <a:spAutoFit/>
          </a:bodyPr>
          <a:lstStyle/>
          <a:p>
            <a:r>
              <a:rPr lang="en-GB" sz="1600"/>
              <a:t>This sample has greater richness and evenness = </a:t>
            </a:r>
            <a:r>
              <a:rPr lang="en-GB" sz="1600" b="1"/>
              <a:t>higher</a:t>
            </a:r>
            <a:r>
              <a:rPr lang="en-GB" sz="1600"/>
              <a:t> </a:t>
            </a:r>
            <a:r>
              <a:rPr lang="el-GR" sz="1600" b="1" kern="1200">
                <a:solidFill>
                  <a:schemeClr val="tx1"/>
                </a:solidFill>
                <a:latin typeface="+mn-lt"/>
                <a:cs typeface="Arial" panose="020B0604020202020204" pitchFamily="34" charset="0"/>
              </a:rPr>
              <a:t>α</a:t>
            </a:r>
            <a:r>
              <a:rPr lang="en-GB" sz="1600" b="1" kern="1200">
                <a:solidFill>
                  <a:schemeClr val="tx1"/>
                </a:solidFill>
                <a:latin typeface="+mn-lt"/>
                <a:cs typeface="Arial" panose="020B0604020202020204" pitchFamily="34" charset="0"/>
              </a:rPr>
              <a:t>-diversity</a:t>
            </a:r>
            <a:endParaRPr lang="en-GB" sz="1600" b="1">
              <a:solidFill>
                <a:schemeClr val="tx1"/>
              </a:solidFill>
              <a:cs typeface="Arial" panose="020B0604020202020204" pitchFamily="34" charset="0"/>
            </a:endParaRPr>
          </a:p>
          <a:p>
            <a:endParaRPr lang="en-GB" sz="1600" b="1">
              <a:solidFill>
                <a:schemeClr val="tx1"/>
              </a:solidFill>
              <a:cs typeface="Arial" panose="020B0604020202020204" pitchFamily="34" charset="0"/>
            </a:endParaRPr>
          </a:p>
          <a:p>
            <a:endParaRPr lang="en-GB" sz="1800"/>
          </a:p>
        </p:txBody>
      </p:sp>
      <p:sp>
        <p:nvSpPr>
          <p:cNvPr id="7" name="TextBox 6">
            <a:extLst>
              <a:ext uri="{FF2B5EF4-FFF2-40B4-BE49-F238E27FC236}">
                <a16:creationId xmlns:a16="http://schemas.microsoft.com/office/drawing/2014/main" id="{F0B0E799-7FA3-F4D9-3AB3-C80BDEE019C6}"/>
              </a:ext>
            </a:extLst>
          </p:cNvPr>
          <p:cNvSpPr txBox="1"/>
          <p:nvPr/>
        </p:nvSpPr>
        <p:spPr>
          <a:xfrm>
            <a:off x="9206701" y="3429000"/>
            <a:ext cx="2057699" cy="1107996"/>
          </a:xfrm>
          <a:prstGeom prst="rect">
            <a:avLst/>
          </a:prstGeom>
          <a:noFill/>
        </p:spPr>
        <p:txBody>
          <a:bodyPr wrap="square" rtlCol="0">
            <a:spAutoFit/>
          </a:bodyPr>
          <a:lstStyle/>
          <a:p>
            <a:r>
              <a:rPr lang="en-GB" sz="1600"/>
              <a:t>This group of samples are more similar = </a:t>
            </a:r>
            <a:r>
              <a:rPr lang="en-GB" sz="1600" b="1"/>
              <a:t>lower </a:t>
            </a:r>
            <a:r>
              <a:rPr lang="el-GR" sz="1600" b="1">
                <a:solidFill>
                  <a:schemeClr val="tx1"/>
                </a:solidFill>
              </a:rPr>
              <a:t>β</a:t>
            </a:r>
            <a:r>
              <a:rPr lang="en-GB" sz="1600" b="1">
                <a:solidFill>
                  <a:schemeClr val="tx1"/>
                </a:solidFill>
                <a:cs typeface="Arial" panose="020B0604020202020204" pitchFamily="34" charset="0"/>
              </a:rPr>
              <a:t>-diversity</a:t>
            </a:r>
          </a:p>
          <a:p>
            <a:endParaRPr lang="en-GB" sz="1800"/>
          </a:p>
        </p:txBody>
      </p:sp>
      <p:cxnSp>
        <p:nvCxnSpPr>
          <p:cNvPr id="11" name="Straight Connector 10">
            <a:extLst>
              <a:ext uri="{FF2B5EF4-FFF2-40B4-BE49-F238E27FC236}">
                <a16:creationId xmlns:a16="http://schemas.microsoft.com/office/drawing/2014/main" id="{7AB0B694-E0B2-BDFE-DF82-FBCB6EB1C175}"/>
              </a:ext>
            </a:extLst>
          </p:cNvPr>
          <p:cNvCxnSpPr>
            <a:cxnSpLocks/>
          </p:cNvCxnSpPr>
          <p:nvPr/>
        </p:nvCxnSpPr>
        <p:spPr>
          <a:xfrm flipH="1" flipV="1">
            <a:off x="2513225" y="3035238"/>
            <a:ext cx="484212" cy="103472"/>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43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F49FEFC-D196-CC02-E750-A6EB1DF2F732}"/>
              </a:ext>
            </a:extLst>
          </p:cNvPr>
          <p:cNvSpPr txBox="1">
            <a:spLocks/>
          </p:cNvSpPr>
          <p:nvPr/>
        </p:nvSpPr>
        <p:spPr>
          <a:xfrm>
            <a:off x="548282" y="180000"/>
            <a:ext cx="8640000" cy="720000"/>
          </a:xfrm>
          <a:prstGeom prst="rect">
            <a:avLst/>
          </a:prstGeom>
        </p:spPr>
        <p:txBody>
          <a:bodyPr rIns="0"/>
          <a:lstStyle>
            <a:lvl1pPr algn="l" defTabSz="914400" rtl="0" eaLnBrk="1" latinLnBrk="0" hangingPunct="1">
              <a:lnSpc>
                <a:spcPct val="90000"/>
              </a:lnSpc>
              <a:spcBef>
                <a:spcPct val="0"/>
              </a:spcBef>
              <a:buNone/>
              <a:defRPr sz="2600" kern="1200">
                <a:solidFill>
                  <a:schemeClr val="bg1"/>
                </a:solidFill>
                <a:latin typeface="+mj-lt"/>
                <a:ea typeface="+mj-ea"/>
                <a:cs typeface="+mj-cs"/>
              </a:defRPr>
            </a:lvl1pPr>
          </a:lstStyle>
          <a:p>
            <a:endParaRPr lang="en-GB" dirty="0"/>
          </a:p>
          <a:p>
            <a:r>
              <a:rPr lang="en-GB" dirty="0"/>
              <a:t>Key principles: Phylogenetic tree</a:t>
            </a:r>
          </a:p>
        </p:txBody>
      </p:sp>
      <p:sp>
        <p:nvSpPr>
          <p:cNvPr id="13" name="Footer Placeholder 8">
            <a:extLst>
              <a:ext uri="{FF2B5EF4-FFF2-40B4-BE49-F238E27FC236}">
                <a16:creationId xmlns:a16="http://schemas.microsoft.com/office/drawing/2014/main" id="{6E896E4D-72CA-CD80-67B9-D40538F334B1}"/>
              </a:ext>
            </a:extLst>
          </p:cNvPr>
          <p:cNvSpPr>
            <a:spLocks noGrp="1"/>
          </p:cNvSpPr>
          <p:nvPr>
            <p:ph type="ftr" sz="quarter" idx="11"/>
          </p:nvPr>
        </p:nvSpPr>
        <p:spPr>
          <a:xfrm>
            <a:off x="548282" y="6303600"/>
            <a:ext cx="10512000" cy="288000"/>
          </a:xfrm>
        </p:spPr>
        <p:txBody>
          <a:bodyPr/>
          <a:lstStyle/>
          <a:p>
            <a:br>
              <a:rPr lang="en-GB" sz="800" spc="0" baseline="30000" dirty="0"/>
            </a:br>
            <a:r>
              <a:rPr lang="en-GB" sz="800" spc="0" dirty="0"/>
              <a:t>1. Berkeley University of California. Understanding Evolution, Using the tree for classification. </a:t>
            </a:r>
            <a:r>
              <a:rPr lang="en-GB" sz="800" spc="0" dirty="0">
                <a:hlinkClick r:id="rId3"/>
              </a:rPr>
              <a:t>https://evolution.berkeley.edu/evolution-101/the-history-of-life-looking-at-the-patterns/using-the-tree-for-classification/</a:t>
            </a:r>
            <a:r>
              <a:rPr lang="en-GB" sz="800" spc="0" dirty="0"/>
              <a:t>. 2026. Accessed January 2026; </a:t>
            </a:r>
            <a:br>
              <a:rPr lang="en-GB" sz="800" spc="0" dirty="0"/>
            </a:br>
            <a:r>
              <a:rPr lang="en-GB" sz="800" spc="0" dirty="0"/>
              <a:t>2. </a:t>
            </a:r>
            <a:r>
              <a:rPr lang="nl-NL" sz="800" spc="0" dirty="0"/>
              <a:t>Oren A. </a:t>
            </a:r>
            <a:r>
              <a:rPr lang="nl-NL" sz="800" i="1" spc="0" dirty="0"/>
              <a:t>Int J Syst Evol Microbiol</a:t>
            </a:r>
            <a:r>
              <a:rPr lang="nl-NL" sz="800" spc="0" dirty="0"/>
              <a:t>. 2023;73(11); 3. Schoch CL, et al. </a:t>
            </a:r>
            <a:r>
              <a:rPr lang="nl-NL" sz="800" i="1" spc="0" dirty="0"/>
              <a:t>Database (Oxford)</a:t>
            </a:r>
            <a:r>
              <a:rPr lang="nl-NL" sz="800" spc="0" dirty="0"/>
              <a:t>. 2020:baaa062.</a:t>
            </a:r>
            <a:br>
              <a:rPr lang="nl-NL" sz="800" spc="0" dirty="0"/>
            </a:br>
            <a:r>
              <a:rPr lang="en-GB" sz="800" spc="0" dirty="0"/>
              <a:t>Z4-74944 | Date of preparation: February 2026</a:t>
            </a:r>
            <a:endParaRPr lang="en-GB" sz="800" spc="0" dirty="0">
              <a:ea typeface="Calibri"/>
              <a:cs typeface="Calibri"/>
            </a:endParaRPr>
          </a:p>
        </p:txBody>
      </p:sp>
      <p:sp>
        <p:nvSpPr>
          <p:cNvPr id="3" name="Rectangle: Rounded Corners 2">
            <a:extLst>
              <a:ext uri="{FF2B5EF4-FFF2-40B4-BE49-F238E27FC236}">
                <a16:creationId xmlns:a16="http://schemas.microsoft.com/office/drawing/2014/main" id="{784735DD-2361-D133-F92E-949276ABD593}"/>
              </a:ext>
            </a:extLst>
          </p:cNvPr>
          <p:cNvSpPr/>
          <p:nvPr/>
        </p:nvSpPr>
        <p:spPr>
          <a:xfrm>
            <a:off x="1776000" y="1388828"/>
            <a:ext cx="8639999" cy="720001"/>
          </a:xfrm>
          <a:prstGeom prst="roundRect">
            <a:avLst/>
          </a:prstGeom>
          <a:noFill/>
          <a:ln w="25400">
            <a:solidFill>
              <a:schemeClr val="bg2"/>
            </a:solid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72000" tIns="72000" rIns="72000" bIns="72000" numCol="1" spcCol="1270" anchor="t" anchorCtr="0">
            <a:noAutofit/>
          </a:bodyPr>
          <a:lstStyle/>
          <a:p>
            <a:pPr marL="172800" lvl="0" indent="0" algn="ctr" defTabSz="977900">
              <a:lnSpc>
                <a:spcPct val="90000"/>
              </a:lnSpc>
              <a:spcBef>
                <a:spcPct val="0"/>
              </a:spcBef>
              <a:spcAft>
                <a:spcPct val="35000"/>
              </a:spcAft>
              <a:buNone/>
            </a:pPr>
            <a:r>
              <a:rPr lang="en-GB" b="1" i="0" kern="1200">
                <a:solidFill>
                  <a:schemeClr val="tx1"/>
                </a:solidFill>
              </a:rPr>
              <a:t>Phylogenetic tree:</a:t>
            </a:r>
            <a:r>
              <a:rPr lang="en-GB" i="0" kern="1200">
                <a:solidFill>
                  <a:schemeClr val="tx1"/>
                </a:solidFill>
              </a:rPr>
              <a:t> System of classification that names groups of organisms </a:t>
            </a:r>
            <a:br>
              <a:rPr lang="en-GB" i="0" kern="1200">
                <a:solidFill>
                  <a:schemeClr val="tx1"/>
                </a:solidFill>
              </a:rPr>
            </a:br>
            <a:r>
              <a:rPr lang="en-GB" i="0" kern="1200">
                <a:solidFill>
                  <a:schemeClr val="tx1"/>
                </a:solidFill>
              </a:rPr>
              <a:t>according to their evolutionary history</a:t>
            </a:r>
            <a:r>
              <a:rPr lang="en-GB" i="0" kern="1200" baseline="30000">
                <a:solidFill>
                  <a:schemeClr val="tx1"/>
                </a:solidFill>
              </a:rPr>
              <a:t>1,2</a:t>
            </a:r>
          </a:p>
        </p:txBody>
      </p:sp>
      <p:sp>
        <p:nvSpPr>
          <p:cNvPr id="14" name="Slide Number Placeholder 1">
            <a:extLst>
              <a:ext uri="{FF2B5EF4-FFF2-40B4-BE49-F238E27FC236}">
                <a16:creationId xmlns:a16="http://schemas.microsoft.com/office/drawing/2014/main" id="{0A97A05D-2EBB-8478-32B4-1E388F607A05}"/>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8</a:t>
            </a:fld>
            <a:endParaRPr lang="en-GB"/>
          </a:p>
        </p:txBody>
      </p:sp>
      <p:grpSp>
        <p:nvGrpSpPr>
          <p:cNvPr id="32" name="Group 31">
            <a:extLst>
              <a:ext uri="{FF2B5EF4-FFF2-40B4-BE49-F238E27FC236}">
                <a16:creationId xmlns:a16="http://schemas.microsoft.com/office/drawing/2014/main" id="{A45E79CE-687B-0F28-34B4-B016B56CB789}"/>
              </a:ext>
            </a:extLst>
          </p:cNvPr>
          <p:cNvGrpSpPr/>
          <p:nvPr/>
        </p:nvGrpSpPr>
        <p:grpSpPr>
          <a:xfrm>
            <a:off x="2419106" y="2153578"/>
            <a:ext cx="7353789" cy="3801217"/>
            <a:chOff x="2004220" y="2153578"/>
            <a:chExt cx="7353789" cy="3801217"/>
          </a:xfrm>
        </p:grpSpPr>
        <p:sp>
          <p:nvSpPr>
            <p:cNvPr id="24" name="Rectangle 23">
              <a:extLst>
                <a:ext uri="{FF2B5EF4-FFF2-40B4-BE49-F238E27FC236}">
                  <a16:creationId xmlns:a16="http://schemas.microsoft.com/office/drawing/2014/main" id="{1D1A0696-1754-68EB-9DF8-CA42864BE8E0}"/>
                </a:ext>
              </a:extLst>
            </p:cNvPr>
            <p:cNvSpPr/>
            <p:nvPr/>
          </p:nvSpPr>
          <p:spPr>
            <a:xfrm>
              <a:off x="5516047" y="2547257"/>
              <a:ext cx="3841962" cy="327359"/>
            </a:xfrm>
            <a:prstGeom prst="rect">
              <a:avLst/>
            </a:prstGeom>
            <a:solidFill>
              <a:schemeClr val="tx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50D96C5-03EC-469E-9FBB-7960E2C9A2CE}"/>
                </a:ext>
              </a:extLst>
            </p:cNvPr>
            <p:cNvSpPr/>
            <p:nvPr/>
          </p:nvSpPr>
          <p:spPr>
            <a:xfrm>
              <a:off x="5516047" y="2985683"/>
              <a:ext cx="3841962" cy="327359"/>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67AFB1FA-DEBC-07CD-F23C-7EFF00B7C0DE}"/>
                </a:ext>
              </a:extLst>
            </p:cNvPr>
            <p:cNvSpPr/>
            <p:nvPr/>
          </p:nvSpPr>
          <p:spPr>
            <a:xfrm>
              <a:off x="5516047" y="3424109"/>
              <a:ext cx="3841962" cy="327359"/>
            </a:xfrm>
            <a:prstGeom prst="rect">
              <a:avLst/>
            </a:prstGeom>
            <a:solidFill>
              <a:schemeClr val="tx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A113B3DE-1CE3-547D-672E-BF6731C17371}"/>
                </a:ext>
              </a:extLst>
            </p:cNvPr>
            <p:cNvSpPr/>
            <p:nvPr/>
          </p:nvSpPr>
          <p:spPr>
            <a:xfrm>
              <a:off x="5516047" y="3862535"/>
              <a:ext cx="3841962" cy="327359"/>
            </a:xfrm>
            <a:prstGeom prst="rect">
              <a:avLst/>
            </a:prstGeom>
            <a:solidFill>
              <a:schemeClr val="bg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FDFEDDB-E660-D73C-F3FE-FC2C702FE66E}"/>
                </a:ext>
              </a:extLst>
            </p:cNvPr>
            <p:cNvSpPr/>
            <p:nvPr/>
          </p:nvSpPr>
          <p:spPr>
            <a:xfrm>
              <a:off x="5516047" y="4300961"/>
              <a:ext cx="3841962" cy="327359"/>
            </a:xfrm>
            <a:prstGeom prst="rect">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2892A1C5-93A8-B11A-2888-1559DF8F579A}"/>
                </a:ext>
              </a:extLst>
            </p:cNvPr>
            <p:cNvSpPr/>
            <p:nvPr/>
          </p:nvSpPr>
          <p:spPr>
            <a:xfrm>
              <a:off x="5516047" y="4739387"/>
              <a:ext cx="3841962" cy="327359"/>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2A38474-AE5B-0B87-ABB5-2C2F354DE2E0}"/>
                </a:ext>
              </a:extLst>
            </p:cNvPr>
            <p:cNvSpPr/>
            <p:nvPr/>
          </p:nvSpPr>
          <p:spPr>
            <a:xfrm>
              <a:off x="5516047" y="5177813"/>
              <a:ext cx="3841962" cy="327359"/>
            </a:xfrm>
            <a:prstGeom prst="rect">
              <a:avLst/>
            </a:prstGeom>
            <a:solidFill>
              <a:schemeClr val="tx2">
                <a:lumMod val="40000"/>
                <a:lumOff val="6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DF9AF97F-3B2D-8C65-21F1-BD99532AE28C}"/>
                </a:ext>
              </a:extLst>
            </p:cNvPr>
            <p:cNvSpPr/>
            <p:nvPr/>
          </p:nvSpPr>
          <p:spPr>
            <a:xfrm>
              <a:off x="5516047" y="5616241"/>
              <a:ext cx="3841962" cy="327359"/>
            </a:xfrm>
            <a:prstGeom prst="rect">
              <a:avLst/>
            </a:prstGeom>
            <a:solidFill>
              <a:schemeClr val="accent6">
                <a:lumMod val="60000"/>
                <a:lumOff val="4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C481855-A3E2-D60F-91BF-2A9342C72139}"/>
                </a:ext>
              </a:extLst>
            </p:cNvPr>
            <p:cNvSpPr/>
            <p:nvPr/>
          </p:nvSpPr>
          <p:spPr>
            <a:xfrm>
              <a:off x="2004220" y="2547257"/>
              <a:ext cx="4870174" cy="32735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Domain</a:t>
              </a:r>
            </a:p>
          </p:txBody>
        </p:sp>
        <p:sp>
          <p:nvSpPr>
            <p:cNvPr id="5" name="Rectangle 4">
              <a:extLst>
                <a:ext uri="{FF2B5EF4-FFF2-40B4-BE49-F238E27FC236}">
                  <a16:creationId xmlns:a16="http://schemas.microsoft.com/office/drawing/2014/main" id="{A5A26731-F5BB-C512-74F2-8FC9AE9B86B7}"/>
                </a:ext>
              </a:extLst>
            </p:cNvPr>
            <p:cNvSpPr/>
            <p:nvPr/>
          </p:nvSpPr>
          <p:spPr>
            <a:xfrm>
              <a:off x="2203003" y="2985683"/>
              <a:ext cx="4472609" cy="32735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Kingdom</a:t>
              </a:r>
            </a:p>
          </p:txBody>
        </p:sp>
        <p:sp>
          <p:nvSpPr>
            <p:cNvPr id="6" name="Rectangle 5">
              <a:extLst>
                <a:ext uri="{FF2B5EF4-FFF2-40B4-BE49-F238E27FC236}">
                  <a16:creationId xmlns:a16="http://schemas.microsoft.com/office/drawing/2014/main" id="{67B0F7E7-389B-2C81-DDC5-4FEC48E12C45}"/>
                </a:ext>
              </a:extLst>
            </p:cNvPr>
            <p:cNvSpPr/>
            <p:nvPr/>
          </p:nvSpPr>
          <p:spPr>
            <a:xfrm>
              <a:off x="2368655" y="3424109"/>
              <a:ext cx="4141305" cy="32735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Phylum</a:t>
              </a:r>
            </a:p>
          </p:txBody>
        </p:sp>
        <p:sp>
          <p:nvSpPr>
            <p:cNvPr id="7" name="Rectangle 6">
              <a:extLst>
                <a:ext uri="{FF2B5EF4-FFF2-40B4-BE49-F238E27FC236}">
                  <a16:creationId xmlns:a16="http://schemas.microsoft.com/office/drawing/2014/main" id="{A0C6DFF7-46D2-6E50-6337-45510677910E}"/>
                </a:ext>
              </a:extLst>
            </p:cNvPr>
            <p:cNvSpPr/>
            <p:nvPr/>
          </p:nvSpPr>
          <p:spPr>
            <a:xfrm>
              <a:off x="2540933" y="3862535"/>
              <a:ext cx="3796749" cy="32735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Class</a:t>
              </a:r>
            </a:p>
          </p:txBody>
        </p:sp>
        <p:sp>
          <p:nvSpPr>
            <p:cNvPr id="8" name="Rectangle 7">
              <a:extLst>
                <a:ext uri="{FF2B5EF4-FFF2-40B4-BE49-F238E27FC236}">
                  <a16:creationId xmlns:a16="http://schemas.microsoft.com/office/drawing/2014/main" id="{5FD006E8-F72E-02E9-C41D-6BC2D8DC6454}"/>
                </a:ext>
              </a:extLst>
            </p:cNvPr>
            <p:cNvSpPr/>
            <p:nvPr/>
          </p:nvSpPr>
          <p:spPr>
            <a:xfrm>
              <a:off x="2719838" y="4300961"/>
              <a:ext cx="3438939" cy="32735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Order</a:t>
              </a:r>
            </a:p>
          </p:txBody>
        </p:sp>
        <p:sp>
          <p:nvSpPr>
            <p:cNvPr id="9" name="Rectangle 8">
              <a:extLst>
                <a:ext uri="{FF2B5EF4-FFF2-40B4-BE49-F238E27FC236}">
                  <a16:creationId xmlns:a16="http://schemas.microsoft.com/office/drawing/2014/main" id="{0D1088C5-F92B-826E-44A1-D1089047FA6F}"/>
                </a:ext>
              </a:extLst>
            </p:cNvPr>
            <p:cNvSpPr/>
            <p:nvPr/>
          </p:nvSpPr>
          <p:spPr>
            <a:xfrm>
              <a:off x="2888802" y="4739387"/>
              <a:ext cx="3101010" cy="32735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a:t>Family</a:t>
              </a:r>
            </a:p>
          </p:txBody>
        </p:sp>
        <p:sp>
          <p:nvSpPr>
            <p:cNvPr id="10" name="Rectangle 9">
              <a:extLst>
                <a:ext uri="{FF2B5EF4-FFF2-40B4-BE49-F238E27FC236}">
                  <a16:creationId xmlns:a16="http://schemas.microsoft.com/office/drawing/2014/main" id="{F541D0D5-59A1-F23E-8090-746D71BE1968}"/>
                </a:ext>
              </a:extLst>
            </p:cNvPr>
            <p:cNvSpPr/>
            <p:nvPr/>
          </p:nvSpPr>
          <p:spPr>
            <a:xfrm>
              <a:off x="3071020" y="5177813"/>
              <a:ext cx="2736575" cy="327359"/>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a:t>Genus</a:t>
              </a:r>
            </a:p>
          </p:txBody>
        </p:sp>
        <p:sp>
          <p:nvSpPr>
            <p:cNvPr id="11" name="Rectangle 10">
              <a:extLst>
                <a:ext uri="{FF2B5EF4-FFF2-40B4-BE49-F238E27FC236}">
                  <a16:creationId xmlns:a16="http://schemas.microsoft.com/office/drawing/2014/main" id="{EBDEDD46-1F52-0976-F771-2ED2D0A875AD}"/>
                </a:ext>
              </a:extLst>
            </p:cNvPr>
            <p:cNvSpPr/>
            <p:nvPr/>
          </p:nvSpPr>
          <p:spPr>
            <a:xfrm>
              <a:off x="3362567" y="5616241"/>
              <a:ext cx="2153480" cy="327359"/>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a:t>species</a:t>
              </a:r>
            </a:p>
          </p:txBody>
        </p:sp>
        <p:sp>
          <p:nvSpPr>
            <p:cNvPr id="15" name="TextBox 14">
              <a:extLst>
                <a:ext uri="{FF2B5EF4-FFF2-40B4-BE49-F238E27FC236}">
                  <a16:creationId xmlns:a16="http://schemas.microsoft.com/office/drawing/2014/main" id="{D2D6453D-9497-F43B-64C1-DCB9A51CCAD9}"/>
                </a:ext>
              </a:extLst>
            </p:cNvPr>
            <p:cNvSpPr txBox="1"/>
            <p:nvPr/>
          </p:nvSpPr>
          <p:spPr>
            <a:xfrm>
              <a:off x="7382828" y="5616241"/>
              <a:ext cx="1262974" cy="338554"/>
            </a:xfrm>
            <a:prstGeom prst="rect">
              <a:avLst/>
            </a:prstGeom>
            <a:noFill/>
          </p:spPr>
          <p:txBody>
            <a:bodyPr wrap="none" rtlCol="0">
              <a:spAutoFit/>
            </a:bodyPr>
            <a:lstStyle/>
            <a:p>
              <a:pPr algn="ctr"/>
              <a:r>
                <a:rPr lang="en-GB" sz="1600" i="1"/>
                <a:t>H. influenzae</a:t>
              </a:r>
              <a:endParaRPr lang="en-GB" sz="1600"/>
            </a:p>
          </p:txBody>
        </p:sp>
        <p:sp>
          <p:nvSpPr>
            <p:cNvPr id="16" name="TextBox 15">
              <a:extLst>
                <a:ext uri="{FF2B5EF4-FFF2-40B4-BE49-F238E27FC236}">
                  <a16:creationId xmlns:a16="http://schemas.microsoft.com/office/drawing/2014/main" id="{3F83A9C3-8D22-789C-89E3-DFFBA0EE1BCA}"/>
                </a:ext>
              </a:extLst>
            </p:cNvPr>
            <p:cNvSpPr txBox="1"/>
            <p:nvPr/>
          </p:nvSpPr>
          <p:spPr>
            <a:xfrm>
              <a:off x="7373758" y="5177813"/>
              <a:ext cx="1281120" cy="338554"/>
            </a:xfrm>
            <a:prstGeom prst="rect">
              <a:avLst/>
            </a:prstGeom>
            <a:noFill/>
          </p:spPr>
          <p:txBody>
            <a:bodyPr wrap="none" rtlCol="0">
              <a:spAutoFit/>
            </a:bodyPr>
            <a:lstStyle/>
            <a:p>
              <a:pPr algn="ctr"/>
              <a:r>
                <a:rPr lang="en-GB" sz="1600" i="1"/>
                <a:t>Haemophilus</a:t>
              </a:r>
            </a:p>
          </p:txBody>
        </p:sp>
        <p:sp>
          <p:nvSpPr>
            <p:cNvPr id="17" name="TextBox 16">
              <a:extLst>
                <a:ext uri="{FF2B5EF4-FFF2-40B4-BE49-F238E27FC236}">
                  <a16:creationId xmlns:a16="http://schemas.microsoft.com/office/drawing/2014/main" id="{A8809412-421F-9359-CE9D-C61DC033EB68}"/>
                </a:ext>
              </a:extLst>
            </p:cNvPr>
            <p:cNvSpPr txBox="1"/>
            <p:nvPr/>
          </p:nvSpPr>
          <p:spPr>
            <a:xfrm>
              <a:off x="7268954" y="4739146"/>
              <a:ext cx="1490729" cy="338554"/>
            </a:xfrm>
            <a:prstGeom prst="rect">
              <a:avLst/>
            </a:prstGeom>
            <a:noFill/>
          </p:spPr>
          <p:txBody>
            <a:bodyPr wrap="none" rtlCol="0">
              <a:spAutoFit/>
            </a:bodyPr>
            <a:lstStyle/>
            <a:p>
              <a:pPr algn="ctr"/>
              <a:r>
                <a:rPr lang="en-GB" sz="1600" err="1"/>
                <a:t>Pasteurellaceae</a:t>
              </a:r>
              <a:endParaRPr lang="en-GB" sz="1600"/>
            </a:p>
          </p:txBody>
        </p:sp>
        <p:sp>
          <p:nvSpPr>
            <p:cNvPr id="18" name="TextBox 17">
              <a:extLst>
                <a:ext uri="{FF2B5EF4-FFF2-40B4-BE49-F238E27FC236}">
                  <a16:creationId xmlns:a16="http://schemas.microsoft.com/office/drawing/2014/main" id="{F2E92D6F-80B8-58CD-63FB-E5F5533140AD}"/>
                </a:ext>
              </a:extLst>
            </p:cNvPr>
            <p:cNvSpPr txBox="1"/>
            <p:nvPr/>
          </p:nvSpPr>
          <p:spPr>
            <a:xfrm>
              <a:off x="7349106" y="4298693"/>
              <a:ext cx="1330429" cy="338554"/>
            </a:xfrm>
            <a:prstGeom prst="rect">
              <a:avLst/>
            </a:prstGeom>
            <a:noFill/>
          </p:spPr>
          <p:txBody>
            <a:bodyPr wrap="none" rtlCol="0">
              <a:spAutoFit/>
            </a:bodyPr>
            <a:lstStyle/>
            <a:p>
              <a:pPr algn="ctr"/>
              <a:r>
                <a:rPr lang="en-GB" sz="1600" err="1"/>
                <a:t>Pasteurellales</a:t>
              </a:r>
              <a:endParaRPr lang="en-GB" sz="1600"/>
            </a:p>
          </p:txBody>
        </p:sp>
        <p:sp>
          <p:nvSpPr>
            <p:cNvPr id="19" name="TextBox 18">
              <a:extLst>
                <a:ext uri="{FF2B5EF4-FFF2-40B4-BE49-F238E27FC236}">
                  <a16:creationId xmlns:a16="http://schemas.microsoft.com/office/drawing/2014/main" id="{457C585E-834B-6742-39EF-F0EB6239135C}"/>
                </a:ext>
              </a:extLst>
            </p:cNvPr>
            <p:cNvSpPr txBox="1"/>
            <p:nvPr/>
          </p:nvSpPr>
          <p:spPr>
            <a:xfrm>
              <a:off x="6975256" y="3858240"/>
              <a:ext cx="2078134" cy="338554"/>
            </a:xfrm>
            <a:prstGeom prst="rect">
              <a:avLst/>
            </a:prstGeom>
            <a:noFill/>
          </p:spPr>
          <p:txBody>
            <a:bodyPr wrap="none" rtlCol="0">
              <a:spAutoFit/>
            </a:bodyPr>
            <a:lstStyle/>
            <a:p>
              <a:pPr algn="ctr"/>
              <a:r>
                <a:rPr lang="en-GB" sz="1600"/>
                <a:t>Gammaproteobacteria</a:t>
              </a:r>
            </a:p>
          </p:txBody>
        </p:sp>
        <p:sp>
          <p:nvSpPr>
            <p:cNvPr id="20" name="TextBox 19">
              <a:extLst>
                <a:ext uri="{FF2B5EF4-FFF2-40B4-BE49-F238E27FC236}">
                  <a16:creationId xmlns:a16="http://schemas.microsoft.com/office/drawing/2014/main" id="{BCFB2C65-78F5-E405-B398-385072663508}"/>
                </a:ext>
              </a:extLst>
            </p:cNvPr>
            <p:cNvSpPr txBox="1"/>
            <p:nvPr/>
          </p:nvSpPr>
          <p:spPr>
            <a:xfrm>
              <a:off x="7188259" y="3417787"/>
              <a:ext cx="1652119" cy="338554"/>
            </a:xfrm>
            <a:prstGeom prst="rect">
              <a:avLst/>
            </a:prstGeom>
            <a:noFill/>
          </p:spPr>
          <p:txBody>
            <a:bodyPr wrap="none" rtlCol="0">
              <a:spAutoFit/>
            </a:bodyPr>
            <a:lstStyle/>
            <a:p>
              <a:pPr algn="ctr"/>
              <a:r>
                <a:rPr lang="en-GB" sz="1600" dirty="0"/>
                <a:t>Pseudomonadota</a:t>
              </a:r>
            </a:p>
          </p:txBody>
        </p:sp>
        <p:sp>
          <p:nvSpPr>
            <p:cNvPr id="21" name="TextBox 20">
              <a:extLst>
                <a:ext uri="{FF2B5EF4-FFF2-40B4-BE49-F238E27FC236}">
                  <a16:creationId xmlns:a16="http://schemas.microsoft.com/office/drawing/2014/main" id="{899D60D6-1BE9-4303-2F6D-19C7D99EEB6C}"/>
                </a:ext>
              </a:extLst>
            </p:cNvPr>
            <p:cNvSpPr txBox="1"/>
            <p:nvPr/>
          </p:nvSpPr>
          <p:spPr>
            <a:xfrm>
              <a:off x="7219229" y="2977334"/>
              <a:ext cx="1590179" cy="338554"/>
            </a:xfrm>
            <a:prstGeom prst="rect">
              <a:avLst/>
            </a:prstGeom>
            <a:noFill/>
          </p:spPr>
          <p:txBody>
            <a:bodyPr wrap="none" rtlCol="0">
              <a:spAutoFit/>
            </a:bodyPr>
            <a:lstStyle/>
            <a:p>
              <a:pPr algn="ctr"/>
              <a:r>
                <a:rPr lang="en-GB" sz="1600" err="1"/>
                <a:t>Pseudomonadati</a:t>
              </a:r>
              <a:endParaRPr lang="en-GB" sz="1600"/>
            </a:p>
          </p:txBody>
        </p:sp>
        <p:sp>
          <p:nvSpPr>
            <p:cNvPr id="22" name="TextBox 21">
              <a:extLst>
                <a:ext uri="{FF2B5EF4-FFF2-40B4-BE49-F238E27FC236}">
                  <a16:creationId xmlns:a16="http://schemas.microsoft.com/office/drawing/2014/main" id="{B471231C-852E-DFAE-8C4A-5E93595C2AA7}"/>
                </a:ext>
              </a:extLst>
            </p:cNvPr>
            <p:cNvSpPr txBox="1"/>
            <p:nvPr/>
          </p:nvSpPr>
          <p:spPr>
            <a:xfrm>
              <a:off x="7580834" y="2536881"/>
              <a:ext cx="866969" cy="338554"/>
            </a:xfrm>
            <a:prstGeom prst="rect">
              <a:avLst/>
            </a:prstGeom>
            <a:noFill/>
          </p:spPr>
          <p:txBody>
            <a:bodyPr wrap="none" rtlCol="0">
              <a:spAutoFit/>
            </a:bodyPr>
            <a:lstStyle/>
            <a:p>
              <a:pPr algn="ctr"/>
              <a:r>
                <a:rPr lang="en-GB" sz="1600"/>
                <a:t>Bacteria</a:t>
              </a:r>
            </a:p>
          </p:txBody>
        </p:sp>
        <p:sp>
          <p:nvSpPr>
            <p:cNvPr id="23" name="TextBox 22">
              <a:extLst>
                <a:ext uri="{FF2B5EF4-FFF2-40B4-BE49-F238E27FC236}">
                  <a16:creationId xmlns:a16="http://schemas.microsoft.com/office/drawing/2014/main" id="{864764AB-5B7A-E33A-81D8-0F521012409E}"/>
                </a:ext>
              </a:extLst>
            </p:cNvPr>
            <p:cNvSpPr txBox="1"/>
            <p:nvPr/>
          </p:nvSpPr>
          <p:spPr>
            <a:xfrm>
              <a:off x="7474746" y="2153578"/>
              <a:ext cx="1079142" cy="338554"/>
            </a:xfrm>
            <a:prstGeom prst="rect">
              <a:avLst/>
            </a:prstGeom>
            <a:noFill/>
          </p:spPr>
          <p:txBody>
            <a:bodyPr wrap="none" rtlCol="0">
              <a:spAutoFit/>
            </a:bodyPr>
            <a:lstStyle/>
            <a:p>
              <a:pPr algn="ctr"/>
              <a:r>
                <a:rPr lang="en-GB" sz="1600" b="1" dirty="0"/>
                <a:t>Example</a:t>
              </a:r>
              <a:r>
                <a:rPr lang="en-GB" sz="1600" b="1" baseline="30000" dirty="0"/>
                <a:t>2,3</a:t>
              </a:r>
            </a:p>
          </p:txBody>
        </p:sp>
      </p:grpSp>
    </p:spTree>
    <p:extLst>
      <p:ext uri="{BB962C8B-B14F-4D97-AF65-F5344CB8AC3E}">
        <p14:creationId xmlns:p14="http://schemas.microsoft.com/office/powerpoint/2010/main" val="159507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DAAA-10D0-1594-4638-20359622FA20}"/>
              </a:ext>
            </a:extLst>
          </p:cNvPr>
          <p:cNvSpPr>
            <a:spLocks noGrp="1"/>
          </p:cNvSpPr>
          <p:nvPr>
            <p:ph type="ctrTitle"/>
          </p:nvPr>
        </p:nvSpPr>
        <p:spPr/>
        <p:txBody>
          <a:bodyPr/>
          <a:lstStyle/>
          <a:p>
            <a:r>
              <a:rPr lang="en-GB"/>
              <a:t>Introduction to the airway microbiome</a:t>
            </a:r>
          </a:p>
        </p:txBody>
      </p:sp>
      <p:sp>
        <p:nvSpPr>
          <p:cNvPr id="3" name="Subtitle 2">
            <a:extLst>
              <a:ext uri="{FF2B5EF4-FFF2-40B4-BE49-F238E27FC236}">
                <a16:creationId xmlns:a16="http://schemas.microsoft.com/office/drawing/2014/main" id="{E4CD05F3-9A5C-2EE9-4F7A-FB0987468064}"/>
              </a:ext>
            </a:extLst>
          </p:cNvPr>
          <p:cNvSpPr>
            <a:spLocks noGrp="1"/>
          </p:cNvSpPr>
          <p:nvPr>
            <p:ph type="subTitle" idx="1"/>
          </p:nvPr>
        </p:nvSpPr>
        <p:spPr/>
        <p:txBody>
          <a:bodyPr/>
          <a:lstStyle/>
          <a:p>
            <a:endParaRPr lang="en-GB"/>
          </a:p>
        </p:txBody>
      </p:sp>
      <p:sp>
        <p:nvSpPr>
          <p:cNvPr id="4" name="Footer Placeholder 8">
            <a:extLst>
              <a:ext uri="{FF2B5EF4-FFF2-40B4-BE49-F238E27FC236}">
                <a16:creationId xmlns:a16="http://schemas.microsoft.com/office/drawing/2014/main" id="{47CB8A02-49B2-E640-1CF2-A0069E1F8D21}"/>
              </a:ext>
            </a:extLst>
          </p:cNvPr>
          <p:cNvSpPr>
            <a:spLocks noGrp="1"/>
          </p:cNvSpPr>
          <p:nvPr>
            <p:ph type="ftr" sz="quarter" idx="10"/>
          </p:nvPr>
        </p:nvSpPr>
        <p:spPr>
          <a:xfrm>
            <a:off x="648000" y="6303601"/>
            <a:ext cx="10508559" cy="288000"/>
          </a:xfrm>
        </p:spPr>
        <p:txBody>
          <a:bodyPr/>
          <a:lstStyle/>
          <a:p>
            <a:r>
              <a:rPr lang="en-GB" spc="0" dirty="0"/>
              <a:t>EpiCentral has been organised and funded by AstraZeneca and Amgen. This material is intended for healthcare professionals only.</a:t>
            </a:r>
            <a:br>
              <a:rPr lang="en-GB" spc="0" dirty="0"/>
            </a:br>
            <a:r>
              <a:rPr lang="en-GB" spc="0" dirty="0"/>
              <a:t>Z4-74944 | Date of preparation: February 2026</a:t>
            </a:r>
          </a:p>
        </p:txBody>
      </p:sp>
      <p:sp>
        <p:nvSpPr>
          <p:cNvPr id="5" name="Slide Number Placeholder 1">
            <a:extLst>
              <a:ext uri="{FF2B5EF4-FFF2-40B4-BE49-F238E27FC236}">
                <a16:creationId xmlns:a16="http://schemas.microsoft.com/office/drawing/2014/main" id="{AE4F6A8E-23A5-C6B6-0C4F-FD087CA2815F}"/>
              </a:ext>
            </a:extLst>
          </p:cNvPr>
          <p:cNvSpPr txBox="1">
            <a:spLocks/>
          </p:cNvSpPr>
          <p:nvPr/>
        </p:nvSpPr>
        <p:spPr>
          <a:xfrm>
            <a:off x="11264400" y="6331998"/>
            <a:ext cx="432000" cy="222086"/>
          </a:xfrm>
          <a:prstGeom prst="rect">
            <a:avLst/>
          </a:prstGeom>
          <a:noFill/>
        </p:spPr>
        <p:txBody>
          <a:bodyPr vert="horz" lIns="0" tIns="0" rIns="0" bIns="0" rtlCol="0" anchor="ctr">
            <a:noAutofit/>
          </a:bodyPr>
          <a:lstStyle>
            <a:defPPr>
              <a:defRPr lang="en-US"/>
            </a:defPPr>
            <a:lvl1pPr algn="ctr">
              <a:defRPr sz="9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8BAEAC-A895-4A01-AB9B-F6141799970D}" type="slidenum">
              <a:rPr lang="en-GB">
                <a:solidFill>
                  <a:schemeClr val="bg2"/>
                </a:solidFill>
              </a:rPr>
              <a:pPr/>
              <a:t>9</a:t>
            </a:fld>
            <a:endParaRPr lang="en-GB">
              <a:solidFill>
                <a:schemeClr val="bg2"/>
              </a:solidFill>
            </a:endParaRPr>
          </a:p>
        </p:txBody>
      </p:sp>
    </p:spTree>
    <p:extLst>
      <p:ext uri="{BB962C8B-B14F-4D97-AF65-F5344CB8AC3E}">
        <p14:creationId xmlns:p14="http://schemas.microsoft.com/office/powerpoint/2010/main" val="3964531104"/>
      </p:ext>
    </p:extLst>
  </p:cSld>
  <p:clrMapOvr>
    <a:masterClrMapping/>
  </p:clrMapOvr>
</p:sld>
</file>

<file path=ppt/theme/theme1.xml><?xml version="1.0" encoding="utf-8"?>
<a:theme xmlns:a="http://schemas.openxmlformats.org/drawingml/2006/main" name="Master">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iCentral powerpoint template" id="{E465196C-8DD7-4CD4-BD1A-8C260B85480A}" vid="{23CCF559-6C28-4F70-BDE1-03736D39C2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4038ed-d345-4947-b061-34ef88336004">
      <Terms xmlns="http://schemas.microsoft.com/office/infopath/2007/PartnerControls"/>
    </lcf76f155ced4ddcb4097134ff3c332f>
    <TaxCatchAll xmlns="e6dd1411-ccec-4e4f-b73c-9c678b3207a5" xsi:nil="true"/>
    <Notes xmlns="cc4038ed-d345-4947-b061-34ef8833600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DB2018631BED4A840EC223877EC215" ma:contentTypeVersion="20" ma:contentTypeDescription="Create a new document." ma:contentTypeScope="" ma:versionID="818a267e187174811a86b0954e511f0a">
  <xsd:schema xmlns:xsd="http://www.w3.org/2001/XMLSchema" xmlns:xs="http://www.w3.org/2001/XMLSchema" xmlns:p="http://schemas.microsoft.com/office/2006/metadata/properties" xmlns:ns2="cc4038ed-d345-4947-b061-34ef88336004" xmlns:ns3="e6dd1411-ccec-4e4f-b73c-9c678b3207a5" targetNamespace="http://schemas.microsoft.com/office/2006/metadata/properties" ma:root="true" ma:fieldsID="7b445fb931b7340559072efe8ded3f65" ns2:_="" ns3:_="">
    <xsd:import namespace="cc4038ed-d345-4947-b061-34ef88336004"/>
    <xsd:import namespace="e6dd1411-ccec-4e4f-b73c-9c678b3207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Not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038ed-d345-4947-b061-34ef88336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30fe8e-fdf3-4e6d-ac15-22a0b67e7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dd1411-ccec-4e4f-b73c-9c678b3207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7b5cc3-8ee5-412d-b10c-5a30ea3786b9}" ma:internalName="TaxCatchAll" ma:showField="CatchAllData" ma:web="e6dd1411-ccec-4e4f-b73c-9c678b320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155137-5214-449C-8806-85D323C5EAB8}">
  <ds:schemaRefs>
    <ds:schemaRef ds:uri="http://schemas.openxmlformats.org/package/2006/metadata/core-properties"/>
    <ds:schemaRef ds:uri="http://purl.org/dc/dcmitype/"/>
    <ds:schemaRef ds:uri="cc4038ed-d345-4947-b061-34ef88336004"/>
    <ds:schemaRef ds:uri="http://schemas.microsoft.com/office/infopath/2007/PartnerControls"/>
    <ds:schemaRef ds:uri="e6dd1411-ccec-4e4f-b73c-9c678b3207a5"/>
    <ds:schemaRef ds:uri="http://www.w3.org/XML/1998/namespace"/>
    <ds:schemaRef ds:uri="http://schemas.microsoft.com/office/2006/documentManagement/type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D28CD826-63B9-44C3-8FAD-EDE8D3ECABBB}">
  <ds:schemaRefs>
    <ds:schemaRef ds:uri="cc4038ed-d345-4947-b061-34ef88336004"/>
    <ds:schemaRef ds:uri="e6dd1411-ccec-4e4f-b73c-9c678b3207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54A74DE-DB4A-4185-878A-DF8FA7E466A8}">
  <ds:schemaRefs>
    <ds:schemaRef ds:uri="http://schemas.microsoft.com/sharepoint/v3/contenttype/forms"/>
  </ds:schemaRefs>
</ds:datastoreItem>
</file>

<file path=docMetadata/LabelInfo.xml><?xml version="1.0" encoding="utf-8"?>
<clbl:labelList xmlns:clbl="http://schemas.microsoft.com/office/2020/mipLabelMetadata">
  <clbl:label id="{4a3cfba2-a76b-4b2e-ac1d-a2e88b44c1c2}" enabled="0" method="" siteId="{4a3cfba2-a76b-4b2e-ac1d-a2e88b44c1c2}" removed="1"/>
</clbl:labelList>
</file>

<file path=docProps/app.xml><?xml version="1.0" encoding="utf-8"?>
<Properties xmlns="http://schemas.openxmlformats.org/officeDocument/2006/extended-properties" xmlns:vt="http://schemas.openxmlformats.org/officeDocument/2006/docPropsVTypes">
  <Template>TLA1</Template>
  <TotalTime>534</TotalTime>
  <Words>5704</Words>
  <Application>Microsoft Office PowerPoint</Application>
  <PresentationFormat>Widescreen</PresentationFormat>
  <Paragraphs>405</Paragraphs>
  <Slides>27</Slides>
  <Notes>17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Master</vt:lpstr>
      <vt:lpstr>The role of the microbiome  in asthma</vt:lpstr>
      <vt:lpstr>Contents</vt:lpstr>
      <vt:lpstr>Key definitions</vt:lpstr>
      <vt:lpstr>PowerPoint Presentation</vt:lpstr>
      <vt:lpstr>PowerPoint Presentation</vt:lpstr>
      <vt:lpstr>PowerPoint Presentation</vt:lpstr>
      <vt:lpstr>PowerPoint Presentation</vt:lpstr>
      <vt:lpstr>PowerPoint Presentation</vt:lpstr>
      <vt:lpstr>Introduction to the airway microbiome</vt:lpstr>
      <vt:lpstr>Evolution of the understanding of the airway microbiome</vt:lpstr>
      <vt:lpstr>Evolution of the understanding of the airway microbiome</vt:lpstr>
      <vt:lpstr>The taxa of the airway bacterbiome</vt:lpstr>
      <vt:lpstr>The bacteriome in healthy  versus asthmatic airways</vt:lpstr>
      <vt:lpstr>Healthy versus asthmatic airways Bacteriome composition</vt:lpstr>
      <vt:lpstr>Healthy versus asthmatic airways Homeostasis versus dysbiosis</vt:lpstr>
      <vt:lpstr>Healthy versus asthmatic airways Epithelial function</vt:lpstr>
      <vt:lpstr>Healthy versus asthmatic airways Immune response</vt:lpstr>
      <vt:lpstr>Healthy versus asthmatic airways Exacerbations</vt:lpstr>
      <vt:lpstr>Healthy versus asthmatic airways Nutrient availability</vt:lpstr>
      <vt:lpstr>Healthy versus asthmatic airways Environmental and therapeutic effects</vt:lpstr>
      <vt:lpstr>Healthy versus asthmatic airways Summary of host-microbiome interactions in asthma</vt:lpstr>
      <vt:lpstr>The influence of the microbiome on the pathophysiology of asthma</vt:lpstr>
      <vt:lpstr>The microbiome influences disease severity</vt:lpstr>
      <vt:lpstr>Microbiome composition differs between individuals  with asthma and healthy controls1,2</vt:lpstr>
      <vt:lpstr>The sputum microbiome may serve as a biomarker  for characterising a more severe asthma phenotype</vt:lpstr>
      <vt:lpstr>Understanding of the airway microbiome is constantly evolving and further research is needed1–8</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microbiome in asthma</dc:title>
  <dc:subject/>
  <dc:creator>Mansi Patel</dc:creator>
  <cp:keywords/>
  <dc:description/>
  <cp:lastModifiedBy>Sarah Turner</cp:lastModifiedBy>
  <cp:revision>4</cp:revision>
  <dcterms:created xsi:type="dcterms:W3CDTF">2025-04-11T14:50:17Z</dcterms:created>
  <dcterms:modified xsi:type="dcterms:W3CDTF">2026-02-03T15:51:42Z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0x0101009EDB2018631BED4A840EC223877EC215</vt:lpwstr>
  </property>
  <property fmtid="{D5CDD505-2E9C-101B-9397-08002B2CF9AE}" pid="3" name="MediaServiceImageTags">
    <vt:lpwstr/>
  </property>
</Properties>
</file>